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FFE0-FAB8-4CC6-99AD-920506F0B7E6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01EA-A11C-4B4B-8B36-42F32C7B2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8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FFE0-FAB8-4CC6-99AD-920506F0B7E6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01EA-A11C-4B4B-8B36-42F32C7B2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FFE0-FAB8-4CC6-99AD-920506F0B7E6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01EA-A11C-4B4B-8B36-42F32C7B2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FFE0-FAB8-4CC6-99AD-920506F0B7E6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01EA-A11C-4B4B-8B36-42F32C7B2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9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FFE0-FAB8-4CC6-99AD-920506F0B7E6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01EA-A11C-4B4B-8B36-42F32C7B2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98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FFE0-FAB8-4CC6-99AD-920506F0B7E6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01EA-A11C-4B4B-8B36-42F32C7B2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76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FFE0-FAB8-4CC6-99AD-920506F0B7E6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01EA-A11C-4B4B-8B36-42F32C7B2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62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FFE0-FAB8-4CC6-99AD-920506F0B7E6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01EA-A11C-4B4B-8B36-42F32C7B2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7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FFE0-FAB8-4CC6-99AD-920506F0B7E6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01EA-A11C-4B4B-8B36-42F32C7B2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87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FFE0-FAB8-4CC6-99AD-920506F0B7E6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01EA-A11C-4B4B-8B36-42F32C7B2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FFE0-FAB8-4CC6-99AD-920506F0B7E6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C01EA-A11C-4B4B-8B36-42F32C7B2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FFE0-FAB8-4CC6-99AD-920506F0B7E6}" type="datetimeFigureOut">
              <a:rPr lang="en-GB" smtClean="0"/>
              <a:t>30/07/2016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01EA-A11C-4B4B-8B36-42F32C7B2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04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/>
          <p:cNvGrpSpPr/>
          <p:nvPr/>
        </p:nvGrpSpPr>
        <p:grpSpPr>
          <a:xfrm>
            <a:off x="2766000" y="2055805"/>
            <a:ext cx="6660000" cy="2746390"/>
            <a:chOff x="333152" y="386671"/>
            <a:chExt cx="6660000" cy="2746390"/>
          </a:xfrm>
        </p:grpSpPr>
        <p:sp>
          <p:nvSpPr>
            <p:cNvPr id="5" name="Rectangle 4"/>
            <p:cNvSpPr/>
            <p:nvPr/>
          </p:nvSpPr>
          <p:spPr>
            <a:xfrm>
              <a:off x="333152" y="386673"/>
              <a:ext cx="6660000" cy="2746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4986" y="386671"/>
              <a:ext cx="4668166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service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152" y="386671"/>
              <a:ext cx="199183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Current Grant Portfolio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83669" y="835783"/>
              <a:ext cx="1358961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 Topic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0665" y="1375021"/>
              <a:ext cx="3364971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 Topic e.g. Algebra &amp; Geometry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57258" y="1912527"/>
              <a:ext cx="40117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 Grant e.g. “Quantization on Lie groups”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7592" y="2451765"/>
              <a:ext cx="6111116" cy="523220"/>
              <a:chOff x="580308" y="2377657"/>
              <a:chExt cx="6111116" cy="523220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580308" y="2377657"/>
                <a:ext cx="2074619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Researchers e.g. Ruzhansky, Professor M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978452" y="2377657"/>
                <a:ext cx="2712972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Topics e.g. Algebra &amp; Geometry, Mathematical Analysis 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848589" y="2377657"/>
                <a:ext cx="936201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Value e.g. £315,524</a:t>
                </a:r>
              </a:p>
            </p:txBody>
          </p:sp>
        </p:grpSp>
        <p:cxnSp>
          <p:nvCxnSpPr>
            <p:cNvPr id="80" name="Straight Connector 79"/>
            <p:cNvCxnSpPr>
              <a:stCxn id="15" idx="2"/>
              <a:endCxn id="57" idx="0"/>
            </p:cNvCxnSpPr>
            <p:nvPr/>
          </p:nvCxnSpPr>
          <p:spPr>
            <a:xfrm rot="16200000" flipH="1">
              <a:off x="3547420" y="1259289"/>
              <a:ext cx="23146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57" idx="2"/>
              <a:endCxn id="63" idx="0"/>
            </p:cNvCxnSpPr>
            <p:nvPr/>
          </p:nvCxnSpPr>
          <p:spPr>
            <a:xfrm rot="5400000">
              <a:off x="3548287" y="1797662"/>
              <a:ext cx="229729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63" idx="1"/>
            </p:cNvCxnSpPr>
            <p:nvPr/>
          </p:nvCxnSpPr>
          <p:spPr>
            <a:xfrm rot="10800000" flipV="1">
              <a:off x="607592" y="2066415"/>
              <a:ext cx="1049666" cy="646959"/>
            </a:xfrm>
            <a:prstGeom prst="bentConnector3">
              <a:avLst>
                <a:gd name="adj1" fmla="val 11280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2"/>
              <a:endCxn id="76" idx="0"/>
            </p:cNvCxnSpPr>
            <p:nvPr/>
          </p:nvCxnSpPr>
          <p:spPr>
            <a:xfrm rot="5400000">
              <a:off x="3387832" y="2176446"/>
              <a:ext cx="231461" cy="3191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75" idx="3"/>
            </p:cNvCxnSpPr>
            <p:nvPr/>
          </p:nvCxnSpPr>
          <p:spPr>
            <a:xfrm>
              <a:off x="5669042" y="2066415"/>
              <a:ext cx="1049666" cy="646960"/>
            </a:xfrm>
            <a:prstGeom prst="bentConnector3">
              <a:avLst>
                <a:gd name="adj1" fmla="val 112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090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766000" y="2220217"/>
            <a:ext cx="6660000" cy="2417567"/>
            <a:chOff x="333152" y="3274396"/>
            <a:chExt cx="6660000" cy="2417567"/>
          </a:xfrm>
        </p:grpSpPr>
        <p:sp>
          <p:nvSpPr>
            <p:cNvPr id="19" name="Rectangle 18"/>
            <p:cNvSpPr/>
            <p:nvPr/>
          </p:nvSpPr>
          <p:spPr>
            <a:xfrm>
              <a:off x="333152" y="3274398"/>
              <a:ext cx="6660000" cy="24175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24986" y="3274396"/>
              <a:ext cx="4668166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service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3152" y="3274396"/>
              <a:ext cx="199183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Past Grant Portfolio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05752" y="3723508"/>
              <a:ext cx="5114797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Start date, End data or Start and End date</a:t>
              </a:r>
            </a:p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e.g. 1 April 1990, 1 April 2000 or 1 April 1990 and 1 April 2000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92635" y="4478189"/>
              <a:ext cx="414102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 Grant e.g. “VULCAN UPGRADE PROJECT”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07594" y="5017427"/>
              <a:ext cx="6111116" cy="523220"/>
              <a:chOff x="580308" y="2377657"/>
              <a:chExt cx="6111116" cy="52322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80308" y="2377657"/>
                <a:ext cx="2074619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Researchers e.g. Ruzhansky, Professor 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78452" y="2377657"/>
                <a:ext cx="2712972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Topics e.g. Algebra &amp; Geometry, Mathematical Analysis 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848589" y="2377657"/>
                <a:ext cx="936201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Value e.g. £315,524</a:t>
                </a:r>
              </a:p>
            </p:txBody>
          </p:sp>
        </p:grpSp>
        <p:cxnSp>
          <p:nvCxnSpPr>
            <p:cNvPr id="25" name="Straight Connector 24"/>
            <p:cNvCxnSpPr>
              <a:stCxn id="22" idx="2"/>
              <a:endCxn id="23" idx="0"/>
            </p:cNvCxnSpPr>
            <p:nvPr/>
          </p:nvCxnSpPr>
          <p:spPr>
            <a:xfrm flipH="1">
              <a:off x="3663149" y="4246728"/>
              <a:ext cx="2" cy="23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65"/>
            <p:cNvCxnSpPr>
              <a:stCxn id="23" idx="1"/>
              <a:endCxn id="29" idx="1"/>
            </p:cNvCxnSpPr>
            <p:nvPr/>
          </p:nvCxnSpPr>
          <p:spPr>
            <a:xfrm rot="10800000" flipV="1">
              <a:off x="607595" y="4632077"/>
              <a:ext cx="985041" cy="646959"/>
            </a:xfrm>
            <a:prstGeom prst="bentConnector3">
              <a:avLst>
                <a:gd name="adj1" fmla="val 11385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67"/>
            <p:cNvCxnSpPr>
              <a:stCxn id="23" idx="2"/>
              <a:endCxn id="31" idx="0"/>
            </p:cNvCxnSpPr>
            <p:nvPr/>
          </p:nvCxnSpPr>
          <p:spPr>
            <a:xfrm rot="5400000">
              <a:off x="3387833" y="4742110"/>
              <a:ext cx="231461" cy="3191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69"/>
            <p:cNvCxnSpPr>
              <a:stCxn id="23" idx="3"/>
            </p:cNvCxnSpPr>
            <p:nvPr/>
          </p:nvCxnSpPr>
          <p:spPr>
            <a:xfrm>
              <a:off x="5733663" y="4632078"/>
              <a:ext cx="985041" cy="646959"/>
            </a:xfrm>
            <a:prstGeom prst="bentConnector3">
              <a:avLst>
                <a:gd name="adj1" fmla="val 11404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41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Sergiu Tripon</dc:creator>
  <cp:lastModifiedBy>Sergiu Tripon</cp:lastModifiedBy>
  <cp:revision>6</cp:revision>
  <dcterms:created xsi:type="dcterms:W3CDTF">2016-07-30T20:52:35Z</dcterms:created>
  <dcterms:modified xsi:type="dcterms:W3CDTF">2016-07-30T21:35:15Z</dcterms:modified>
</cp:coreProperties>
</file>