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Urbanist Medium"/>
      <p:regular r:id="rId12"/>
      <p:bold r:id="rId13"/>
      <p:italic r:id="rId14"/>
      <p:boldItalic r:id="rId15"/>
    </p:embeddedFont>
    <p:embeddedFont>
      <p:font typeface="Urbanist SemiBold"/>
      <p:regular r:id="rId16"/>
      <p:bold r:id="rId17"/>
      <p:italic r:id="rId18"/>
      <p:boldItalic r:id="rId19"/>
    </p:embeddedFont>
    <p:embeddedFont>
      <p:font typeface="Urbanis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rbanist-regular.fntdata"/><Relationship Id="rId22" Type="http://schemas.openxmlformats.org/officeDocument/2006/relationships/font" Target="fonts/Urbanist-italic.fntdata"/><Relationship Id="rId21" Type="http://schemas.openxmlformats.org/officeDocument/2006/relationships/font" Target="fonts/Urbanist-bold.fntdata"/><Relationship Id="rId23" Type="http://schemas.openxmlformats.org/officeDocument/2006/relationships/font" Target="fonts/Urbanis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rbanistMedium-bold.fntdata"/><Relationship Id="rId12" Type="http://schemas.openxmlformats.org/officeDocument/2006/relationships/font" Target="fonts/UrbanistMedium-regular.fntdata"/><Relationship Id="rId15" Type="http://schemas.openxmlformats.org/officeDocument/2006/relationships/font" Target="fonts/UrbanistMedium-boldItalic.fntdata"/><Relationship Id="rId14" Type="http://schemas.openxmlformats.org/officeDocument/2006/relationships/font" Target="fonts/UrbanistMedium-italic.fntdata"/><Relationship Id="rId17" Type="http://schemas.openxmlformats.org/officeDocument/2006/relationships/font" Target="fonts/UrbanistSemiBold-bold.fntdata"/><Relationship Id="rId16" Type="http://schemas.openxmlformats.org/officeDocument/2006/relationships/font" Target="fonts/UrbanistSemiBold-regular.fntdata"/><Relationship Id="rId19" Type="http://schemas.openxmlformats.org/officeDocument/2006/relationships/font" Target="fonts/UrbanistSemiBold-boldItalic.fntdata"/><Relationship Id="rId18" Type="http://schemas.openxmlformats.org/officeDocument/2006/relationships/font" Target="fonts/Urbanis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8cd9fe7f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8cd9fe7f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8cd9fe7fae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8cd9fe7fae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8cd9fe7fae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8cd9fe7fae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8cd9fe7fae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8cd9fe7fae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8cd9fe7fae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8cd9fe7fae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8cd9fe7fae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8cd9fe7fae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T 1">
  <p:cSld name="BLANK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 amt="50000"/>
          </a:blip>
          <a:srcRect b="8145" l="3133" r="7834" t="16785"/>
          <a:stretch/>
        </p:blipFill>
        <p:spPr>
          <a:xfrm flipH="1" rot="10800000">
            <a:off x="0" y="-3474"/>
            <a:ext cx="9161550" cy="5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 flipH="1" rot="10800000">
            <a:off x="0" y="4676700"/>
            <a:ext cx="9149700" cy="4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rbanist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" name="Google Shape;16;p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2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6" type="subTitle"/>
          </p:nvPr>
        </p:nvSpPr>
        <p:spPr>
          <a:xfrm>
            <a:off x="17863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7" type="subTitle"/>
          </p:nvPr>
        </p:nvSpPr>
        <p:spPr>
          <a:xfrm>
            <a:off x="228591" y="3454475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8" type="subTitle"/>
          </p:nvPr>
        </p:nvSpPr>
        <p:spPr>
          <a:xfrm>
            <a:off x="228591" y="374305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big title and body">
  <p:cSld name="BLANK_1_1_1_1_1_1_1_1_1_1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al black shapes against a shadowy background. " id="161" name="Google Shape;161;p11"/>
          <p:cNvPicPr preferRelativeResize="0"/>
          <p:nvPr/>
        </p:nvPicPr>
        <p:blipFill rotWithShape="1">
          <a:blip r:embed="rId2">
            <a:alphaModFix/>
          </a:blip>
          <a:srcRect b="42245" l="17240" r="25038" t="34"/>
          <a:stretch/>
        </p:blipFill>
        <p:spPr>
          <a:xfrm>
            <a:off x="0" y="-289"/>
            <a:ext cx="9144000" cy="51441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2" name="Google Shape;162;p11"/>
          <p:cNvSpPr txBox="1"/>
          <p:nvPr>
            <p:ph idx="1" type="subTitle"/>
          </p:nvPr>
        </p:nvSpPr>
        <p:spPr>
          <a:xfrm>
            <a:off x="4314775" y="3818375"/>
            <a:ext cx="42306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63" name="Google Shape;163;p11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4" name="Google Shape;164;p11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5" name="Google Shape;165;p11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228600" y="290448"/>
            <a:ext cx="3655800" cy="240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67" name="Google Shape;167;p1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1"/>
          <p:cNvCxnSpPr/>
          <p:nvPr/>
        </p:nvCxnSpPr>
        <p:spPr>
          <a:xfrm>
            <a:off x="4159025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1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2">
  <p:cSld name="BLANK_1_1_1_1_1_1_1_1_1_1_1_1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74" name="Google Shape;174;p12"/>
          <p:cNvSpPr/>
          <p:nvPr>
            <p:ph idx="2" type="pic"/>
          </p:nvPr>
        </p:nvSpPr>
        <p:spPr>
          <a:xfrm>
            <a:off x="5342000" y="457200"/>
            <a:ext cx="3573300" cy="3995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75" name="Google Shape;175;p12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7" name="Google Shape;177;p12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8" name="Google Shape;178;p12"/>
          <p:cNvSpPr txBox="1"/>
          <p:nvPr>
            <p:ph idx="6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type="title"/>
          </p:nvPr>
        </p:nvSpPr>
        <p:spPr>
          <a:xfrm>
            <a:off x="228600" y="613525"/>
            <a:ext cx="42966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cxnSp>
        <p:nvCxnSpPr>
          <p:cNvPr id="180" name="Google Shape;180;p1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cards">
  <p:cSld name="CUSTOM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3386700" y="489887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1" type="subTitle"/>
          </p:nvPr>
        </p:nvSpPr>
        <p:spPr>
          <a:xfrm>
            <a:off x="338670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6" name="Google Shape;186;p13"/>
          <p:cNvSpPr txBox="1"/>
          <p:nvPr>
            <p:ph idx="2" type="subTitle"/>
          </p:nvPr>
        </p:nvSpPr>
        <p:spPr>
          <a:xfrm>
            <a:off x="338670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7" name="Google Shape;187;p13"/>
          <p:cNvSpPr txBox="1"/>
          <p:nvPr>
            <p:ph idx="3" type="title"/>
          </p:nvPr>
        </p:nvSpPr>
        <p:spPr>
          <a:xfrm>
            <a:off x="6307650" y="482616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8" name="Google Shape;188;p13"/>
          <p:cNvSpPr txBox="1"/>
          <p:nvPr>
            <p:ph idx="4" type="subTitle"/>
          </p:nvPr>
        </p:nvSpPr>
        <p:spPr>
          <a:xfrm>
            <a:off x="630765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5" type="subTitle"/>
          </p:nvPr>
        </p:nvSpPr>
        <p:spPr>
          <a:xfrm>
            <a:off x="630765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idx="6"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1" name="Google Shape;191;p13"/>
          <p:cNvSpPr txBox="1"/>
          <p:nvPr>
            <p:ph idx="7" type="subTitle"/>
          </p:nvPr>
        </p:nvSpPr>
        <p:spPr>
          <a:xfrm>
            <a:off x="3482800" y="4057204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8" type="subTitle"/>
          </p:nvPr>
        </p:nvSpPr>
        <p:spPr>
          <a:xfrm>
            <a:off x="6405300" y="4057079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idx="9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94" name="Google Shape;194;p13"/>
          <p:cNvSpPr txBox="1"/>
          <p:nvPr>
            <p:ph idx="1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1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96" name="Google Shape;196;p1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7" name="Google Shape;197;p13"/>
          <p:cNvGrpSpPr/>
          <p:nvPr/>
        </p:nvGrpSpPr>
        <p:grpSpPr>
          <a:xfrm rot="-5400000">
            <a:off x="4794488" y="4206993"/>
            <a:ext cx="141588" cy="73485"/>
            <a:chOff x="498725" y="2069800"/>
            <a:chExt cx="205200" cy="106500"/>
          </a:xfrm>
        </p:grpSpPr>
        <p:cxnSp>
          <p:nvCxnSpPr>
            <p:cNvPr id="198" name="Google Shape;198;p13"/>
            <p:cNvCxnSpPr/>
            <p:nvPr/>
          </p:nvCxnSpPr>
          <p:spPr>
            <a:xfrm flipH="1" rot="-5400000">
              <a:off x="498725" y="2069800"/>
              <a:ext cx="103500" cy="10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3"/>
            <p:cNvCxnSpPr/>
            <p:nvPr/>
          </p:nvCxnSpPr>
          <p:spPr>
            <a:xfrm rot="5400000">
              <a:off x="596825" y="2069200"/>
              <a:ext cx="106500" cy="10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" name="Google Shape;200;p1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1" name="Google Shape;201;p1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cards">
  <p:cSld name="CUSTOM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204" name="Google Shape;204;p14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5" name="Google Shape;205;p14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06" name="Google Shape;206;p14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07" name="Google Shape;207;p1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4"/>
          <p:cNvSpPr txBox="1"/>
          <p:nvPr>
            <p:ph idx="4" type="title"/>
          </p:nvPr>
        </p:nvSpPr>
        <p:spPr>
          <a:xfrm>
            <a:off x="3379125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9" name="Google Shape;209;p14"/>
          <p:cNvSpPr txBox="1"/>
          <p:nvPr>
            <p:ph idx="5" type="subTitle"/>
          </p:nvPr>
        </p:nvSpPr>
        <p:spPr>
          <a:xfrm>
            <a:off x="3379125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0" name="Google Shape;210;p14"/>
          <p:cNvSpPr txBox="1"/>
          <p:nvPr>
            <p:ph idx="6" type="subTitle"/>
          </p:nvPr>
        </p:nvSpPr>
        <p:spPr>
          <a:xfrm>
            <a:off x="3379123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1" name="Google Shape;211;p14"/>
          <p:cNvSpPr txBox="1"/>
          <p:nvPr>
            <p:ph idx="7" type="title"/>
          </p:nvPr>
        </p:nvSpPr>
        <p:spPr>
          <a:xfrm>
            <a:off x="6318039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2" name="Google Shape;212;p14"/>
          <p:cNvSpPr txBox="1"/>
          <p:nvPr>
            <p:ph idx="8" type="subTitle"/>
          </p:nvPr>
        </p:nvSpPr>
        <p:spPr>
          <a:xfrm>
            <a:off x="6318039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3" name="Google Shape;213;p14"/>
          <p:cNvSpPr txBox="1"/>
          <p:nvPr>
            <p:ph idx="9" type="subTitle"/>
          </p:nvPr>
        </p:nvSpPr>
        <p:spPr>
          <a:xfrm>
            <a:off x="6318036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4" name="Google Shape;214;p14"/>
          <p:cNvSpPr txBox="1"/>
          <p:nvPr>
            <p:ph idx="13" type="title"/>
          </p:nvPr>
        </p:nvSpPr>
        <p:spPr>
          <a:xfrm>
            <a:off x="6318039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5" name="Google Shape;215;p14"/>
          <p:cNvSpPr txBox="1"/>
          <p:nvPr>
            <p:ph idx="14" type="subTitle"/>
          </p:nvPr>
        </p:nvSpPr>
        <p:spPr>
          <a:xfrm>
            <a:off x="6318039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6" name="Google Shape;216;p14"/>
          <p:cNvSpPr txBox="1"/>
          <p:nvPr>
            <p:ph idx="15" type="subTitle"/>
          </p:nvPr>
        </p:nvSpPr>
        <p:spPr>
          <a:xfrm>
            <a:off x="6318036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7" name="Google Shape;217;p14"/>
          <p:cNvSpPr txBox="1"/>
          <p:nvPr>
            <p:ph idx="16" type="title"/>
          </p:nvPr>
        </p:nvSpPr>
        <p:spPr>
          <a:xfrm>
            <a:off x="3379125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8" name="Google Shape;218;p14"/>
          <p:cNvSpPr txBox="1"/>
          <p:nvPr>
            <p:ph idx="17" type="subTitle"/>
          </p:nvPr>
        </p:nvSpPr>
        <p:spPr>
          <a:xfrm>
            <a:off x="3379125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19" name="Google Shape;219;p14"/>
          <p:cNvSpPr txBox="1"/>
          <p:nvPr>
            <p:ph idx="18" type="subTitle"/>
          </p:nvPr>
        </p:nvSpPr>
        <p:spPr>
          <a:xfrm>
            <a:off x="3379123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20" name="Google Shape;220;p1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21" name="Google Shape;221;p1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7_1_1_1_1_1_1_1_1_1_1_1_1_1_1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5"/>
          <p:cNvPicPr preferRelativeResize="0"/>
          <p:nvPr/>
        </p:nvPicPr>
        <p:blipFill rotWithShape="1">
          <a:blip r:embed="rId2">
            <a:alphaModFix/>
          </a:blip>
          <a:srcRect b="14588" l="0" r="15469" t="0"/>
          <a:stretch/>
        </p:blipFill>
        <p:spPr>
          <a:xfrm flipH="1">
            <a:off x="4571999" y="2061075"/>
            <a:ext cx="4572001" cy="308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5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6" name="Google Shape;226;p15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7" name="Google Shape;227;p15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8" name="Google Shape;228;p15"/>
          <p:cNvSpPr txBox="1"/>
          <p:nvPr>
            <p:ph idx="4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29" name="Google Shape;229;p15"/>
          <p:cNvSpPr txBox="1"/>
          <p:nvPr>
            <p:ph type="title"/>
          </p:nvPr>
        </p:nvSpPr>
        <p:spPr>
          <a:xfrm>
            <a:off x="35522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0" name="Google Shape;230;p15"/>
          <p:cNvSpPr txBox="1"/>
          <p:nvPr>
            <p:ph idx="5" type="subTitle"/>
          </p:nvPr>
        </p:nvSpPr>
        <p:spPr>
          <a:xfrm>
            <a:off x="35522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1" name="Google Shape;231;p15"/>
          <p:cNvSpPr txBox="1"/>
          <p:nvPr>
            <p:ph idx="6" type="body"/>
          </p:nvPr>
        </p:nvSpPr>
        <p:spPr>
          <a:xfrm>
            <a:off x="35522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15"/>
          <p:cNvSpPr txBox="1"/>
          <p:nvPr>
            <p:ph idx="7" type="title"/>
          </p:nvPr>
        </p:nvSpPr>
        <p:spPr>
          <a:xfrm>
            <a:off x="254387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3" name="Google Shape;233;p15"/>
          <p:cNvSpPr txBox="1"/>
          <p:nvPr>
            <p:ph idx="8" type="subTitle"/>
          </p:nvPr>
        </p:nvSpPr>
        <p:spPr>
          <a:xfrm>
            <a:off x="254387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9" type="body"/>
          </p:nvPr>
        </p:nvSpPr>
        <p:spPr>
          <a:xfrm>
            <a:off x="254387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13" type="title"/>
          </p:nvPr>
        </p:nvSpPr>
        <p:spPr>
          <a:xfrm>
            <a:off x="47455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14" type="subTitle"/>
          </p:nvPr>
        </p:nvSpPr>
        <p:spPr>
          <a:xfrm>
            <a:off x="47455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15" type="body"/>
          </p:nvPr>
        </p:nvSpPr>
        <p:spPr>
          <a:xfrm>
            <a:off x="4745400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16" type="title"/>
          </p:nvPr>
        </p:nvSpPr>
        <p:spPr>
          <a:xfrm>
            <a:off x="69423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>
            <p:ph idx="17" type="subTitle"/>
          </p:nvPr>
        </p:nvSpPr>
        <p:spPr>
          <a:xfrm>
            <a:off x="69423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40" name="Google Shape;240;p15"/>
          <p:cNvSpPr txBox="1"/>
          <p:nvPr>
            <p:ph idx="18" type="body"/>
          </p:nvPr>
        </p:nvSpPr>
        <p:spPr>
          <a:xfrm>
            <a:off x="6942300" y="2465025"/>
            <a:ext cx="17916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1" name="Google Shape;241;p15"/>
          <p:cNvSpPr txBox="1"/>
          <p:nvPr>
            <p:ph idx="19" type="title"/>
          </p:nvPr>
        </p:nvSpPr>
        <p:spPr>
          <a:xfrm>
            <a:off x="228600" y="613525"/>
            <a:ext cx="3904500" cy="86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2" name="Google Shape;242;p1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3" name="Google Shape;243;p1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s">
  <p:cSld name="CUSTOM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46" name="Google Shape;246;p16"/>
          <p:cNvCxnSpPr/>
          <p:nvPr/>
        </p:nvCxnSpPr>
        <p:spPr>
          <a:xfrm>
            <a:off x="228450" y="2061025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16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8" name="Google Shape;248;p16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49" name="Google Shape;249;p16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50" name="Google Shape;250;p1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6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52" name="Google Shape;252;p16"/>
          <p:cNvSpPr/>
          <p:nvPr>
            <p:ph idx="5" type="pic"/>
          </p:nvPr>
        </p:nvSpPr>
        <p:spPr>
          <a:xfrm>
            <a:off x="3795900" y="2682425"/>
            <a:ext cx="1458300" cy="14583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6"/>
          <p:cNvSpPr txBox="1"/>
          <p:nvPr>
            <p:ph idx="6" type="body"/>
          </p:nvPr>
        </p:nvSpPr>
        <p:spPr>
          <a:xfrm>
            <a:off x="5871500" y="2468775"/>
            <a:ext cx="2864700" cy="676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4" name="Google Shape;254;p16"/>
          <p:cNvSpPr txBox="1"/>
          <p:nvPr>
            <p:ph idx="7" type="body"/>
          </p:nvPr>
        </p:nvSpPr>
        <p:spPr>
          <a:xfrm>
            <a:off x="5871500" y="3553025"/>
            <a:ext cx="2864700" cy="69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5" name="Google Shape;255;p16"/>
          <p:cNvSpPr txBox="1"/>
          <p:nvPr>
            <p:ph idx="8" type="subTitle"/>
          </p:nvPr>
        </p:nvSpPr>
        <p:spPr>
          <a:xfrm>
            <a:off x="238800" y="2720113"/>
            <a:ext cx="2824500" cy="145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56" name="Google Shape;256;p1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">
  <p:cSld name="CUSTOM_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0" name="Google Shape;260;p1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62" name="Google Shape;262;p1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17"/>
          <p:cNvSpPr/>
          <p:nvPr/>
        </p:nvSpPr>
        <p:spPr>
          <a:xfrm>
            <a:off x="228600" y="1395962"/>
            <a:ext cx="2101200" cy="3054000"/>
          </a:xfrm>
          <a:prstGeom prst="roundRect">
            <a:avLst>
              <a:gd fmla="val 96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4" name="Google Shape;264;p17"/>
          <p:cNvSpPr/>
          <p:nvPr/>
        </p:nvSpPr>
        <p:spPr>
          <a:xfrm>
            <a:off x="2423700" y="1395962"/>
            <a:ext cx="3198600" cy="3054000"/>
          </a:xfrm>
          <a:prstGeom prst="roundRect">
            <a:avLst>
              <a:gd fmla="val 674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5716850" y="1395962"/>
            <a:ext cx="3198600" cy="17583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5716200" y="3231390"/>
            <a:ext cx="3198600" cy="1217400"/>
          </a:xfrm>
          <a:prstGeom prst="roundRect">
            <a:avLst>
              <a:gd fmla="val 1360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7" name="Google Shape;267;p17"/>
          <p:cNvSpPr/>
          <p:nvPr>
            <p:ph idx="4" type="pic"/>
          </p:nvPr>
        </p:nvSpPr>
        <p:spPr>
          <a:xfrm>
            <a:off x="381950" y="993050"/>
            <a:ext cx="850500" cy="850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7"/>
          <p:cNvSpPr txBox="1"/>
          <p:nvPr>
            <p:ph idx="5" type="subTitle"/>
          </p:nvPr>
        </p:nvSpPr>
        <p:spPr>
          <a:xfrm>
            <a:off x="381950" y="2062875"/>
            <a:ext cx="1786500" cy="23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None/>
              <a:defRPr b="1"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69" name="Google Shape;269;p17"/>
          <p:cNvSpPr txBox="1"/>
          <p:nvPr>
            <p:ph idx="6" type="body"/>
          </p:nvPr>
        </p:nvSpPr>
        <p:spPr>
          <a:xfrm>
            <a:off x="381950" y="2453500"/>
            <a:ext cx="17865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17"/>
          <p:cNvSpPr txBox="1"/>
          <p:nvPr>
            <p:ph idx="7" type="subTitle"/>
          </p:nvPr>
        </p:nvSpPr>
        <p:spPr>
          <a:xfrm>
            <a:off x="2580250" y="1528150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1" name="Google Shape;271;p17"/>
          <p:cNvSpPr txBox="1"/>
          <p:nvPr>
            <p:ph idx="8" type="body"/>
          </p:nvPr>
        </p:nvSpPr>
        <p:spPr>
          <a:xfrm>
            <a:off x="2580250" y="1791652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272" name="Google Shape;272;p17"/>
          <p:cNvCxnSpPr/>
          <p:nvPr/>
        </p:nvCxnSpPr>
        <p:spPr>
          <a:xfrm>
            <a:off x="2423700" y="2531312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7"/>
          <p:cNvCxnSpPr/>
          <p:nvPr/>
        </p:nvCxnSpPr>
        <p:spPr>
          <a:xfrm>
            <a:off x="2423700" y="3583537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4" name="Google Shape;274;p17"/>
          <p:cNvSpPr txBox="1"/>
          <p:nvPr>
            <p:ph idx="9" type="subTitle"/>
          </p:nvPr>
        </p:nvSpPr>
        <p:spPr>
          <a:xfrm>
            <a:off x="2580250" y="26604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75" name="Google Shape;275;p17"/>
          <p:cNvSpPr txBox="1"/>
          <p:nvPr>
            <p:ph idx="13" type="body"/>
          </p:nvPr>
        </p:nvSpPr>
        <p:spPr>
          <a:xfrm>
            <a:off x="2580250" y="2931046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76" name="Google Shape;276;p17"/>
          <p:cNvSpPr/>
          <p:nvPr/>
        </p:nvSpPr>
        <p:spPr>
          <a:xfrm flipH="1">
            <a:off x="2600988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7" name="Google Shape;277;p17"/>
          <p:cNvSpPr/>
          <p:nvPr/>
        </p:nvSpPr>
        <p:spPr>
          <a:xfrm flipH="1">
            <a:off x="3654625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8" name="Google Shape;278;p17"/>
          <p:cNvSpPr/>
          <p:nvPr/>
        </p:nvSpPr>
        <p:spPr>
          <a:xfrm flipH="1">
            <a:off x="4602650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79" name="Google Shape;279;p17"/>
          <p:cNvSpPr txBox="1"/>
          <p:nvPr>
            <p:ph idx="14" type="subTitle"/>
          </p:nvPr>
        </p:nvSpPr>
        <p:spPr>
          <a:xfrm>
            <a:off x="2567250" y="36718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0" name="Google Shape;280;p17"/>
          <p:cNvSpPr txBox="1"/>
          <p:nvPr>
            <p:ph idx="15" type="subTitle"/>
          </p:nvPr>
        </p:nvSpPr>
        <p:spPr>
          <a:xfrm>
            <a:off x="5877425" y="15281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1" name="Google Shape;281;p17"/>
          <p:cNvSpPr txBox="1"/>
          <p:nvPr>
            <p:ph idx="16" type="subTitle"/>
          </p:nvPr>
        </p:nvSpPr>
        <p:spPr>
          <a:xfrm>
            <a:off x="5877425" y="178110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2" name="Google Shape;282;p17"/>
          <p:cNvSpPr txBox="1"/>
          <p:nvPr>
            <p:ph idx="17" type="subTitle"/>
          </p:nvPr>
        </p:nvSpPr>
        <p:spPr>
          <a:xfrm>
            <a:off x="5877425" y="22191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3" name="Google Shape;283;p17"/>
          <p:cNvSpPr txBox="1"/>
          <p:nvPr>
            <p:ph idx="18" type="subTitle"/>
          </p:nvPr>
        </p:nvSpPr>
        <p:spPr>
          <a:xfrm>
            <a:off x="5877425" y="26572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19" type="subTitle"/>
          </p:nvPr>
        </p:nvSpPr>
        <p:spPr>
          <a:xfrm>
            <a:off x="5877425" y="335493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20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6" name="Google Shape;286;p1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4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>
            <p:ph idx="1" type="body"/>
          </p:nvPr>
        </p:nvSpPr>
        <p:spPr>
          <a:xfrm>
            <a:off x="2054000" y="2952175"/>
            <a:ext cx="1377600" cy="9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90" name="Google Shape;290;p18"/>
          <p:cNvSpPr txBox="1"/>
          <p:nvPr>
            <p:ph idx="2" type="body"/>
          </p:nvPr>
        </p:nvSpPr>
        <p:spPr>
          <a:xfrm>
            <a:off x="2461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1" name="Google Shape;291;p18"/>
          <p:cNvSpPr txBox="1"/>
          <p:nvPr>
            <p:ph idx="3" type="subTitle"/>
          </p:nvPr>
        </p:nvSpPr>
        <p:spPr>
          <a:xfrm>
            <a:off x="382995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4" type="body"/>
          </p:nvPr>
        </p:nvSpPr>
        <p:spPr>
          <a:xfrm>
            <a:off x="3848250" y="2952163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3" name="Google Shape;293;p18"/>
          <p:cNvSpPr txBox="1"/>
          <p:nvPr>
            <p:ph idx="5" type="subTitle"/>
          </p:nvPr>
        </p:nvSpPr>
        <p:spPr>
          <a:xfrm>
            <a:off x="20774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294" name="Google Shape;294;p18"/>
          <p:cNvSpPr txBox="1"/>
          <p:nvPr>
            <p:ph idx="6" type="body"/>
          </p:nvPr>
        </p:nvSpPr>
        <p:spPr>
          <a:xfrm>
            <a:off x="5634175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295" name="Google Shape;295;p18"/>
          <p:cNvSpPr txBox="1"/>
          <p:nvPr>
            <p:ph idx="7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8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7" name="Google Shape;297;p18"/>
          <p:cNvSpPr txBox="1"/>
          <p:nvPr>
            <p:ph idx="9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298" name="Google Shape;298;p1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18"/>
          <p:cNvSpPr txBox="1"/>
          <p:nvPr>
            <p:ph type="title"/>
          </p:nvPr>
        </p:nvSpPr>
        <p:spPr>
          <a:xfrm>
            <a:off x="228600" y="613525"/>
            <a:ext cx="6841500" cy="753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18"/>
          <p:cNvSpPr txBox="1"/>
          <p:nvPr>
            <p:ph idx="13" type="subTitle"/>
          </p:nvPr>
        </p:nvSpPr>
        <p:spPr>
          <a:xfrm>
            <a:off x="2775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1" name="Google Shape;301;p18"/>
          <p:cNvSpPr txBox="1"/>
          <p:nvPr>
            <p:ph idx="14" type="subTitle"/>
          </p:nvPr>
        </p:nvSpPr>
        <p:spPr>
          <a:xfrm>
            <a:off x="38773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2" name="Google Shape;302;p18"/>
          <p:cNvSpPr txBox="1"/>
          <p:nvPr>
            <p:ph idx="15" type="subTitle"/>
          </p:nvPr>
        </p:nvSpPr>
        <p:spPr>
          <a:xfrm>
            <a:off x="56772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3" name="Google Shape;303;p18"/>
          <p:cNvSpPr txBox="1"/>
          <p:nvPr>
            <p:ph idx="16" type="subTitle"/>
          </p:nvPr>
        </p:nvSpPr>
        <p:spPr>
          <a:xfrm>
            <a:off x="74771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04" name="Google Shape;304;p18"/>
          <p:cNvSpPr txBox="1"/>
          <p:nvPr>
            <p:ph idx="17" type="subTitle"/>
          </p:nvPr>
        </p:nvSpPr>
        <p:spPr>
          <a:xfrm>
            <a:off x="23880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8"/>
          <p:cNvSpPr txBox="1"/>
          <p:nvPr>
            <p:ph idx="18" type="subTitle"/>
          </p:nvPr>
        </p:nvSpPr>
        <p:spPr>
          <a:xfrm>
            <a:off x="2034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6" name="Google Shape;306;p18"/>
          <p:cNvSpPr txBox="1"/>
          <p:nvPr>
            <p:ph idx="19" type="subTitle"/>
          </p:nvPr>
        </p:nvSpPr>
        <p:spPr>
          <a:xfrm>
            <a:off x="5645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7" name="Google Shape;307;p18"/>
          <p:cNvSpPr txBox="1"/>
          <p:nvPr>
            <p:ph idx="20" type="subTitle"/>
          </p:nvPr>
        </p:nvSpPr>
        <p:spPr>
          <a:xfrm>
            <a:off x="7460789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308" name="Google Shape;308;p18"/>
          <p:cNvSpPr txBox="1"/>
          <p:nvPr>
            <p:ph idx="21" type="subTitle"/>
          </p:nvPr>
        </p:nvSpPr>
        <p:spPr>
          <a:xfrm>
            <a:off x="372900" y="202945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rbanist"/>
              <a:buNone/>
              <a:defRPr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9" name="Google Shape;309;p18"/>
          <p:cNvSpPr txBox="1"/>
          <p:nvPr>
            <p:ph idx="22" type="subTitle"/>
          </p:nvPr>
        </p:nvSpPr>
        <p:spPr>
          <a:xfrm>
            <a:off x="2178663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0" name="Google Shape;310;p18"/>
          <p:cNvSpPr txBox="1"/>
          <p:nvPr>
            <p:ph idx="23" type="subTitle"/>
          </p:nvPr>
        </p:nvSpPr>
        <p:spPr>
          <a:xfrm>
            <a:off x="3974250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1" name="Google Shape;311;p18"/>
          <p:cNvSpPr txBox="1"/>
          <p:nvPr>
            <p:ph idx="24" type="subTitle"/>
          </p:nvPr>
        </p:nvSpPr>
        <p:spPr>
          <a:xfrm>
            <a:off x="5789675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2" name="Google Shape;312;p18"/>
          <p:cNvSpPr txBox="1"/>
          <p:nvPr>
            <p:ph idx="25" type="subTitle"/>
          </p:nvPr>
        </p:nvSpPr>
        <p:spPr>
          <a:xfrm>
            <a:off x="7605089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13" name="Google Shape;313;p18"/>
          <p:cNvSpPr txBox="1"/>
          <p:nvPr>
            <p:ph idx="26" type="body"/>
          </p:nvPr>
        </p:nvSpPr>
        <p:spPr>
          <a:xfrm>
            <a:off x="74503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314" name="Google Shape;314;p1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">
  <p:cSld name="CUSTOM_5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8" name="Google Shape;318;p19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9" name="Google Shape;319;p19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320" name="Google Shape;320;p1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1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23" name="Google Shape;323;p19"/>
          <p:cNvSpPr txBox="1"/>
          <p:nvPr>
            <p:ph idx="4" type="subTitle"/>
          </p:nvPr>
        </p:nvSpPr>
        <p:spPr>
          <a:xfrm>
            <a:off x="6314800" y="458325"/>
            <a:ext cx="229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9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25" name="Google Shape;325;p19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19"/>
          <p:cNvSpPr txBox="1"/>
          <p:nvPr>
            <p:ph idx="6" type="subTitle"/>
          </p:nvPr>
        </p:nvSpPr>
        <p:spPr>
          <a:xfrm>
            <a:off x="3437500" y="882725"/>
            <a:ext cx="22947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27" name="Google Shape;327;p19"/>
          <p:cNvSpPr txBox="1"/>
          <p:nvPr>
            <p:ph idx="7" type="title"/>
          </p:nvPr>
        </p:nvSpPr>
        <p:spPr>
          <a:xfrm>
            <a:off x="3611850" y="1848195"/>
            <a:ext cx="1924200" cy="594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9pPr>
          </a:lstStyle>
          <a:p/>
        </p:txBody>
      </p:sp>
      <p:sp>
        <p:nvSpPr>
          <p:cNvPr id="328" name="Google Shape;328;p19"/>
          <p:cNvSpPr txBox="1"/>
          <p:nvPr>
            <p:ph idx="8" type="title"/>
          </p:nvPr>
        </p:nvSpPr>
        <p:spPr>
          <a:xfrm>
            <a:off x="3611850" y="3250202"/>
            <a:ext cx="1920300" cy="59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Urbanist"/>
              <a:buNone/>
              <a:defRPr sz="6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329" name="Google Shape;329;p19"/>
          <p:cNvSpPr txBox="1"/>
          <p:nvPr>
            <p:ph idx="9" type="subTitle"/>
          </p:nvPr>
        </p:nvSpPr>
        <p:spPr>
          <a:xfrm>
            <a:off x="3611850" y="2707575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0" name="Google Shape;330;p19"/>
          <p:cNvSpPr txBox="1"/>
          <p:nvPr>
            <p:ph idx="13" type="subTitle"/>
          </p:nvPr>
        </p:nvSpPr>
        <p:spPr>
          <a:xfrm>
            <a:off x="3611850" y="4076800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1" name="Google Shape;331;p19"/>
          <p:cNvSpPr txBox="1"/>
          <p:nvPr>
            <p:ph idx="14" type="subTitle"/>
          </p:nvPr>
        </p:nvSpPr>
        <p:spPr>
          <a:xfrm>
            <a:off x="6258900" y="3267725"/>
            <a:ext cx="24783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332" name="Google Shape;332;p19"/>
          <p:cNvSpPr txBox="1"/>
          <p:nvPr>
            <p:ph idx="15" type="subTitle"/>
          </p:nvPr>
        </p:nvSpPr>
        <p:spPr>
          <a:xfrm>
            <a:off x="6258900" y="3955225"/>
            <a:ext cx="24783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 u="sng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5" name="Google Shape;33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ALT 1">
  <p:cSld name="BLANK_1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228600" y="395043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32" name="Google Shape;32;p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4" name="Google Shape;344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4" name="Google Shape;354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5" name="Google Shape;355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0" name="Google Shape;36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values">
  <p:cSld name="BLANK_1_1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228600" y="613525"/>
            <a:ext cx="7223400" cy="422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9" name="Google Shape;39;p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41" name="Google Shape;41;p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4"/>
          <p:cNvSpPr txBox="1"/>
          <p:nvPr>
            <p:ph idx="5" type="subTitle"/>
          </p:nvPr>
        </p:nvSpPr>
        <p:spPr>
          <a:xfrm>
            <a:off x="254625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6" type="subTitle"/>
          </p:nvPr>
        </p:nvSpPr>
        <p:spPr>
          <a:xfrm>
            <a:off x="3275850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7" type="subTitle"/>
          </p:nvPr>
        </p:nvSpPr>
        <p:spPr>
          <a:xfrm>
            <a:off x="6215463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8" type="body"/>
          </p:nvPr>
        </p:nvSpPr>
        <p:spPr>
          <a:xfrm>
            <a:off x="288575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9" type="body"/>
          </p:nvPr>
        </p:nvSpPr>
        <p:spPr>
          <a:xfrm>
            <a:off x="6121413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3" type="body"/>
          </p:nvPr>
        </p:nvSpPr>
        <p:spPr>
          <a:xfrm>
            <a:off x="3192450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4" name="Google Shape;364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5" name="Google Shape;365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2" name="Google Shape;372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3" name="Google Shape;373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6" name="Google Shape;376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7" name="Google Shape;377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8" name="Google Shape;378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9" name="Google Shape;379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2" name="Google Shape;382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4" name="Google Shape;384;p3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5" name="Google Shape;385;p3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3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3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0" name="Google Shape;390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1" name="Google Shape;391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2" name="Google Shape;392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3" name="Google Shape;393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5" name="Google Shape;395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3" name="Google Shape;403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6" name="Google Shape;4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7" name="Google Shape;407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8" name="Google Shape;408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1" name="Google Shape;411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2" name="Google Shape;412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4" name="Google Shape;414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6" name="Google Shape;4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7" name="Google Shape;4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8" name="Google Shape;4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9" name="Google Shape;4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0" name="Google Shape;430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nd image ALT 2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/>
          <p:nvPr>
            <p:ph idx="2" type="pic"/>
          </p:nvPr>
        </p:nvSpPr>
        <p:spPr>
          <a:xfrm>
            <a:off x="246150" y="237650"/>
            <a:ext cx="4196400" cy="44382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4591800" y="304700"/>
            <a:ext cx="3861900" cy="19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title"/>
          </p:nvPr>
        </p:nvSpPr>
        <p:spPr>
          <a:xfrm>
            <a:off x="4591800" y="738425"/>
            <a:ext cx="4290000" cy="2051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4618950" y="2205375"/>
            <a:ext cx="4290000" cy="16296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4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5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6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6" name="Google Shape;56;p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58" name="Google Shape;58;p5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5"/>
          <p:cNvCxnSpPr/>
          <p:nvPr/>
        </p:nvCxnSpPr>
        <p:spPr>
          <a:xfrm>
            <a:off x="4444600" y="570000"/>
            <a:ext cx="44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5"/>
          <p:cNvCxnSpPr/>
          <p:nvPr/>
        </p:nvCxnSpPr>
        <p:spPr>
          <a:xfrm>
            <a:off x="4442500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1">
  <p:cSld name="BLANK_1_1_1_1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228600" y="613525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" name="Google Shape;64;p6"/>
          <p:cNvSpPr/>
          <p:nvPr>
            <p:ph idx="2" type="pic"/>
          </p:nvPr>
        </p:nvSpPr>
        <p:spPr>
          <a:xfrm>
            <a:off x="4523050" y="7379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6"/>
          <p:cNvSpPr/>
          <p:nvPr>
            <p:ph idx="3" type="pic"/>
          </p:nvPr>
        </p:nvSpPr>
        <p:spPr>
          <a:xfrm>
            <a:off x="6752100" y="7377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6"/>
          <p:cNvSpPr/>
          <p:nvPr>
            <p:ph idx="4" type="pic"/>
          </p:nvPr>
        </p:nvSpPr>
        <p:spPr>
          <a:xfrm>
            <a:off x="4523050" y="2158000"/>
            <a:ext cx="4394100" cy="2282700"/>
          </a:xfrm>
          <a:prstGeom prst="roundRect">
            <a:avLst>
              <a:gd fmla="val 6108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233850" y="3127075"/>
            <a:ext cx="2920800" cy="13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68" name="Google Shape;68;p6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7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1" name="Google Shape;71;p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2" name="Google Shape;72;p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3" name="Google Shape;73;p6"/>
          <p:cNvSpPr txBox="1"/>
          <p:nvPr>
            <p:ph idx="8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74" name="Google Shape;74;p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ALT 1">
  <p:cSld name="BLANK_1_1_1_1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"/>
          <p:cNvPicPr preferRelativeResize="0"/>
          <p:nvPr/>
        </p:nvPicPr>
        <p:blipFill rotWithShape="1">
          <a:blip r:embed="rId2">
            <a:alphaModFix amt="60000"/>
          </a:blip>
          <a:srcRect b="14588" l="0" r="15469" t="0"/>
          <a:stretch/>
        </p:blipFill>
        <p:spPr>
          <a:xfrm>
            <a:off x="25" y="1172500"/>
            <a:ext cx="5181349" cy="34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8" name="Google Shape;78;p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9" name="Google Shape;79;p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277500" y="22860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81" name="Google Shape;81;p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7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5" type="subTitle"/>
          </p:nvPr>
        </p:nvSpPr>
        <p:spPr>
          <a:xfrm>
            <a:off x="4744575" y="1066588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4" name="Google Shape;84;p7"/>
          <p:cNvSpPr txBox="1"/>
          <p:nvPr>
            <p:ph idx="6" type="subTitle"/>
          </p:nvPr>
        </p:nvSpPr>
        <p:spPr>
          <a:xfrm>
            <a:off x="4744575" y="174270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5" name="Google Shape;85;p7"/>
          <p:cNvSpPr txBox="1"/>
          <p:nvPr>
            <p:ph idx="7" type="subTitle"/>
          </p:nvPr>
        </p:nvSpPr>
        <p:spPr>
          <a:xfrm>
            <a:off x="4744575" y="2420513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6" name="Google Shape;86;p7"/>
          <p:cNvSpPr txBox="1"/>
          <p:nvPr>
            <p:ph idx="8" type="subTitle"/>
          </p:nvPr>
        </p:nvSpPr>
        <p:spPr>
          <a:xfrm>
            <a:off x="4744575" y="30982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7" name="Google Shape;87;p7"/>
          <p:cNvSpPr txBox="1"/>
          <p:nvPr>
            <p:ph idx="9" type="subTitle"/>
          </p:nvPr>
        </p:nvSpPr>
        <p:spPr>
          <a:xfrm>
            <a:off x="4744575" y="37760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8" name="Google Shape;88;p7"/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7"/>
          <p:cNvSpPr txBox="1"/>
          <p:nvPr>
            <p:ph idx="14" type="subTitle"/>
          </p:nvPr>
        </p:nvSpPr>
        <p:spPr>
          <a:xfrm>
            <a:off x="5067075" y="10615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7"/>
          <p:cNvSpPr txBox="1"/>
          <p:nvPr>
            <p:ph idx="15" type="subTitle"/>
          </p:nvPr>
        </p:nvSpPr>
        <p:spPr>
          <a:xfrm>
            <a:off x="5067075" y="17393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7"/>
          <p:cNvSpPr txBox="1"/>
          <p:nvPr>
            <p:ph idx="16" type="subTitle"/>
          </p:nvPr>
        </p:nvSpPr>
        <p:spPr>
          <a:xfrm>
            <a:off x="5067075" y="242410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7"/>
          <p:cNvSpPr txBox="1"/>
          <p:nvPr>
            <p:ph idx="17" type="subTitle"/>
          </p:nvPr>
        </p:nvSpPr>
        <p:spPr>
          <a:xfrm>
            <a:off x="5067075" y="309493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7"/>
          <p:cNvSpPr txBox="1"/>
          <p:nvPr>
            <p:ph idx="18" type="subTitle"/>
          </p:nvPr>
        </p:nvSpPr>
        <p:spPr>
          <a:xfrm>
            <a:off x="5067075" y="37657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BLANK_1_1_1_1_2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/>
          <p:nvPr>
            <p:ph idx="2" type="pic"/>
          </p:nvPr>
        </p:nvSpPr>
        <p:spPr>
          <a:xfrm>
            <a:off x="46189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98" name="Google Shape;98;p8"/>
          <p:cNvSpPr txBox="1"/>
          <p:nvPr>
            <p:ph idx="1" type="subTitle"/>
          </p:nvPr>
        </p:nvSpPr>
        <p:spPr>
          <a:xfrm>
            <a:off x="4619000" y="1702322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99" name="Google Shape;99;p8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0" name="Google Shape;100;p8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1" name="Google Shape;101;p8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02" name="Google Shape;102;p8"/>
          <p:cNvSpPr txBox="1"/>
          <p:nvPr>
            <p:ph type="title"/>
          </p:nvPr>
        </p:nvSpPr>
        <p:spPr>
          <a:xfrm>
            <a:off x="228600" y="23475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8"/>
          <p:cNvSpPr txBox="1"/>
          <p:nvPr>
            <p:ph idx="6" type="subTitle"/>
          </p:nvPr>
        </p:nvSpPr>
        <p:spPr>
          <a:xfrm>
            <a:off x="46190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4" name="Google Shape;104;p8"/>
          <p:cNvSpPr/>
          <p:nvPr>
            <p:ph idx="7" type="pic"/>
          </p:nvPr>
        </p:nvSpPr>
        <p:spPr>
          <a:xfrm>
            <a:off x="608070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05" name="Google Shape;105;p8"/>
          <p:cNvSpPr txBox="1"/>
          <p:nvPr>
            <p:ph idx="8" type="subTitle"/>
          </p:nvPr>
        </p:nvSpPr>
        <p:spPr>
          <a:xfrm>
            <a:off x="608075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6" name="Google Shape;106;p8"/>
          <p:cNvSpPr txBox="1"/>
          <p:nvPr>
            <p:ph idx="9" type="subTitle"/>
          </p:nvPr>
        </p:nvSpPr>
        <p:spPr>
          <a:xfrm>
            <a:off x="608075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7" name="Google Shape;107;p8"/>
          <p:cNvSpPr/>
          <p:nvPr>
            <p:ph idx="13" type="pic"/>
          </p:nvPr>
        </p:nvSpPr>
        <p:spPr>
          <a:xfrm>
            <a:off x="75424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08" name="Google Shape;108;p8"/>
          <p:cNvSpPr txBox="1"/>
          <p:nvPr>
            <p:ph idx="14" type="subTitle"/>
          </p:nvPr>
        </p:nvSpPr>
        <p:spPr>
          <a:xfrm>
            <a:off x="754250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09" name="Google Shape;109;p8"/>
          <p:cNvSpPr txBox="1"/>
          <p:nvPr>
            <p:ph idx="15" type="subTitle"/>
          </p:nvPr>
        </p:nvSpPr>
        <p:spPr>
          <a:xfrm>
            <a:off x="75425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0" name="Google Shape;110;p8"/>
          <p:cNvSpPr/>
          <p:nvPr>
            <p:ph idx="16" type="pic"/>
          </p:nvPr>
        </p:nvSpPr>
        <p:spPr>
          <a:xfrm>
            <a:off x="46189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1" name="Google Shape;111;p8"/>
          <p:cNvSpPr txBox="1"/>
          <p:nvPr>
            <p:ph idx="17" type="subTitle"/>
          </p:nvPr>
        </p:nvSpPr>
        <p:spPr>
          <a:xfrm>
            <a:off x="46190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2" name="Google Shape;112;p8"/>
          <p:cNvSpPr txBox="1"/>
          <p:nvPr>
            <p:ph idx="18" type="subTitle"/>
          </p:nvPr>
        </p:nvSpPr>
        <p:spPr>
          <a:xfrm>
            <a:off x="46190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3" name="Google Shape;113;p8"/>
          <p:cNvSpPr/>
          <p:nvPr>
            <p:ph idx="19" type="pic"/>
          </p:nvPr>
        </p:nvSpPr>
        <p:spPr>
          <a:xfrm>
            <a:off x="608070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4" name="Google Shape;114;p8"/>
          <p:cNvSpPr txBox="1"/>
          <p:nvPr>
            <p:ph idx="20" type="subTitle"/>
          </p:nvPr>
        </p:nvSpPr>
        <p:spPr>
          <a:xfrm>
            <a:off x="6080750" y="3769447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5" name="Google Shape;115;p8"/>
          <p:cNvSpPr txBox="1"/>
          <p:nvPr>
            <p:ph idx="21" type="subTitle"/>
          </p:nvPr>
        </p:nvSpPr>
        <p:spPr>
          <a:xfrm>
            <a:off x="608075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6" name="Google Shape;116;p8"/>
          <p:cNvSpPr/>
          <p:nvPr>
            <p:ph idx="22" type="pic"/>
          </p:nvPr>
        </p:nvSpPr>
        <p:spPr>
          <a:xfrm>
            <a:off x="75424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117" name="Google Shape;117;p8"/>
          <p:cNvSpPr txBox="1"/>
          <p:nvPr>
            <p:ph idx="23" type="subTitle"/>
          </p:nvPr>
        </p:nvSpPr>
        <p:spPr>
          <a:xfrm>
            <a:off x="75425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118" name="Google Shape;118;p8"/>
          <p:cNvSpPr txBox="1"/>
          <p:nvPr>
            <p:ph idx="24" type="subTitle"/>
          </p:nvPr>
        </p:nvSpPr>
        <p:spPr>
          <a:xfrm>
            <a:off x="75425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cxnSp>
        <p:nvCxnSpPr>
          <p:cNvPr id="119" name="Google Shape;119;p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1" name="Google Shape;121;p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LT 2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/>
          <p:nvPr>
            <p:ph idx="2" type="pic"/>
          </p:nvPr>
        </p:nvSpPr>
        <p:spPr>
          <a:xfrm>
            <a:off x="9425" y="-3075"/>
            <a:ext cx="9144000" cy="4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9"/>
          <p:cNvSpPr txBox="1"/>
          <p:nvPr>
            <p:ph type="title"/>
          </p:nvPr>
        </p:nvSpPr>
        <p:spPr>
          <a:xfrm>
            <a:off x="234125" y="3337800"/>
            <a:ext cx="8574600" cy="111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228600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6" name="Google Shape;126;p9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7" name="Google Shape;127;p9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28" name="Google Shape;128;p9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129" name="Google Shape;129;p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 w/ images">
  <p:cSld name="BLANK_1_1_1_1_1_1_1_1_1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34" name="Google Shape;134;p10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grpSp>
        <p:nvGrpSpPr>
          <p:cNvPr id="136" name="Google Shape;136;p10"/>
          <p:cNvGrpSpPr/>
          <p:nvPr/>
        </p:nvGrpSpPr>
        <p:grpSpPr>
          <a:xfrm rot="5400000">
            <a:off x="8691475" y="228504"/>
            <a:ext cx="228589" cy="228623"/>
            <a:chOff x="1688332" y="4135245"/>
            <a:chExt cx="338700" cy="3387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138" name="Google Shape;138;p10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139" name="Google Shape;139;p10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10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10"/>
          <p:cNvSpPr/>
          <p:nvPr>
            <p:ph idx="4" type="pic"/>
          </p:nvPr>
        </p:nvSpPr>
        <p:spPr>
          <a:xfrm>
            <a:off x="4267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42" name="Google Shape;142;p10"/>
          <p:cNvSpPr txBox="1"/>
          <p:nvPr>
            <p:ph idx="5" type="subTitle"/>
          </p:nvPr>
        </p:nvSpPr>
        <p:spPr>
          <a:xfrm>
            <a:off x="426700" y="2708802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3" name="Google Shape;143;p10"/>
          <p:cNvSpPr txBox="1"/>
          <p:nvPr>
            <p:ph idx="6" type="subTitle"/>
          </p:nvPr>
        </p:nvSpPr>
        <p:spPr>
          <a:xfrm>
            <a:off x="4267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4" name="Google Shape;144;p10"/>
          <p:cNvSpPr txBox="1"/>
          <p:nvPr>
            <p:ph idx="7" type="body"/>
          </p:nvPr>
        </p:nvSpPr>
        <p:spPr>
          <a:xfrm>
            <a:off x="4267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45" name="Google Shape;145;p10"/>
          <p:cNvSpPr/>
          <p:nvPr>
            <p:ph idx="8" type="pic"/>
          </p:nvPr>
        </p:nvSpPr>
        <p:spPr>
          <a:xfrm>
            <a:off x="26218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46" name="Google Shape;146;p10"/>
          <p:cNvSpPr txBox="1"/>
          <p:nvPr>
            <p:ph idx="9" type="subTitle"/>
          </p:nvPr>
        </p:nvSpPr>
        <p:spPr>
          <a:xfrm>
            <a:off x="26218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7" name="Google Shape;147;p10"/>
          <p:cNvSpPr txBox="1"/>
          <p:nvPr>
            <p:ph idx="13" type="subTitle"/>
          </p:nvPr>
        </p:nvSpPr>
        <p:spPr>
          <a:xfrm>
            <a:off x="2621800" y="2936075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48" name="Google Shape;148;p10"/>
          <p:cNvSpPr txBox="1"/>
          <p:nvPr>
            <p:ph idx="14" type="body"/>
          </p:nvPr>
        </p:nvSpPr>
        <p:spPr>
          <a:xfrm>
            <a:off x="2621800" y="3251425"/>
            <a:ext cx="17058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49" name="Google Shape;149;p10"/>
          <p:cNvSpPr/>
          <p:nvPr>
            <p:ph idx="15" type="pic"/>
          </p:nvPr>
        </p:nvSpPr>
        <p:spPr>
          <a:xfrm>
            <a:off x="48169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50" name="Google Shape;150;p10"/>
          <p:cNvSpPr txBox="1"/>
          <p:nvPr>
            <p:ph idx="16" type="subTitle"/>
          </p:nvPr>
        </p:nvSpPr>
        <p:spPr>
          <a:xfrm>
            <a:off x="4816900" y="2708808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1" name="Google Shape;151;p10"/>
          <p:cNvSpPr txBox="1"/>
          <p:nvPr>
            <p:ph idx="17" type="subTitle"/>
          </p:nvPr>
        </p:nvSpPr>
        <p:spPr>
          <a:xfrm>
            <a:off x="48169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2" name="Google Shape;152;p10"/>
          <p:cNvSpPr txBox="1"/>
          <p:nvPr>
            <p:ph idx="18" type="body"/>
          </p:nvPr>
        </p:nvSpPr>
        <p:spPr>
          <a:xfrm>
            <a:off x="4817025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153" name="Google Shape;153;p10"/>
          <p:cNvSpPr/>
          <p:nvPr>
            <p:ph idx="19" type="pic"/>
          </p:nvPr>
        </p:nvSpPr>
        <p:spPr>
          <a:xfrm>
            <a:off x="70120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154" name="Google Shape;154;p10"/>
          <p:cNvSpPr txBox="1"/>
          <p:nvPr>
            <p:ph idx="20" type="subTitle"/>
          </p:nvPr>
        </p:nvSpPr>
        <p:spPr>
          <a:xfrm>
            <a:off x="70120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21" type="subTitle"/>
          </p:nvPr>
        </p:nvSpPr>
        <p:spPr>
          <a:xfrm>
            <a:off x="70120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22" type="body"/>
          </p:nvPr>
        </p:nvSpPr>
        <p:spPr>
          <a:xfrm>
            <a:off x="70120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cxnSp>
        <p:nvCxnSpPr>
          <p:cNvPr id="157" name="Google Shape;157;p1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28600" y="85200"/>
            <a:ext cx="52365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 Medium"/>
              <a:buNone/>
              <a:defRPr sz="30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562525" y="1518250"/>
            <a:ext cx="38808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33">
          <p15:clr>
            <a:srgbClr val="E46962"/>
          </p15:clr>
        </p15:guide>
        <p15:guide id="10" pos="4292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"/>
          <p:cNvSpPr/>
          <p:nvPr/>
        </p:nvSpPr>
        <p:spPr>
          <a:xfrm>
            <a:off x="228600" y="4113375"/>
            <a:ext cx="13992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38" name="Google Shape;438;p41"/>
          <p:cNvSpPr/>
          <p:nvPr/>
        </p:nvSpPr>
        <p:spPr>
          <a:xfrm>
            <a:off x="1719175" y="4113375"/>
            <a:ext cx="13992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439" name="Google Shape;439;p41"/>
          <p:cNvGrpSpPr/>
          <p:nvPr/>
        </p:nvGrpSpPr>
        <p:grpSpPr>
          <a:xfrm>
            <a:off x="228591" y="3127350"/>
            <a:ext cx="233094" cy="233094"/>
            <a:chOff x="259788" y="1923155"/>
            <a:chExt cx="409800" cy="409800"/>
          </a:xfrm>
        </p:grpSpPr>
        <p:sp>
          <p:nvSpPr>
            <p:cNvPr id="440" name="Google Shape;440;p41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441" name="Google Shape;441;p41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442" name="Google Shape;442;p41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3" name="Google Shape;443;p41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44" name="Google Shape;444;p41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Análisis Predictivo de la Demanda Eléctrica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5" name="Google Shape;445;p41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446" name="Google Shape;446;p41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 Month</a:t>
            </a:r>
            <a:endParaRPr/>
          </a:p>
        </p:txBody>
      </p:sp>
      <p:sp>
        <p:nvSpPr>
          <p:cNvPr id="447" name="Google Shape;447;p41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448" name="Google Shape;448;p41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SERGIO</a:t>
            </a:r>
            <a:endParaRPr/>
          </a:p>
        </p:txBody>
      </p:sp>
      <p:sp>
        <p:nvSpPr>
          <p:cNvPr id="449" name="Google Shape;449;p41"/>
          <p:cNvSpPr txBox="1"/>
          <p:nvPr>
            <p:ph idx="6" type="subTitle"/>
          </p:nvPr>
        </p:nvSpPr>
        <p:spPr>
          <a:xfrm>
            <a:off x="1786375" y="4175900"/>
            <a:ext cx="19944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RIVERA BUSTAMANTE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/>
          <p:nvPr/>
        </p:nvSpPr>
        <p:spPr>
          <a:xfrm>
            <a:off x="106200" y="3098815"/>
            <a:ext cx="2834700" cy="1354200"/>
          </a:xfrm>
          <a:prstGeom prst="roundRect">
            <a:avLst>
              <a:gd fmla="val 1682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5" name="Google Shape;455;p42"/>
          <p:cNvSpPr/>
          <p:nvPr/>
        </p:nvSpPr>
        <p:spPr>
          <a:xfrm>
            <a:off x="3154650" y="3098825"/>
            <a:ext cx="5760600" cy="1354200"/>
          </a:xfrm>
          <a:prstGeom prst="roundRect">
            <a:avLst>
              <a:gd fmla="val 138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6" name="Google Shape;456;p42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457" name="Google Shape;457;p42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 Month</a:t>
            </a:r>
            <a:endParaRPr/>
          </a:p>
        </p:txBody>
      </p:sp>
      <p:sp>
        <p:nvSpPr>
          <p:cNvPr id="458" name="Google Shape;458;p42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459" name="Google Shape;459;p42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Consumo Eléctrico y Medias Móviles </a:t>
            </a:r>
            <a:endParaRPr/>
          </a:p>
        </p:txBody>
      </p:sp>
      <p:sp>
        <p:nvSpPr>
          <p:cNvPr id="460" name="Google Shape;460;p42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accomplishments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42"/>
          <p:cNvSpPr txBox="1"/>
          <p:nvPr>
            <p:ph idx="7" type="title"/>
          </p:nvPr>
        </p:nvSpPr>
        <p:spPr>
          <a:xfrm>
            <a:off x="3492938" y="1801507"/>
            <a:ext cx="1924200" cy="951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00%</a:t>
            </a:r>
            <a:endParaRPr/>
          </a:p>
        </p:txBody>
      </p:sp>
      <p:sp>
        <p:nvSpPr>
          <p:cNvPr id="462" name="Google Shape;462;p42"/>
          <p:cNvSpPr txBox="1"/>
          <p:nvPr>
            <p:ph idx="9" type="subTitle"/>
          </p:nvPr>
        </p:nvSpPr>
        <p:spPr>
          <a:xfrm>
            <a:off x="3539697" y="2656814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share</a:t>
            </a:r>
            <a:endParaRPr/>
          </a:p>
        </p:txBody>
      </p:sp>
      <p:sp>
        <p:nvSpPr>
          <p:cNvPr id="463" name="Google Shape;463;p42"/>
          <p:cNvSpPr txBox="1"/>
          <p:nvPr>
            <p:ph idx="14" type="subTitle"/>
          </p:nvPr>
        </p:nvSpPr>
        <p:spPr>
          <a:xfrm>
            <a:off x="3297350" y="3225775"/>
            <a:ext cx="5359800" cy="102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“En el gráfico la línea amarilla representa el consumo en promedio cada 24 horas, lo que hace se desaparezcan los cambios bruscos que se dan en el consumo diario y nos ayuda a revelar la tendencia diaria</a:t>
            </a:r>
            <a:endParaRPr/>
          </a:p>
        </p:txBody>
      </p:sp>
      <p:sp>
        <p:nvSpPr>
          <p:cNvPr id="464" name="Google Shape;464;p42"/>
          <p:cNvSpPr txBox="1"/>
          <p:nvPr>
            <p:ph idx="7" type="title"/>
          </p:nvPr>
        </p:nvSpPr>
        <p:spPr>
          <a:xfrm>
            <a:off x="138300" y="3300263"/>
            <a:ext cx="2980800" cy="951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rbanist"/>
                <a:ea typeface="Urbanist"/>
                <a:cs typeface="Urbanist"/>
                <a:sym typeface="Urbanist"/>
              </a:rPr>
              <a:t>24horas</a:t>
            </a:r>
            <a:endParaRPr/>
          </a:p>
        </p:txBody>
      </p:sp>
      <p:pic>
        <p:nvPicPr>
          <p:cNvPr id="465" name="Google Shape;465;p42" title="media_24hora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675" y="660937"/>
            <a:ext cx="5630861" cy="23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3"/>
          <p:cNvSpPr/>
          <p:nvPr/>
        </p:nvSpPr>
        <p:spPr>
          <a:xfrm>
            <a:off x="3154650" y="3098825"/>
            <a:ext cx="5760600" cy="1354200"/>
          </a:xfrm>
          <a:prstGeom prst="roundRect">
            <a:avLst>
              <a:gd fmla="val 138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1" name="Google Shape;471;p43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472" name="Google Shape;472;p43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 Month</a:t>
            </a:r>
            <a:endParaRPr/>
          </a:p>
        </p:txBody>
      </p:sp>
      <p:sp>
        <p:nvSpPr>
          <p:cNvPr id="473" name="Google Shape;473;p43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474" name="Google Shape;474;p43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Estacionalidad Semanal </a:t>
            </a:r>
            <a:endParaRPr/>
          </a:p>
        </p:txBody>
      </p:sp>
      <p:sp>
        <p:nvSpPr>
          <p:cNvPr id="475" name="Google Shape;475;p43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accomplishments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3"/>
          <p:cNvSpPr txBox="1"/>
          <p:nvPr>
            <p:ph idx="14" type="subTitle"/>
          </p:nvPr>
        </p:nvSpPr>
        <p:spPr>
          <a:xfrm>
            <a:off x="3297350" y="3225775"/>
            <a:ext cx="5359800" cy="102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“En el gráfico se puede apreciar la Media Móvil de 7 días, la cual nos ayuda a visualizar la estacionalidad semanal y anual. Al graficar esto uno puede comprender mejor el comportamiento del consumo eléctrico a largo plazo e idear estrategias</a:t>
            </a:r>
            <a:endParaRPr/>
          </a:p>
        </p:txBody>
      </p:sp>
      <p:pic>
        <p:nvPicPr>
          <p:cNvPr id="477" name="Google Shape;477;p43" title="media_7dia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100" y="441500"/>
            <a:ext cx="5669182" cy="2352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4"/>
          <p:cNvSpPr/>
          <p:nvPr/>
        </p:nvSpPr>
        <p:spPr>
          <a:xfrm>
            <a:off x="3154650" y="3098825"/>
            <a:ext cx="5760600" cy="1354200"/>
          </a:xfrm>
          <a:prstGeom prst="roundRect">
            <a:avLst>
              <a:gd fmla="val 138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83" name="Google Shape;483;p44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 Month</a:t>
            </a:r>
            <a:endParaRPr/>
          </a:p>
        </p:txBody>
      </p:sp>
      <p:sp>
        <p:nvSpPr>
          <p:cNvPr id="484" name="Google Shape;484;p44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485" name="Google Shape;485;p44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Modelo Machine Learning</a:t>
            </a:r>
            <a:endParaRPr/>
          </a:p>
        </p:txBody>
      </p:sp>
      <p:sp>
        <p:nvSpPr>
          <p:cNvPr id="486" name="Google Shape;486;p44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accomplishments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4"/>
          <p:cNvSpPr txBox="1"/>
          <p:nvPr>
            <p:ph idx="14" type="subTitle"/>
          </p:nvPr>
        </p:nvSpPr>
        <p:spPr>
          <a:xfrm>
            <a:off x="3297350" y="3225775"/>
            <a:ext cx="5359800" cy="102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creó una nueva columna en el Set de Datos llamada “Ciclo” la cuál nos ayuda a comprender la relación entre la hora y la demanda eléctrica. Esta variable de tipo numérica representa (0.0 a 1.0) como momentos en un día</a:t>
            </a:r>
            <a:endParaRPr/>
          </a:p>
        </p:txBody>
      </p:sp>
      <p:pic>
        <p:nvPicPr>
          <p:cNvPr id="488" name="Google Shape;488;p44" title="cic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750" y="152400"/>
            <a:ext cx="5579349" cy="2794026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4"/>
          <p:cNvSpPr/>
          <p:nvPr/>
        </p:nvSpPr>
        <p:spPr>
          <a:xfrm>
            <a:off x="128825" y="3098825"/>
            <a:ext cx="2834700" cy="1354200"/>
          </a:xfrm>
          <a:prstGeom prst="roundRect">
            <a:avLst>
              <a:gd fmla="val 138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d</a:t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0" name="Google Shape;490;p44"/>
          <p:cNvSpPr txBox="1"/>
          <p:nvPr>
            <p:ph idx="14" type="subTitle"/>
          </p:nvPr>
        </p:nvSpPr>
        <p:spPr>
          <a:xfrm>
            <a:off x="307025" y="3243900"/>
            <a:ext cx="2478300" cy="102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 cercanos a 0.7 son en la tarde, indican una alta demanda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Valores cercanos a 0.15 son en la madrugada, baja demanda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5"/>
          <p:cNvSpPr/>
          <p:nvPr/>
        </p:nvSpPr>
        <p:spPr>
          <a:xfrm>
            <a:off x="332850" y="3273775"/>
            <a:ext cx="5113800" cy="1354200"/>
          </a:xfrm>
          <a:prstGeom prst="roundRect">
            <a:avLst>
              <a:gd fmla="val 138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6" name="Google Shape;496;p45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497" name="Google Shape;497;p45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 Month</a:t>
            </a:r>
            <a:endParaRPr/>
          </a:p>
        </p:txBody>
      </p:sp>
      <p:sp>
        <p:nvSpPr>
          <p:cNvPr id="498" name="Google Shape;498;p45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499" name="Google Shape;499;p45"/>
          <p:cNvSpPr txBox="1"/>
          <p:nvPr>
            <p:ph type="title"/>
          </p:nvPr>
        </p:nvSpPr>
        <p:spPr>
          <a:xfrm>
            <a:off x="2120550" y="457200"/>
            <a:ext cx="6050400" cy="658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de la Predicción</a:t>
            </a:r>
            <a:endParaRPr/>
          </a:p>
        </p:txBody>
      </p:sp>
      <p:sp>
        <p:nvSpPr>
          <p:cNvPr id="500" name="Google Shape;500;p45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accomplishments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5"/>
          <p:cNvSpPr txBox="1"/>
          <p:nvPr>
            <p:ph idx="14" type="subTitle"/>
          </p:nvPr>
        </p:nvSpPr>
        <p:spPr>
          <a:xfrm>
            <a:off x="629550" y="3438025"/>
            <a:ext cx="4868100" cy="102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“En el gráfico se puede apreciar que las predicciones del Modelo se ajustan con gran precisión a la demanda real, lo cual demuestra la efectividad del entrenamiento del algoritmo</a:t>
            </a:r>
            <a:endParaRPr/>
          </a:p>
        </p:txBody>
      </p:sp>
      <p:pic>
        <p:nvPicPr>
          <p:cNvPr id="502" name="Google Shape;502;p45" title="resultado_fi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50" y="1328225"/>
            <a:ext cx="8384401" cy="1897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45"/>
          <p:cNvSpPr/>
          <p:nvPr/>
        </p:nvSpPr>
        <p:spPr>
          <a:xfrm>
            <a:off x="5750025" y="3337800"/>
            <a:ext cx="2834700" cy="1354200"/>
          </a:xfrm>
          <a:prstGeom prst="roundRect">
            <a:avLst>
              <a:gd fmla="val 138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rPr>
              <a:t>d</a:t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4" name="Google Shape;504;p45"/>
          <p:cNvSpPr txBox="1"/>
          <p:nvPr>
            <p:ph idx="14" type="subTitle"/>
          </p:nvPr>
        </p:nvSpPr>
        <p:spPr>
          <a:xfrm>
            <a:off x="5928225" y="3482875"/>
            <a:ext cx="2478300" cy="102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MÉTRICAS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RMSE: </a:t>
            </a:r>
            <a:r>
              <a:rPr lang="en" sz="1400"/>
              <a:t>131 Megawatts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Precisión Promedio: </a:t>
            </a:r>
            <a:r>
              <a:rPr lang="en" sz="1400"/>
              <a:t>98.46%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"/>
          <p:cNvSpPr/>
          <p:nvPr/>
        </p:nvSpPr>
        <p:spPr>
          <a:xfrm>
            <a:off x="228600" y="4113375"/>
            <a:ext cx="13992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0" name="Google Shape;510;p46"/>
          <p:cNvSpPr/>
          <p:nvPr/>
        </p:nvSpPr>
        <p:spPr>
          <a:xfrm>
            <a:off x="1719175" y="4113375"/>
            <a:ext cx="1399200" cy="33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grpSp>
        <p:nvGrpSpPr>
          <p:cNvPr id="511" name="Google Shape;511;p46"/>
          <p:cNvGrpSpPr/>
          <p:nvPr/>
        </p:nvGrpSpPr>
        <p:grpSpPr>
          <a:xfrm>
            <a:off x="228591" y="3127350"/>
            <a:ext cx="233094" cy="233094"/>
            <a:chOff x="259788" y="1923155"/>
            <a:chExt cx="409800" cy="409800"/>
          </a:xfrm>
        </p:grpSpPr>
        <p:sp>
          <p:nvSpPr>
            <p:cNvPr id="512" name="Google Shape;512;p46"/>
            <p:cNvSpPr/>
            <p:nvPr/>
          </p:nvSpPr>
          <p:spPr>
            <a:xfrm>
              <a:off x="259788" y="1923155"/>
              <a:ext cx="409800" cy="4098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13" name="Google Shape;513;p46"/>
            <p:cNvGrpSpPr/>
            <p:nvPr/>
          </p:nvGrpSpPr>
          <p:grpSpPr>
            <a:xfrm>
              <a:off x="362088" y="2093825"/>
              <a:ext cx="205200" cy="102600"/>
              <a:chOff x="498725" y="2069800"/>
              <a:chExt cx="205200" cy="102600"/>
            </a:xfrm>
          </p:grpSpPr>
          <p:cxnSp>
            <p:nvCxnSpPr>
              <p:cNvPr id="514" name="Google Shape;514;p46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5" name="Google Shape;515;p46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16" name="Google Shape;516;p46"/>
          <p:cNvSpPr txBox="1"/>
          <p:nvPr>
            <p:ph type="title"/>
          </p:nvPr>
        </p:nvSpPr>
        <p:spPr>
          <a:xfrm>
            <a:off x="128955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Conclusión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17" name="Google Shape;517;p46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518" name="Google Shape;518;p46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 Month</a:t>
            </a:r>
            <a:endParaRPr/>
          </a:p>
        </p:txBody>
      </p:sp>
      <p:sp>
        <p:nvSpPr>
          <p:cNvPr id="519" name="Google Shape;519;p46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</a:t>
            </a:r>
            <a:endParaRPr/>
          </a:p>
        </p:txBody>
      </p:sp>
      <p:sp>
        <p:nvSpPr>
          <p:cNvPr id="520" name="Google Shape;520;p46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SERGIO</a:t>
            </a:r>
            <a:endParaRPr/>
          </a:p>
        </p:txBody>
      </p:sp>
      <p:sp>
        <p:nvSpPr>
          <p:cNvPr id="521" name="Google Shape;521;p46"/>
          <p:cNvSpPr txBox="1"/>
          <p:nvPr>
            <p:ph idx="6" type="subTitle"/>
          </p:nvPr>
        </p:nvSpPr>
        <p:spPr>
          <a:xfrm>
            <a:off x="1786375" y="4175900"/>
            <a:ext cx="19944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RIVERA BUSTAMANTE</a:t>
            </a:r>
            <a:endParaRPr/>
          </a:p>
        </p:txBody>
      </p:sp>
      <p:sp>
        <p:nvSpPr>
          <p:cNvPr id="522" name="Google Shape;522;p46"/>
          <p:cNvSpPr/>
          <p:nvPr/>
        </p:nvSpPr>
        <p:spPr>
          <a:xfrm>
            <a:off x="1379100" y="1233775"/>
            <a:ext cx="6444600" cy="2193600"/>
          </a:xfrm>
          <a:prstGeom prst="roundRect">
            <a:avLst>
              <a:gd fmla="val 138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23" name="Google Shape;523;p46"/>
          <p:cNvSpPr txBox="1"/>
          <p:nvPr>
            <p:ph idx="6" type="subTitle"/>
          </p:nvPr>
        </p:nvSpPr>
        <p:spPr>
          <a:xfrm>
            <a:off x="1561875" y="1458175"/>
            <a:ext cx="6051600" cy="174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r>
              <a:rPr lang="en" sz="1550">
                <a:solidFill>
                  <a:srgbClr val="FFFFFF"/>
                </a:solidFill>
                <a:highlight>
                  <a:srgbClr val="151026"/>
                </a:highlight>
                <a:latin typeface="Arial"/>
                <a:ea typeface="Arial"/>
                <a:cs typeface="Arial"/>
                <a:sym typeface="Arial"/>
              </a:rPr>
              <a:t>El modelo final alcanzó una alta precisión del 98,46% y un bajo error promedio del 1,54%, demostrando que sus predicciones se acercan mucho a la demanda real. Además, métricas como RMSE y MAE respaldan su fiabilidad. </a:t>
            </a:r>
            <a:endParaRPr sz="1550">
              <a:solidFill>
                <a:srgbClr val="FFFFFF"/>
              </a:solidFill>
              <a:highlight>
                <a:srgbClr val="15102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FFFFFF"/>
                </a:solidFill>
                <a:highlight>
                  <a:srgbClr val="151026"/>
                </a:highlight>
                <a:latin typeface="Arial"/>
                <a:ea typeface="Arial"/>
                <a:cs typeface="Arial"/>
                <a:sym typeface="Arial"/>
              </a:rPr>
              <a:t>Esto implica que la herramienta de pronóstico puede mejorar la planificación, gestión de recursos y decisiones políticas Económicas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Particles">
  <a:themeElements>
    <a:clrScheme name="Simple Light">
      <a:dk1>
        <a:srgbClr val="000000"/>
      </a:dk1>
      <a:lt1>
        <a:srgbClr val="FFFFFF"/>
      </a:lt1>
      <a:dk2>
        <a:srgbClr val="F5F5F5"/>
      </a:dk2>
      <a:lt2>
        <a:srgbClr val="323232"/>
      </a:lt2>
      <a:accent1>
        <a:srgbClr val="434343"/>
      </a:accent1>
      <a:accent2>
        <a:srgbClr val="252525"/>
      </a:accent2>
      <a:accent3>
        <a:srgbClr val="DEFF9A"/>
      </a:accent3>
      <a:accent4>
        <a:srgbClr val="DAFFDE"/>
      </a:accent4>
      <a:accent5>
        <a:srgbClr val="4CDC8B"/>
      </a:accent5>
      <a:accent6>
        <a:srgbClr val="4C7FDC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