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8.jpeg" ContentType="image/jpeg"/>
  <Override PartName="/ppt/media/image5.png" ContentType="image/png"/>
  <Override PartName="/ppt/media/image6.png" ContentType="image/png"/>
  <Override PartName="/ppt/media/image7.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presProps.xml" ContentType="application/vnd.openxmlformats-officedocument.presentationml.presProps+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21383625" cy="30275213"/>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32280" y="1059480"/>
            <a:ext cx="17379720" cy="6112800"/>
          </a:xfrm>
          <a:prstGeom prst="rect">
            <a:avLst/>
          </a:prstGeom>
          <a:noFill/>
          <a:ln w="0">
            <a:noFill/>
          </a:ln>
        </p:spPr>
        <p:txBody>
          <a:bodyPr lIns="0" rIns="0" tIns="0" bIns="0" anchor="ctr">
            <a:noAutofit/>
          </a:bodyPr>
          <a:p>
            <a:endParaRPr b="0" lang="en-US" sz="989" spc="-1" strike="noStrike">
              <a:solidFill>
                <a:srgbClr val="000000"/>
              </a:solidFill>
              <a:latin typeface="Arial"/>
            </a:endParaRPr>
          </a:p>
        </p:txBody>
      </p:sp>
      <p:sp>
        <p:nvSpPr>
          <p:cNvPr id="53" name="PlaceHolder 2"/>
          <p:cNvSpPr>
            <a:spLocks noGrp="1"/>
          </p:cNvSpPr>
          <p:nvPr>
            <p:ph/>
          </p:nvPr>
        </p:nvSpPr>
        <p:spPr>
          <a:xfrm>
            <a:off x="17939520" y="2116800"/>
            <a:ext cx="3073680" cy="711360"/>
          </a:xfrm>
          <a:prstGeom prst="rect">
            <a:avLst/>
          </a:prstGeom>
          <a:noFill/>
          <a:ln w="0">
            <a:noFill/>
          </a:ln>
        </p:spPr>
        <p:txBody>
          <a:bodyPr lIns="0" rIns="0" tIns="0" bIns="0" anchor="t">
            <a:normAutofit/>
          </a:bodyPr>
          <a:p>
            <a:endParaRPr b="0" lang="en-US" sz="989" spc="-1" strike="noStrike">
              <a:solidFill>
                <a:srgbClr val="000000"/>
              </a:solidFill>
              <a:latin typeface="Arial"/>
            </a:endParaRPr>
          </a:p>
        </p:txBody>
      </p:sp>
      <p:sp>
        <p:nvSpPr>
          <p:cNvPr id="54" name="PlaceHolder 3"/>
          <p:cNvSpPr>
            <a:spLocks noGrp="1"/>
          </p:cNvSpPr>
          <p:nvPr>
            <p:ph/>
          </p:nvPr>
        </p:nvSpPr>
        <p:spPr>
          <a:xfrm>
            <a:off x="17939520" y="2896200"/>
            <a:ext cx="3073680" cy="711360"/>
          </a:xfrm>
          <a:prstGeom prst="rect">
            <a:avLst/>
          </a:prstGeom>
          <a:noFill/>
          <a:ln w="0">
            <a:noFill/>
          </a:ln>
        </p:spPr>
        <p:txBody>
          <a:bodyPr lIns="0" rIns="0" tIns="0" bIns="0" anchor="t">
            <a:normAutofit/>
          </a:bodyPr>
          <a:p>
            <a:endParaRPr b="0" lang="en-US" sz="989"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32280" y="1059480"/>
            <a:ext cx="17379720" cy="6112800"/>
          </a:xfrm>
          <a:prstGeom prst="rect">
            <a:avLst/>
          </a:prstGeom>
          <a:noFill/>
          <a:ln w="0">
            <a:noFill/>
          </a:ln>
        </p:spPr>
        <p:txBody>
          <a:bodyPr lIns="0" rIns="0" tIns="0" bIns="0" anchor="ctr">
            <a:noAutofit/>
          </a:bodyPr>
          <a:p>
            <a:endParaRPr b="0" lang="en-US" sz="989" spc="-1" strike="noStrike">
              <a:solidFill>
                <a:srgbClr val="000000"/>
              </a:solidFill>
              <a:latin typeface="Arial"/>
            </a:endParaRPr>
          </a:p>
        </p:txBody>
      </p:sp>
      <p:sp>
        <p:nvSpPr>
          <p:cNvPr id="56" name="PlaceHolder 2"/>
          <p:cNvSpPr>
            <a:spLocks noGrp="1"/>
          </p:cNvSpPr>
          <p:nvPr>
            <p:ph/>
          </p:nvPr>
        </p:nvSpPr>
        <p:spPr>
          <a:xfrm>
            <a:off x="17939520" y="2116800"/>
            <a:ext cx="1499760" cy="711360"/>
          </a:xfrm>
          <a:prstGeom prst="rect">
            <a:avLst/>
          </a:prstGeom>
          <a:noFill/>
          <a:ln w="0">
            <a:noFill/>
          </a:ln>
        </p:spPr>
        <p:txBody>
          <a:bodyPr lIns="0" rIns="0" tIns="0" bIns="0" anchor="t">
            <a:normAutofit/>
          </a:bodyPr>
          <a:p>
            <a:endParaRPr b="0" lang="en-US" sz="989" spc="-1" strike="noStrike">
              <a:solidFill>
                <a:srgbClr val="000000"/>
              </a:solidFill>
              <a:latin typeface="Arial"/>
            </a:endParaRPr>
          </a:p>
        </p:txBody>
      </p:sp>
      <p:sp>
        <p:nvSpPr>
          <p:cNvPr id="57" name="PlaceHolder 3"/>
          <p:cNvSpPr>
            <a:spLocks noGrp="1"/>
          </p:cNvSpPr>
          <p:nvPr>
            <p:ph/>
          </p:nvPr>
        </p:nvSpPr>
        <p:spPr>
          <a:xfrm>
            <a:off x="19514520" y="2116800"/>
            <a:ext cx="1499760" cy="711360"/>
          </a:xfrm>
          <a:prstGeom prst="rect">
            <a:avLst/>
          </a:prstGeom>
          <a:noFill/>
          <a:ln w="0">
            <a:noFill/>
          </a:ln>
        </p:spPr>
        <p:txBody>
          <a:bodyPr lIns="0" rIns="0" tIns="0" bIns="0" anchor="t">
            <a:normAutofit/>
          </a:bodyPr>
          <a:p>
            <a:endParaRPr b="0" lang="en-US" sz="989" spc="-1" strike="noStrike">
              <a:solidFill>
                <a:srgbClr val="000000"/>
              </a:solidFill>
              <a:latin typeface="Arial"/>
            </a:endParaRPr>
          </a:p>
        </p:txBody>
      </p:sp>
      <p:sp>
        <p:nvSpPr>
          <p:cNvPr id="58" name="PlaceHolder 4"/>
          <p:cNvSpPr>
            <a:spLocks noGrp="1"/>
          </p:cNvSpPr>
          <p:nvPr>
            <p:ph/>
          </p:nvPr>
        </p:nvSpPr>
        <p:spPr>
          <a:xfrm>
            <a:off x="17939520" y="2896200"/>
            <a:ext cx="1499760" cy="711360"/>
          </a:xfrm>
          <a:prstGeom prst="rect">
            <a:avLst/>
          </a:prstGeom>
          <a:noFill/>
          <a:ln w="0">
            <a:noFill/>
          </a:ln>
        </p:spPr>
        <p:txBody>
          <a:bodyPr lIns="0" rIns="0" tIns="0" bIns="0" anchor="t">
            <a:normAutofit/>
          </a:bodyPr>
          <a:p>
            <a:endParaRPr b="0" lang="en-US" sz="989" spc="-1" strike="noStrike">
              <a:solidFill>
                <a:srgbClr val="000000"/>
              </a:solidFill>
              <a:latin typeface="Arial"/>
            </a:endParaRPr>
          </a:p>
        </p:txBody>
      </p:sp>
      <p:sp>
        <p:nvSpPr>
          <p:cNvPr id="59" name="PlaceHolder 5"/>
          <p:cNvSpPr>
            <a:spLocks noGrp="1"/>
          </p:cNvSpPr>
          <p:nvPr>
            <p:ph/>
          </p:nvPr>
        </p:nvSpPr>
        <p:spPr>
          <a:xfrm>
            <a:off x="19514520" y="2896200"/>
            <a:ext cx="1499760" cy="711360"/>
          </a:xfrm>
          <a:prstGeom prst="rect">
            <a:avLst/>
          </a:prstGeom>
          <a:noFill/>
          <a:ln w="0">
            <a:noFill/>
          </a:ln>
        </p:spPr>
        <p:txBody>
          <a:bodyPr lIns="0" rIns="0" tIns="0" bIns="0" anchor="t">
            <a:normAutofit/>
          </a:bodyPr>
          <a:p>
            <a:endParaRPr b="0" lang="en-US" sz="989"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32280" y="1059480"/>
            <a:ext cx="17379720" cy="6112800"/>
          </a:xfrm>
          <a:prstGeom prst="rect">
            <a:avLst/>
          </a:prstGeom>
          <a:noFill/>
          <a:ln w="0">
            <a:noFill/>
          </a:ln>
        </p:spPr>
        <p:txBody>
          <a:bodyPr lIns="0" rIns="0" tIns="0" bIns="0" anchor="ctr">
            <a:noAutofit/>
          </a:bodyPr>
          <a:p>
            <a:endParaRPr b="0" lang="en-US" sz="989" spc="-1" strike="noStrike">
              <a:solidFill>
                <a:srgbClr val="000000"/>
              </a:solidFill>
              <a:latin typeface="Arial"/>
            </a:endParaRPr>
          </a:p>
        </p:txBody>
      </p:sp>
      <p:sp>
        <p:nvSpPr>
          <p:cNvPr id="61" name="PlaceHolder 2"/>
          <p:cNvSpPr>
            <a:spLocks noGrp="1"/>
          </p:cNvSpPr>
          <p:nvPr>
            <p:ph/>
          </p:nvPr>
        </p:nvSpPr>
        <p:spPr>
          <a:xfrm>
            <a:off x="17939520" y="2116800"/>
            <a:ext cx="989640" cy="711360"/>
          </a:xfrm>
          <a:prstGeom prst="rect">
            <a:avLst/>
          </a:prstGeom>
          <a:noFill/>
          <a:ln w="0">
            <a:noFill/>
          </a:ln>
        </p:spPr>
        <p:txBody>
          <a:bodyPr lIns="0" rIns="0" tIns="0" bIns="0" anchor="t">
            <a:normAutofit/>
          </a:bodyPr>
          <a:p>
            <a:endParaRPr b="0" lang="en-US" sz="989" spc="-1" strike="noStrike">
              <a:solidFill>
                <a:srgbClr val="000000"/>
              </a:solidFill>
              <a:latin typeface="Arial"/>
            </a:endParaRPr>
          </a:p>
        </p:txBody>
      </p:sp>
      <p:sp>
        <p:nvSpPr>
          <p:cNvPr id="62" name="PlaceHolder 3"/>
          <p:cNvSpPr>
            <a:spLocks noGrp="1"/>
          </p:cNvSpPr>
          <p:nvPr>
            <p:ph/>
          </p:nvPr>
        </p:nvSpPr>
        <p:spPr>
          <a:xfrm>
            <a:off x="18979200" y="2116800"/>
            <a:ext cx="989640" cy="711360"/>
          </a:xfrm>
          <a:prstGeom prst="rect">
            <a:avLst/>
          </a:prstGeom>
          <a:noFill/>
          <a:ln w="0">
            <a:noFill/>
          </a:ln>
        </p:spPr>
        <p:txBody>
          <a:bodyPr lIns="0" rIns="0" tIns="0" bIns="0" anchor="t">
            <a:normAutofit/>
          </a:bodyPr>
          <a:p>
            <a:endParaRPr b="0" lang="en-US" sz="989" spc="-1" strike="noStrike">
              <a:solidFill>
                <a:srgbClr val="000000"/>
              </a:solidFill>
              <a:latin typeface="Arial"/>
            </a:endParaRPr>
          </a:p>
        </p:txBody>
      </p:sp>
      <p:sp>
        <p:nvSpPr>
          <p:cNvPr id="63" name="PlaceHolder 4"/>
          <p:cNvSpPr>
            <a:spLocks noGrp="1"/>
          </p:cNvSpPr>
          <p:nvPr>
            <p:ph/>
          </p:nvPr>
        </p:nvSpPr>
        <p:spPr>
          <a:xfrm>
            <a:off x="20018520" y="2116800"/>
            <a:ext cx="989640" cy="711360"/>
          </a:xfrm>
          <a:prstGeom prst="rect">
            <a:avLst/>
          </a:prstGeom>
          <a:noFill/>
          <a:ln w="0">
            <a:noFill/>
          </a:ln>
        </p:spPr>
        <p:txBody>
          <a:bodyPr lIns="0" rIns="0" tIns="0" bIns="0" anchor="t">
            <a:normAutofit/>
          </a:bodyPr>
          <a:p>
            <a:endParaRPr b="0" lang="en-US" sz="989" spc="-1" strike="noStrike">
              <a:solidFill>
                <a:srgbClr val="000000"/>
              </a:solidFill>
              <a:latin typeface="Arial"/>
            </a:endParaRPr>
          </a:p>
        </p:txBody>
      </p:sp>
      <p:sp>
        <p:nvSpPr>
          <p:cNvPr id="64" name="PlaceHolder 5"/>
          <p:cNvSpPr>
            <a:spLocks noGrp="1"/>
          </p:cNvSpPr>
          <p:nvPr>
            <p:ph/>
          </p:nvPr>
        </p:nvSpPr>
        <p:spPr>
          <a:xfrm>
            <a:off x="17939520" y="2896200"/>
            <a:ext cx="989640" cy="711360"/>
          </a:xfrm>
          <a:prstGeom prst="rect">
            <a:avLst/>
          </a:prstGeom>
          <a:noFill/>
          <a:ln w="0">
            <a:noFill/>
          </a:ln>
        </p:spPr>
        <p:txBody>
          <a:bodyPr lIns="0" rIns="0" tIns="0" bIns="0" anchor="t">
            <a:normAutofit/>
          </a:bodyPr>
          <a:p>
            <a:endParaRPr b="0" lang="en-US" sz="989" spc="-1" strike="noStrike">
              <a:solidFill>
                <a:srgbClr val="000000"/>
              </a:solidFill>
              <a:latin typeface="Arial"/>
            </a:endParaRPr>
          </a:p>
        </p:txBody>
      </p:sp>
      <p:sp>
        <p:nvSpPr>
          <p:cNvPr id="65" name="PlaceHolder 6"/>
          <p:cNvSpPr>
            <a:spLocks noGrp="1"/>
          </p:cNvSpPr>
          <p:nvPr>
            <p:ph/>
          </p:nvPr>
        </p:nvSpPr>
        <p:spPr>
          <a:xfrm>
            <a:off x="18979200" y="2896200"/>
            <a:ext cx="989640" cy="711360"/>
          </a:xfrm>
          <a:prstGeom prst="rect">
            <a:avLst/>
          </a:prstGeom>
          <a:noFill/>
          <a:ln w="0">
            <a:noFill/>
          </a:ln>
        </p:spPr>
        <p:txBody>
          <a:bodyPr lIns="0" rIns="0" tIns="0" bIns="0" anchor="t">
            <a:normAutofit/>
          </a:bodyPr>
          <a:p>
            <a:endParaRPr b="0" lang="en-US" sz="989" spc="-1" strike="noStrike">
              <a:solidFill>
                <a:srgbClr val="000000"/>
              </a:solidFill>
              <a:latin typeface="Arial"/>
            </a:endParaRPr>
          </a:p>
        </p:txBody>
      </p:sp>
      <p:sp>
        <p:nvSpPr>
          <p:cNvPr id="66" name="PlaceHolder 7"/>
          <p:cNvSpPr>
            <a:spLocks noGrp="1"/>
          </p:cNvSpPr>
          <p:nvPr>
            <p:ph/>
          </p:nvPr>
        </p:nvSpPr>
        <p:spPr>
          <a:xfrm>
            <a:off x="20018520" y="2896200"/>
            <a:ext cx="989640" cy="711360"/>
          </a:xfrm>
          <a:prstGeom prst="rect">
            <a:avLst/>
          </a:prstGeom>
          <a:noFill/>
          <a:ln w="0">
            <a:noFill/>
          </a:ln>
        </p:spPr>
        <p:txBody>
          <a:bodyPr lIns="0" rIns="0" tIns="0" bIns="0" anchor="t">
            <a:normAutofit/>
          </a:bodyPr>
          <a:p>
            <a:endParaRPr b="0" lang="en-US" sz="989"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 name="PlaceHolder 1"/>
          <p:cNvSpPr>
            <a:spLocks noGrp="1"/>
          </p:cNvSpPr>
          <p:nvPr>
            <p:ph type="title"/>
          </p:nvPr>
        </p:nvSpPr>
        <p:spPr>
          <a:xfrm>
            <a:off x="332280" y="1059480"/>
            <a:ext cx="17379720" cy="6112800"/>
          </a:xfrm>
          <a:prstGeom prst="rect">
            <a:avLst/>
          </a:prstGeom>
          <a:noFill/>
          <a:ln w="0">
            <a:noFill/>
          </a:ln>
        </p:spPr>
        <p:txBody>
          <a:bodyPr lIns="0" rIns="0" tIns="0" bIns="0" anchor="ctr">
            <a:noAutofit/>
          </a:bodyPr>
          <a:p>
            <a:endParaRPr b="0" lang="en-US" sz="989" spc="-1" strike="noStrike">
              <a:solidFill>
                <a:srgbClr val="000000"/>
              </a:solidFill>
              <a:latin typeface="Arial"/>
            </a:endParaRPr>
          </a:p>
        </p:txBody>
      </p:sp>
      <p:sp>
        <p:nvSpPr>
          <p:cNvPr id="32" name="PlaceHolder 2"/>
          <p:cNvSpPr>
            <a:spLocks noGrp="1"/>
          </p:cNvSpPr>
          <p:nvPr>
            <p:ph type="subTitle"/>
          </p:nvPr>
        </p:nvSpPr>
        <p:spPr>
          <a:xfrm>
            <a:off x="17939520" y="2116800"/>
            <a:ext cx="3073680" cy="1491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32280" y="1059480"/>
            <a:ext cx="17379720" cy="6112800"/>
          </a:xfrm>
          <a:prstGeom prst="rect">
            <a:avLst/>
          </a:prstGeom>
          <a:noFill/>
          <a:ln w="0">
            <a:noFill/>
          </a:ln>
        </p:spPr>
        <p:txBody>
          <a:bodyPr lIns="0" rIns="0" tIns="0" bIns="0" anchor="ctr">
            <a:noAutofit/>
          </a:bodyPr>
          <a:p>
            <a:endParaRPr b="0" lang="en-US" sz="989" spc="-1" strike="noStrike">
              <a:solidFill>
                <a:srgbClr val="000000"/>
              </a:solidFill>
              <a:latin typeface="Arial"/>
            </a:endParaRPr>
          </a:p>
        </p:txBody>
      </p:sp>
      <p:sp>
        <p:nvSpPr>
          <p:cNvPr id="34" name="PlaceHolder 2"/>
          <p:cNvSpPr>
            <a:spLocks noGrp="1"/>
          </p:cNvSpPr>
          <p:nvPr>
            <p:ph/>
          </p:nvPr>
        </p:nvSpPr>
        <p:spPr>
          <a:xfrm>
            <a:off x="17939520" y="2116800"/>
            <a:ext cx="3073680" cy="1491840"/>
          </a:xfrm>
          <a:prstGeom prst="rect">
            <a:avLst/>
          </a:prstGeom>
          <a:noFill/>
          <a:ln w="0">
            <a:noFill/>
          </a:ln>
        </p:spPr>
        <p:txBody>
          <a:bodyPr lIns="0" rIns="0" tIns="0" bIns="0" anchor="t">
            <a:normAutofit/>
          </a:bodyPr>
          <a:p>
            <a:endParaRPr b="0" lang="en-US" sz="989"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32280" y="1059480"/>
            <a:ext cx="17379720" cy="6112800"/>
          </a:xfrm>
          <a:prstGeom prst="rect">
            <a:avLst/>
          </a:prstGeom>
          <a:noFill/>
          <a:ln w="0">
            <a:noFill/>
          </a:ln>
        </p:spPr>
        <p:txBody>
          <a:bodyPr lIns="0" rIns="0" tIns="0" bIns="0" anchor="ctr">
            <a:noAutofit/>
          </a:bodyPr>
          <a:p>
            <a:endParaRPr b="0" lang="en-US" sz="989" spc="-1" strike="noStrike">
              <a:solidFill>
                <a:srgbClr val="000000"/>
              </a:solidFill>
              <a:latin typeface="Arial"/>
            </a:endParaRPr>
          </a:p>
        </p:txBody>
      </p:sp>
      <p:sp>
        <p:nvSpPr>
          <p:cNvPr id="36" name="PlaceHolder 2"/>
          <p:cNvSpPr>
            <a:spLocks noGrp="1"/>
          </p:cNvSpPr>
          <p:nvPr>
            <p:ph/>
          </p:nvPr>
        </p:nvSpPr>
        <p:spPr>
          <a:xfrm>
            <a:off x="17939520" y="2116800"/>
            <a:ext cx="1499760" cy="1491840"/>
          </a:xfrm>
          <a:prstGeom prst="rect">
            <a:avLst/>
          </a:prstGeom>
          <a:noFill/>
          <a:ln w="0">
            <a:noFill/>
          </a:ln>
        </p:spPr>
        <p:txBody>
          <a:bodyPr lIns="0" rIns="0" tIns="0" bIns="0" anchor="t">
            <a:normAutofit/>
          </a:bodyPr>
          <a:p>
            <a:endParaRPr b="0" lang="en-US" sz="989" spc="-1" strike="noStrike">
              <a:solidFill>
                <a:srgbClr val="000000"/>
              </a:solidFill>
              <a:latin typeface="Arial"/>
            </a:endParaRPr>
          </a:p>
        </p:txBody>
      </p:sp>
      <p:sp>
        <p:nvSpPr>
          <p:cNvPr id="37" name="PlaceHolder 3"/>
          <p:cNvSpPr>
            <a:spLocks noGrp="1"/>
          </p:cNvSpPr>
          <p:nvPr>
            <p:ph/>
          </p:nvPr>
        </p:nvSpPr>
        <p:spPr>
          <a:xfrm>
            <a:off x="19514520" y="2116800"/>
            <a:ext cx="1499760" cy="1491840"/>
          </a:xfrm>
          <a:prstGeom prst="rect">
            <a:avLst/>
          </a:prstGeom>
          <a:noFill/>
          <a:ln w="0">
            <a:noFill/>
          </a:ln>
        </p:spPr>
        <p:txBody>
          <a:bodyPr lIns="0" rIns="0" tIns="0" bIns="0" anchor="t">
            <a:normAutofit/>
          </a:bodyPr>
          <a:p>
            <a:endParaRPr b="0" lang="en-US" sz="989"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 name="PlaceHolder 1"/>
          <p:cNvSpPr>
            <a:spLocks noGrp="1"/>
          </p:cNvSpPr>
          <p:nvPr>
            <p:ph type="title"/>
          </p:nvPr>
        </p:nvSpPr>
        <p:spPr>
          <a:xfrm>
            <a:off x="332280" y="1059480"/>
            <a:ext cx="17379720" cy="6112800"/>
          </a:xfrm>
          <a:prstGeom prst="rect">
            <a:avLst/>
          </a:prstGeom>
          <a:noFill/>
          <a:ln w="0">
            <a:noFill/>
          </a:ln>
        </p:spPr>
        <p:txBody>
          <a:bodyPr lIns="0" rIns="0" tIns="0" bIns="0" anchor="ctr">
            <a:noAutofit/>
          </a:bodyPr>
          <a:p>
            <a:endParaRPr b="0" lang="en-US" sz="989"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 name="PlaceHolder 1"/>
          <p:cNvSpPr>
            <a:spLocks noGrp="1"/>
          </p:cNvSpPr>
          <p:nvPr>
            <p:ph type="subTitle"/>
          </p:nvPr>
        </p:nvSpPr>
        <p:spPr>
          <a:xfrm>
            <a:off x="332280" y="1059480"/>
            <a:ext cx="17379720" cy="283366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332280" y="1059480"/>
            <a:ext cx="17379720" cy="6112800"/>
          </a:xfrm>
          <a:prstGeom prst="rect">
            <a:avLst/>
          </a:prstGeom>
          <a:noFill/>
          <a:ln w="0">
            <a:noFill/>
          </a:ln>
        </p:spPr>
        <p:txBody>
          <a:bodyPr lIns="0" rIns="0" tIns="0" bIns="0" anchor="ctr">
            <a:noAutofit/>
          </a:bodyPr>
          <a:p>
            <a:endParaRPr b="0" lang="en-US" sz="989" spc="-1" strike="noStrike">
              <a:solidFill>
                <a:srgbClr val="000000"/>
              </a:solidFill>
              <a:latin typeface="Arial"/>
            </a:endParaRPr>
          </a:p>
        </p:txBody>
      </p:sp>
      <p:sp>
        <p:nvSpPr>
          <p:cNvPr id="41" name="PlaceHolder 2"/>
          <p:cNvSpPr>
            <a:spLocks noGrp="1"/>
          </p:cNvSpPr>
          <p:nvPr>
            <p:ph/>
          </p:nvPr>
        </p:nvSpPr>
        <p:spPr>
          <a:xfrm>
            <a:off x="17939520" y="2116800"/>
            <a:ext cx="1499760" cy="711360"/>
          </a:xfrm>
          <a:prstGeom prst="rect">
            <a:avLst/>
          </a:prstGeom>
          <a:noFill/>
          <a:ln w="0">
            <a:noFill/>
          </a:ln>
        </p:spPr>
        <p:txBody>
          <a:bodyPr lIns="0" rIns="0" tIns="0" bIns="0" anchor="t">
            <a:normAutofit/>
          </a:bodyPr>
          <a:p>
            <a:endParaRPr b="0" lang="en-US" sz="989" spc="-1" strike="noStrike">
              <a:solidFill>
                <a:srgbClr val="000000"/>
              </a:solidFill>
              <a:latin typeface="Arial"/>
            </a:endParaRPr>
          </a:p>
        </p:txBody>
      </p:sp>
      <p:sp>
        <p:nvSpPr>
          <p:cNvPr id="42" name="PlaceHolder 3"/>
          <p:cNvSpPr>
            <a:spLocks noGrp="1"/>
          </p:cNvSpPr>
          <p:nvPr>
            <p:ph/>
          </p:nvPr>
        </p:nvSpPr>
        <p:spPr>
          <a:xfrm>
            <a:off x="19514520" y="2116800"/>
            <a:ext cx="1499760" cy="1491840"/>
          </a:xfrm>
          <a:prstGeom prst="rect">
            <a:avLst/>
          </a:prstGeom>
          <a:noFill/>
          <a:ln w="0">
            <a:noFill/>
          </a:ln>
        </p:spPr>
        <p:txBody>
          <a:bodyPr lIns="0" rIns="0" tIns="0" bIns="0" anchor="t">
            <a:normAutofit/>
          </a:bodyPr>
          <a:p>
            <a:endParaRPr b="0" lang="en-US" sz="989" spc="-1" strike="noStrike">
              <a:solidFill>
                <a:srgbClr val="000000"/>
              </a:solidFill>
              <a:latin typeface="Arial"/>
            </a:endParaRPr>
          </a:p>
        </p:txBody>
      </p:sp>
      <p:sp>
        <p:nvSpPr>
          <p:cNvPr id="43" name="PlaceHolder 4"/>
          <p:cNvSpPr>
            <a:spLocks noGrp="1"/>
          </p:cNvSpPr>
          <p:nvPr>
            <p:ph/>
          </p:nvPr>
        </p:nvSpPr>
        <p:spPr>
          <a:xfrm>
            <a:off x="17939520" y="2896200"/>
            <a:ext cx="1499760" cy="711360"/>
          </a:xfrm>
          <a:prstGeom prst="rect">
            <a:avLst/>
          </a:prstGeom>
          <a:noFill/>
          <a:ln w="0">
            <a:noFill/>
          </a:ln>
        </p:spPr>
        <p:txBody>
          <a:bodyPr lIns="0" rIns="0" tIns="0" bIns="0" anchor="t">
            <a:normAutofit/>
          </a:bodyPr>
          <a:p>
            <a:endParaRPr b="0" lang="en-US" sz="989"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32280" y="1059480"/>
            <a:ext cx="17379720" cy="6112800"/>
          </a:xfrm>
          <a:prstGeom prst="rect">
            <a:avLst/>
          </a:prstGeom>
          <a:noFill/>
          <a:ln w="0">
            <a:noFill/>
          </a:ln>
        </p:spPr>
        <p:txBody>
          <a:bodyPr lIns="0" rIns="0" tIns="0" bIns="0" anchor="ctr">
            <a:noAutofit/>
          </a:bodyPr>
          <a:p>
            <a:endParaRPr b="0" lang="en-US" sz="989" spc="-1" strike="noStrike">
              <a:solidFill>
                <a:srgbClr val="000000"/>
              </a:solidFill>
              <a:latin typeface="Arial"/>
            </a:endParaRPr>
          </a:p>
        </p:txBody>
      </p:sp>
      <p:sp>
        <p:nvSpPr>
          <p:cNvPr id="45" name="PlaceHolder 2"/>
          <p:cNvSpPr>
            <a:spLocks noGrp="1"/>
          </p:cNvSpPr>
          <p:nvPr>
            <p:ph/>
          </p:nvPr>
        </p:nvSpPr>
        <p:spPr>
          <a:xfrm>
            <a:off x="17939520" y="2116800"/>
            <a:ext cx="1499760" cy="1491840"/>
          </a:xfrm>
          <a:prstGeom prst="rect">
            <a:avLst/>
          </a:prstGeom>
          <a:noFill/>
          <a:ln w="0">
            <a:noFill/>
          </a:ln>
        </p:spPr>
        <p:txBody>
          <a:bodyPr lIns="0" rIns="0" tIns="0" bIns="0" anchor="t">
            <a:normAutofit/>
          </a:bodyPr>
          <a:p>
            <a:endParaRPr b="0" lang="en-US" sz="989" spc="-1" strike="noStrike">
              <a:solidFill>
                <a:srgbClr val="000000"/>
              </a:solidFill>
              <a:latin typeface="Arial"/>
            </a:endParaRPr>
          </a:p>
        </p:txBody>
      </p:sp>
      <p:sp>
        <p:nvSpPr>
          <p:cNvPr id="46" name="PlaceHolder 3"/>
          <p:cNvSpPr>
            <a:spLocks noGrp="1"/>
          </p:cNvSpPr>
          <p:nvPr>
            <p:ph/>
          </p:nvPr>
        </p:nvSpPr>
        <p:spPr>
          <a:xfrm>
            <a:off x="19514520" y="2116800"/>
            <a:ext cx="1499760" cy="711360"/>
          </a:xfrm>
          <a:prstGeom prst="rect">
            <a:avLst/>
          </a:prstGeom>
          <a:noFill/>
          <a:ln w="0">
            <a:noFill/>
          </a:ln>
        </p:spPr>
        <p:txBody>
          <a:bodyPr lIns="0" rIns="0" tIns="0" bIns="0" anchor="t">
            <a:normAutofit/>
          </a:bodyPr>
          <a:p>
            <a:endParaRPr b="0" lang="en-US" sz="989" spc="-1" strike="noStrike">
              <a:solidFill>
                <a:srgbClr val="000000"/>
              </a:solidFill>
              <a:latin typeface="Arial"/>
            </a:endParaRPr>
          </a:p>
        </p:txBody>
      </p:sp>
      <p:sp>
        <p:nvSpPr>
          <p:cNvPr id="47" name="PlaceHolder 4"/>
          <p:cNvSpPr>
            <a:spLocks noGrp="1"/>
          </p:cNvSpPr>
          <p:nvPr>
            <p:ph/>
          </p:nvPr>
        </p:nvSpPr>
        <p:spPr>
          <a:xfrm>
            <a:off x="19514520" y="2896200"/>
            <a:ext cx="1499760" cy="711360"/>
          </a:xfrm>
          <a:prstGeom prst="rect">
            <a:avLst/>
          </a:prstGeom>
          <a:noFill/>
          <a:ln w="0">
            <a:noFill/>
          </a:ln>
        </p:spPr>
        <p:txBody>
          <a:bodyPr lIns="0" rIns="0" tIns="0" bIns="0" anchor="t">
            <a:normAutofit/>
          </a:bodyPr>
          <a:p>
            <a:endParaRPr b="0" lang="en-US" sz="989"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32280" y="1059480"/>
            <a:ext cx="17379720" cy="6112800"/>
          </a:xfrm>
          <a:prstGeom prst="rect">
            <a:avLst/>
          </a:prstGeom>
          <a:noFill/>
          <a:ln w="0">
            <a:noFill/>
          </a:ln>
        </p:spPr>
        <p:txBody>
          <a:bodyPr lIns="0" rIns="0" tIns="0" bIns="0" anchor="ctr">
            <a:noAutofit/>
          </a:bodyPr>
          <a:p>
            <a:endParaRPr b="0" lang="en-US" sz="989" spc="-1" strike="noStrike">
              <a:solidFill>
                <a:srgbClr val="000000"/>
              </a:solidFill>
              <a:latin typeface="Arial"/>
            </a:endParaRPr>
          </a:p>
        </p:txBody>
      </p:sp>
      <p:sp>
        <p:nvSpPr>
          <p:cNvPr id="49" name="PlaceHolder 2"/>
          <p:cNvSpPr>
            <a:spLocks noGrp="1"/>
          </p:cNvSpPr>
          <p:nvPr>
            <p:ph/>
          </p:nvPr>
        </p:nvSpPr>
        <p:spPr>
          <a:xfrm>
            <a:off x="17939520" y="2116800"/>
            <a:ext cx="1499760" cy="711360"/>
          </a:xfrm>
          <a:prstGeom prst="rect">
            <a:avLst/>
          </a:prstGeom>
          <a:noFill/>
          <a:ln w="0">
            <a:noFill/>
          </a:ln>
        </p:spPr>
        <p:txBody>
          <a:bodyPr lIns="0" rIns="0" tIns="0" bIns="0" anchor="t">
            <a:normAutofit/>
          </a:bodyPr>
          <a:p>
            <a:endParaRPr b="0" lang="en-US" sz="989" spc="-1" strike="noStrike">
              <a:solidFill>
                <a:srgbClr val="000000"/>
              </a:solidFill>
              <a:latin typeface="Arial"/>
            </a:endParaRPr>
          </a:p>
        </p:txBody>
      </p:sp>
      <p:sp>
        <p:nvSpPr>
          <p:cNvPr id="50" name="PlaceHolder 3"/>
          <p:cNvSpPr>
            <a:spLocks noGrp="1"/>
          </p:cNvSpPr>
          <p:nvPr>
            <p:ph/>
          </p:nvPr>
        </p:nvSpPr>
        <p:spPr>
          <a:xfrm>
            <a:off x="19514520" y="2116800"/>
            <a:ext cx="1499760" cy="711360"/>
          </a:xfrm>
          <a:prstGeom prst="rect">
            <a:avLst/>
          </a:prstGeom>
          <a:noFill/>
          <a:ln w="0">
            <a:noFill/>
          </a:ln>
        </p:spPr>
        <p:txBody>
          <a:bodyPr lIns="0" rIns="0" tIns="0" bIns="0" anchor="t">
            <a:normAutofit/>
          </a:bodyPr>
          <a:p>
            <a:endParaRPr b="0" lang="en-US" sz="989" spc="-1" strike="noStrike">
              <a:solidFill>
                <a:srgbClr val="000000"/>
              </a:solidFill>
              <a:latin typeface="Arial"/>
            </a:endParaRPr>
          </a:p>
        </p:txBody>
      </p:sp>
      <p:sp>
        <p:nvSpPr>
          <p:cNvPr id="51" name="PlaceHolder 4"/>
          <p:cNvSpPr>
            <a:spLocks noGrp="1"/>
          </p:cNvSpPr>
          <p:nvPr>
            <p:ph/>
          </p:nvPr>
        </p:nvSpPr>
        <p:spPr>
          <a:xfrm>
            <a:off x="17939520" y="2896200"/>
            <a:ext cx="3073680" cy="711360"/>
          </a:xfrm>
          <a:prstGeom prst="rect">
            <a:avLst/>
          </a:prstGeom>
          <a:noFill/>
          <a:ln w="0">
            <a:noFill/>
          </a:ln>
        </p:spPr>
        <p:txBody>
          <a:bodyPr lIns="0" rIns="0" tIns="0" bIns="0" anchor="t">
            <a:normAutofit/>
          </a:bodyPr>
          <a:p>
            <a:endParaRPr b="0" lang="en-US" sz="989"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hyperlink" Target="mailto:n.surname@skoltech.ru" TargetMode="External"/><Relationship Id="rId4" Type="http://schemas.openxmlformats.org/officeDocument/2006/relationships/hyperlink" Target="mailto:n.surname@skoltech.ru" TargetMode="External"/><Relationship Id="rId5" Type="http://schemas.openxmlformats.org/officeDocument/2006/relationships/hyperlink" Target="mailto:n.surname@skoltech.ru" TargetMode="External"/><Relationship Id="rId6" Type="http://schemas.openxmlformats.org/officeDocument/2006/relationships/hyperlink" Target="mailto:n.surname@skoltech.ru" TargetMode="External"/><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ae3f3"/>
        </a:solidFill>
      </p:bgPr>
    </p:bg>
    <p:spTree>
      <p:nvGrpSpPr>
        <p:cNvPr id="1" name=""/>
        <p:cNvGrpSpPr/>
        <p:nvPr/>
      </p:nvGrpSpPr>
      <p:grpSpPr>
        <a:xfrm>
          <a:off x="0" y="0"/>
          <a:ext cx="0" cy="0"/>
          <a:chOff x="0" y="0"/>
          <a:chExt cx="0" cy="0"/>
        </a:xfrm>
      </p:grpSpPr>
      <p:sp>
        <p:nvSpPr>
          <p:cNvPr id="0" name="Rectangle 40"/>
          <p:cNvSpPr/>
          <p:nvPr/>
        </p:nvSpPr>
        <p:spPr>
          <a:xfrm>
            <a:off x="342360" y="26650080"/>
            <a:ext cx="20670480" cy="255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 name="Rectangle 37"/>
          <p:cNvSpPr/>
          <p:nvPr/>
        </p:nvSpPr>
        <p:spPr>
          <a:xfrm>
            <a:off x="10774080" y="10253160"/>
            <a:ext cx="10239120" cy="2628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 name="Rectangle 6"/>
          <p:cNvSpPr/>
          <p:nvPr/>
        </p:nvSpPr>
        <p:spPr>
          <a:xfrm>
            <a:off x="332280" y="10253160"/>
            <a:ext cx="10239120" cy="2628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 name="Rectangle 45"/>
          <p:cNvSpPr/>
          <p:nvPr/>
        </p:nvSpPr>
        <p:spPr>
          <a:xfrm>
            <a:off x="342360" y="20260080"/>
            <a:ext cx="20670480" cy="5435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 name="Rectangle 38"/>
          <p:cNvSpPr/>
          <p:nvPr/>
        </p:nvSpPr>
        <p:spPr>
          <a:xfrm>
            <a:off x="337320" y="13806360"/>
            <a:ext cx="20670480" cy="5486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5" name="Picture 7" descr=""/>
          <p:cNvPicPr/>
          <p:nvPr/>
        </p:nvPicPr>
        <p:blipFill>
          <a:blip r:embed="rId2"/>
          <a:stretch/>
        </p:blipFill>
        <p:spPr>
          <a:xfrm>
            <a:off x="18188640" y="29283120"/>
            <a:ext cx="2750040" cy="461160"/>
          </a:xfrm>
          <a:prstGeom prst="rect">
            <a:avLst/>
          </a:prstGeom>
          <a:ln w="0">
            <a:noFill/>
          </a:ln>
        </p:spPr>
      </p:pic>
      <p:sp>
        <p:nvSpPr>
          <p:cNvPr id="6" name="Rectangle 8"/>
          <p:cNvSpPr/>
          <p:nvPr/>
        </p:nvSpPr>
        <p:spPr>
          <a:xfrm>
            <a:off x="303480" y="29283120"/>
            <a:ext cx="321300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1" lang="en-US" sz="2400" spc="-1" strike="noStrike">
                <a:solidFill>
                  <a:srgbClr val="000000"/>
                </a:solidFill>
                <a:latin typeface="Arial"/>
                <a:ea typeface="Arial"/>
              </a:rPr>
              <a:t>Industrial Immersion</a:t>
            </a:r>
            <a:endParaRPr b="0" lang="en-US" sz="2400" spc="-1" strike="noStrike">
              <a:latin typeface="Arial"/>
            </a:endParaRPr>
          </a:p>
        </p:txBody>
      </p:sp>
      <p:sp>
        <p:nvSpPr>
          <p:cNvPr id="7" name="Rectangle 9"/>
          <p:cNvSpPr/>
          <p:nvPr/>
        </p:nvSpPr>
        <p:spPr>
          <a:xfrm>
            <a:off x="10683720" y="29283120"/>
            <a:ext cx="321300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1" lang="ru-RU" sz="2400" spc="-1" strike="noStrike">
                <a:solidFill>
                  <a:srgbClr val="000000"/>
                </a:solidFill>
                <a:latin typeface="Arial"/>
                <a:ea typeface="Arial"/>
              </a:rPr>
              <a:t>2024</a:t>
            </a:r>
            <a:endParaRPr b="0" lang="en-US" sz="2400" spc="-1" strike="noStrike">
              <a:latin typeface="Arial"/>
            </a:endParaRPr>
          </a:p>
        </p:txBody>
      </p:sp>
      <p:sp>
        <p:nvSpPr>
          <p:cNvPr id="8" name="Rectangle 10"/>
          <p:cNvSpPr/>
          <p:nvPr/>
        </p:nvSpPr>
        <p:spPr>
          <a:xfrm>
            <a:off x="342720" y="459360"/>
            <a:ext cx="757188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8faadc"/>
                </a:solidFill>
                <a:latin typeface="Arial"/>
                <a:ea typeface="Arial"/>
              </a:rPr>
              <a:t>Skoltech Industrial Immersion</a:t>
            </a:r>
            <a:endParaRPr b="0" lang="en-US" sz="2400" spc="-1" strike="noStrike">
              <a:latin typeface="Arial"/>
            </a:endParaRPr>
          </a:p>
        </p:txBody>
      </p:sp>
      <p:sp>
        <p:nvSpPr>
          <p:cNvPr id="9" name="Rectangle 1"/>
          <p:cNvSpPr/>
          <p:nvPr/>
        </p:nvSpPr>
        <p:spPr>
          <a:xfrm>
            <a:off x="17930520" y="1418040"/>
            <a:ext cx="3082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0" lang="en-US" sz="1800" spc="-1" strike="noStrike">
                <a:solidFill>
                  <a:srgbClr val="000000"/>
                </a:solidFill>
                <a:latin typeface="Arial"/>
                <a:ea typeface="Arial"/>
              </a:rPr>
              <a:t>In collaboration with</a:t>
            </a:r>
            <a:endParaRPr b="0" lang="en-US" sz="1800" spc="-1" strike="noStrike">
              <a:latin typeface="Arial"/>
            </a:endParaRPr>
          </a:p>
        </p:txBody>
      </p:sp>
      <p:sp>
        <p:nvSpPr>
          <p:cNvPr id="10" name="PlaceHolder 1"/>
          <p:cNvSpPr>
            <a:spLocks noGrp="1"/>
          </p:cNvSpPr>
          <p:nvPr>
            <p:ph type="title"/>
          </p:nvPr>
        </p:nvSpPr>
        <p:spPr>
          <a:xfrm>
            <a:off x="332280" y="1059480"/>
            <a:ext cx="17379720" cy="6112800"/>
          </a:xfrm>
          <a:prstGeom prst="rect">
            <a:avLst/>
          </a:prstGeom>
          <a:noFill/>
          <a:ln w="0">
            <a:noFill/>
          </a:ln>
        </p:spPr>
        <p:txBody>
          <a:bodyPr lIns="90000" rIns="90000" tIns="45000" bIns="45000" anchor="t">
            <a:normAutofit/>
          </a:bodyPr>
          <a:p>
            <a:pPr>
              <a:lnSpc>
                <a:spcPct val="100000"/>
              </a:lnSpc>
              <a:buNone/>
            </a:pPr>
            <a:r>
              <a:rPr b="1" lang="en-US" sz="8600" spc="-1" strike="noStrike">
                <a:solidFill>
                  <a:srgbClr val="000000"/>
                </a:solidFill>
                <a:latin typeface="Arial"/>
                <a:ea typeface="Arial"/>
              </a:rPr>
              <a:t>Put the name of the project here. If it is long, the font size will adjust automatically</a:t>
            </a:r>
            <a:endParaRPr b="0" lang="en-US" sz="8600" spc="-1" strike="noStrike">
              <a:solidFill>
                <a:srgbClr val="000000"/>
              </a:solidFill>
              <a:latin typeface="Arial"/>
            </a:endParaRPr>
          </a:p>
        </p:txBody>
      </p:sp>
      <p:sp>
        <p:nvSpPr>
          <p:cNvPr id="11" name="Rectangle 3"/>
          <p:cNvSpPr/>
          <p:nvPr/>
        </p:nvSpPr>
        <p:spPr>
          <a:xfrm>
            <a:off x="342360" y="7518240"/>
            <a:ext cx="1325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Arial"/>
                <a:ea typeface="Arial"/>
              </a:rPr>
              <a:t>Student(s)</a:t>
            </a:r>
            <a:endParaRPr b="0" lang="en-US" sz="1800" spc="-1" strike="noStrike">
              <a:latin typeface="Arial"/>
            </a:endParaRPr>
          </a:p>
        </p:txBody>
      </p:sp>
      <p:sp>
        <p:nvSpPr>
          <p:cNvPr id="12" name="Rectangle 4"/>
          <p:cNvSpPr/>
          <p:nvPr/>
        </p:nvSpPr>
        <p:spPr>
          <a:xfrm>
            <a:off x="10762920" y="7518240"/>
            <a:ext cx="2047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Arial"/>
                <a:ea typeface="Arial"/>
              </a:rPr>
              <a:t>Program</a:t>
            </a:r>
            <a:endParaRPr b="0" lang="en-US" sz="1800" spc="-1" strike="noStrike">
              <a:latin typeface="Arial"/>
            </a:endParaRPr>
          </a:p>
        </p:txBody>
      </p:sp>
      <p:sp>
        <p:nvSpPr>
          <p:cNvPr id="13" name="Rectangle 5"/>
          <p:cNvSpPr/>
          <p:nvPr/>
        </p:nvSpPr>
        <p:spPr>
          <a:xfrm>
            <a:off x="16706880" y="7517520"/>
            <a:ext cx="33638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Arial"/>
                <a:ea typeface="Arial"/>
              </a:rPr>
              <a:t>Skoltech supervisor</a:t>
            </a:r>
            <a:endParaRPr b="0" lang="en-US" sz="1800" spc="-1" strike="noStrike">
              <a:latin typeface="Arial"/>
            </a:endParaRPr>
          </a:p>
        </p:txBody>
      </p:sp>
      <p:sp>
        <p:nvSpPr>
          <p:cNvPr id="14" name="Rectangle 11"/>
          <p:cNvSpPr/>
          <p:nvPr/>
        </p:nvSpPr>
        <p:spPr>
          <a:xfrm>
            <a:off x="335880" y="9610560"/>
            <a:ext cx="3324960" cy="668880"/>
          </a:xfrm>
          <a:prstGeom prst="rect">
            <a:avLst/>
          </a:prstGeom>
          <a:solidFill>
            <a:schemeClr val="bg1"/>
          </a:solid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1" lang="en-US" sz="3800" spc="-1" strike="noStrike">
                <a:solidFill>
                  <a:srgbClr val="000000"/>
                </a:solidFill>
                <a:latin typeface="Arial"/>
                <a:ea typeface="Calibri"/>
              </a:rPr>
              <a:t>Introduction</a:t>
            </a:r>
            <a:endParaRPr b="0" lang="en-US" sz="3800" spc="-1" strike="noStrike">
              <a:latin typeface="Arial"/>
            </a:endParaRPr>
          </a:p>
        </p:txBody>
      </p:sp>
      <p:sp>
        <p:nvSpPr>
          <p:cNvPr id="15" name="Rectangle 12"/>
          <p:cNvSpPr/>
          <p:nvPr/>
        </p:nvSpPr>
        <p:spPr>
          <a:xfrm>
            <a:off x="10774080" y="9610560"/>
            <a:ext cx="2960640" cy="668880"/>
          </a:xfrm>
          <a:prstGeom prst="rect">
            <a:avLst/>
          </a:prstGeom>
          <a:solidFill>
            <a:schemeClr val="bg1"/>
          </a:solid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1" lang="en-US" sz="3800" spc="-1" strike="noStrike">
                <a:solidFill>
                  <a:srgbClr val="000000"/>
                </a:solidFill>
                <a:latin typeface="Arial"/>
                <a:ea typeface="Calibri"/>
              </a:rPr>
              <a:t>Objectives </a:t>
            </a:r>
            <a:endParaRPr b="0" lang="en-US" sz="3800" spc="-1" strike="noStrike">
              <a:latin typeface="Arial"/>
            </a:endParaRPr>
          </a:p>
        </p:txBody>
      </p:sp>
      <p:sp>
        <p:nvSpPr>
          <p:cNvPr id="16" name="Rectangle 13"/>
          <p:cNvSpPr/>
          <p:nvPr/>
        </p:nvSpPr>
        <p:spPr>
          <a:xfrm>
            <a:off x="337320" y="13129920"/>
            <a:ext cx="5112000" cy="668880"/>
          </a:xfrm>
          <a:prstGeom prst="rect">
            <a:avLst/>
          </a:prstGeom>
          <a:solidFill>
            <a:schemeClr val="bg1"/>
          </a:solidFill>
          <a:ln w="0">
            <a:noFill/>
          </a:ln>
        </p:spPr>
        <p:style>
          <a:lnRef idx="0"/>
          <a:fillRef idx="0"/>
          <a:effectRef idx="0"/>
          <a:fontRef idx="minor"/>
        </p:style>
        <p:txBody>
          <a:bodyPr lIns="90000" rIns="90000" tIns="45000" bIns="45000" anchor="t">
            <a:spAutoFit/>
          </a:bodyPr>
          <a:p>
            <a:pPr>
              <a:lnSpc>
                <a:spcPct val="100000"/>
              </a:lnSpc>
              <a:buNone/>
            </a:pPr>
            <a:r>
              <a:rPr b="1" lang="en-US" sz="3800" spc="-1" strike="noStrike">
                <a:solidFill>
                  <a:srgbClr val="000000"/>
                </a:solidFill>
                <a:latin typeface="Arial"/>
                <a:ea typeface="Arial"/>
              </a:rPr>
              <a:t>Process &amp; Methods</a:t>
            </a:r>
            <a:endParaRPr b="0" lang="en-US" sz="3800" spc="-1" strike="noStrike">
              <a:latin typeface="Arial"/>
            </a:endParaRPr>
          </a:p>
        </p:txBody>
      </p:sp>
      <p:sp>
        <p:nvSpPr>
          <p:cNvPr id="17" name="Rectangle 14"/>
          <p:cNvSpPr/>
          <p:nvPr/>
        </p:nvSpPr>
        <p:spPr>
          <a:xfrm>
            <a:off x="342360" y="19585080"/>
            <a:ext cx="2075760" cy="668880"/>
          </a:xfrm>
          <a:prstGeom prst="rect">
            <a:avLst/>
          </a:prstGeom>
          <a:solidFill>
            <a:schemeClr val="bg1"/>
          </a:solidFill>
          <a:ln w="0">
            <a:noFill/>
          </a:ln>
        </p:spPr>
        <p:style>
          <a:lnRef idx="0"/>
          <a:fillRef idx="0"/>
          <a:effectRef idx="0"/>
          <a:fontRef idx="minor"/>
        </p:style>
        <p:txBody>
          <a:bodyPr lIns="90000" rIns="90000" tIns="45000" bIns="45000" anchor="t">
            <a:spAutoFit/>
          </a:bodyPr>
          <a:p>
            <a:pPr>
              <a:lnSpc>
                <a:spcPct val="100000"/>
              </a:lnSpc>
              <a:buNone/>
            </a:pPr>
            <a:r>
              <a:rPr b="1" lang="en-US" sz="3800" spc="-1" strike="noStrike">
                <a:solidFill>
                  <a:srgbClr val="000000"/>
                </a:solidFill>
                <a:latin typeface="Arial"/>
                <a:ea typeface="Arial"/>
              </a:rPr>
              <a:t>Results</a:t>
            </a:r>
            <a:endParaRPr b="0" lang="en-US" sz="3800" spc="-1" strike="noStrike">
              <a:latin typeface="Arial"/>
            </a:endParaRPr>
          </a:p>
        </p:txBody>
      </p:sp>
      <p:sp>
        <p:nvSpPr>
          <p:cNvPr id="18" name="Rectangle 15"/>
          <p:cNvSpPr/>
          <p:nvPr/>
        </p:nvSpPr>
        <p:spPr>
          <a:xfrm>
            <a:off x="345960" y="25973640"/>
            <a:ext cx="3314880" cy="668880"/>
          </a:xfrm>
          <a:prstGeom prst="rect">
            <a:avLst/>
          </a:prstGeom>
          <a:solidFill>
            <a:schemeClr val="bg1"/>
          </a:solidFill>
          <a:ln w="0">
            <a:noFill/>
          </a:ln>
        </p:spPr>
        <p:style>
          <a:lnRef idx="0"/>
          <a:fillRef idx="0"/>
          <a:effectRef idx="0"/>
          <a:fontRef idx="minor"/>
        </p:style>
        <p:txBody>
          <a:bodyPr lIns="90000" rIns="90000" tIns="45000" bIns="45000" anchor="t">
            <a:spAutoFit/>
          </a:bodyPr>
          <a:p>
            <a:pPr>
              <a:lnSpc>
                <a:spcPct val="100000"/>
              </a:lnSpc>
              <a:buNone/>
            </a:pPr>
            <a:r>
              <a:rPr b="1" lang="en-US" sz="3800" spc="-1" strike="noStrike">
                <a:solidFill>
                  <a:srgbClr val="000000"/>
                </a:solidFill>
                <a:latin typeface="Arial"/>
                <a:ea typeface="Arial"/>
              </a:rPr>
              <a:t>Conclusions</a:t>
            </a:r>
            <a:endParaRPr b="0" lang="en-US" sz="3800" spc="-1" strike="noStrike">
              <a:latin typeface="Arial"/>
            </a:endParaRPr>
          </a:p>
        </p:txBody>
      </p:sp>
      <p:sp>
        <p:nvSpPr>
          <p:cNvPr id="19" name="PlaceHolder 2"/>
          <p:cNvSpPr>
            <a:spLocks noGrp="1"/>
          </p:cNvSpPr>
          <p:nvPr>
            <p:ph type="body"/>
          </p:nvPr>
        </p:nvSpPr>
        <p:spPr>
          <a:xfrm>
            <a:off x="17939520" y="2116800"/>
            <a:ext cx="3073680" cy="1491840"/>
          </a:xfrm>
          <a:prstGeom prst="rect">
            <a:avLst/>
          </a:prstGeom>
          <a:noFill/>
          <a:ln w="0">
            <a:noFill/>
          </a:ln>
        </p:spPr>
        <p:txBody>
          <a:bodyPr lIns="90000" rIns="90000" tIns="45000" bIns="45000" anchor="t">
            <a:noAutofit/>
          </a:bodyPr>
          <a:p>
            <a:pPr>
              <a:lnSpc>
                <a:spcPct val="100000"/>
              </a:lnSpc>
              <a:buNone/>
            </a:pPr>
            <a:r>
              <a:rPr b="0" lang="en-US" sz="989" spc="-1" strike="noStrike">
                <a:solidFill>
                  <a:srgbClr val="000000"/>
                </a:solidFill>
                <a:latin typeface="Arial"/>
                <a:ea typeface="Arial"/>
              </a:rPr>
              <a:t>Company logo here</a:t>
            </a:r>
            <a:endParaRPr b="0" lang="en-US" sz="989" spc="-1" strike="noStrike">
              <a:solidFill>
                <a:srgbClr val="000000"/>
              </a:solidFill>
              <a:latin typeface="Arial"/>
            </a:endParaRPr>
          </a:p>
        </p:txBody>
      </p:sp>
      <p:sp>
        <p:nvSpPr>
          <p:cNvPr id="20" name="PlaceHolder 3"/>
          <p:cNvSpPr>
            <a:spLocks noGrp="1"/>
          </p:cNvSpPr>
          <p:nvPr>
            <p:ph type="body"/>
          </p:nvPr>
        </p:nvSpPr>
        <p:spPr>
          <a:xfrm>
            <a:off x="342720" y="7919280"/>
            <a:ext cx="10239120" cy="1220760"/>
          </a:xfrm>
          <a:prstGeom prst="rect">
            <a:avLst/>
          </a:prstGeom>
          <a:noFill/>
          <a:ln w="0">
            <a:noFill/>
          </a:ln>
        </p:spPr>
        <p:txBody>
          <a:bodyPr lIns="90000" rIns="90000" tIns="45000" bIns="45000" anchor="t">
            <a:noAutofit/>
          </a:bodyPr>
          <a:p>
            <a:pPr>
              <a:lnSpc>
                <a:spcPct val="100000"/>
              </a:lnSpc>
              <a:buNone/>
              <a:tabLst>
                <a:tab algn="l" pos="0"/>
              </a:tabLst>
            </a:pPr>
            <a:r>
              <a:rPr b="0" lang="en-US" sz="1800" spc="-1" strike="noStrike">
                <a:solidFill>
                  <a:srgbClr val="000000"/>
                </a:solidFill>
                <a:latin typeface="Arial"/>
                <a:ea typeface="Arial"/>
              </a:rPr>
              <a:t>First name Last name, </a:t>
            </a:r>
            <a:r>
              <a:rPr b="0" lang="en-US" sz="1800" spc="-1" strike="noStrike" u="sng">
                <a:solidFill>
                  <a:srgbClr val="0563c1"/>
                </a:solidFill>
                <a:uFillTx/>
                <a:latin typeface="Arial"/>
                <a:ea typeface="Arial"/>
                <a:hlinkClick r:id="rId3"/>
              </a:rPr>
              <a:t>n.surname@skoltech.ru</a:t>
            </a:r>
            <a:r>
              <a:rPr b="0" lang="en-US" sz="1800" spc="-1" strike="noStrike">
                <a:solidFill>
                  <a:srgbClr val="000000"/>
                </a:solidFill>
                <a:latin typeface="Arial"/>
                <a:ea typeface="Arial"/>
              </a:rPr>
              <a:t>, +7 (000) 000 00 </a:t>
            </a:r>
            <a:r>
              <a:rPr b="0" lang="en-US" sz="1800" spc="-1" strike="noStrike">
                <a:solidFill>
                  <a:srgbClr val="000000"/>
                </a:solidFill>
                <a:latin typeface="Arial"/>
                <a:ea typeface="Arial"/>
              </a:rPr>
              <a:t>00</a:t>
            </a:r>
            <a:endParaRPr b="0" lang="en-US" sz="1800" spc="-1" strike="noStrike">
              <a:solidFill>
                <a:srgbClr val="000000"/>
              </a:solidFill>
              <a:latin typeface="Arial"/>
            </a:endParaRPr>
          </a:p>
          <a:p>
            <a:pPr>
              <a:lnSpc>
                <a:spcPct val="100000"/>
              </a:lnSpc>
              <a:buNone/>
              <a:tabLst>
                <a:tab algn="l" pos="0"/>
              </a:tabLst>
            </a:pPr>
            <a:r>
              <a:rPr b="0" lang="en-US" sz="1800" spc="-1" strike="noStrike">
                <a:solidFill>
                  <a:srgbClr val="000000"/>
                </a:solidFill>
                <a:latin typeface="Arial"/>
                <a:ea typeface="Arial"/>
              </a:rPr>
              <a:t>First name Last name, </a:t>
            </a:r>
            <a:r>
              <a:rPr b="0" lang="en-US" sz="1800" spc="-1" strike="noStrike" u="sng">
                <a:solidFill>
                  <a:srgbClr val="0563c1"/>
                </a:solidFill>
                <a:uFillTx/>
                <a:latin typeface="Arial"/>
                <a:ea typeface="Arial"/>
                <a:hlinkClick r:id="rId4"/>
              </a:rPr>
              <a:t>n.surname@skoltech.ru</a:t>
            </a:r>
            <a:r>
              <a:rPr b="0" lang="en-US" sz="1800" spc="-1" strike="noStrike">
                <a:solidFill>
                  <a:srgbClr val="000000"/>
                </a:solidFill>
                <a:latin typeface="Arial"/>
                <a:ea typeface="Arial"/>
              </a:rPr>
              <a:t>, +7 (000) 000 00 </a:t>
            </a:r>
            <a:r>
              <a:rPr b="0" lang="en-US" sz="1800" spc="-1" strike="noStrike">
                <a:solidFill>
                  <a:srgbClr val="000000"/>
                </a:solidFill>
                <a:latin typeface="Arial"/>
                <a:ea typeface="Arial"/>
              </a:rPr>
              <a:t>00</a:t>
            </a:r>
            <a:endParaRPr b="0" lang="en-US" sz="1800" spc="-1" strike="noStrike">
              <a:solidFill>
                <a:srgbClr val="000000"/>
              </a:solidFill>
              <a:latin typeface="Arial"/>
            </a:endParaRPr>
          </a:p>
          <a:p>
            <a:pPr>
              <a:lnSpc>
                <a:spcPct val="100000"/>
              </a:lnSpc>
              <a:buNone/>
              <a:tabLst>
                <a:tab algn="l" pos="0"/>
              </a:tabLst>
            </a:pPr>
            <a:r>
              <a:rPr b="0" lang="en-US" sz="1800" spc="-1" strike="noStrike">
                <a:solidFill>
                  <a:srgbClr val="000000"/>
                </a:solidFill>
                <a:latin typeface="Arial"/>
                <a:ea typeface="Arial"/>
              </a:rPr>
              <a:t>First name Last name, </a:t>
            </a:r>
            <a:r>
              <a:rPr b="0" lang="en-US" sz="1800" spc="-1" strike="noStrike" u="sng">
                <a:solidFill>
                  <a:srgbClr val="0563c1"/>
                </a:solidFill>
                <a:uFillTx/>
                <a:latin typeface="Arial"/>
                <a:ea typeface="Arial"/>
                <a:hlinkClick r:id="rId5"/>
              </a:rPr>
              <a:t>n.surname@skoltech.ru</a:t>
            </a:r>
            <a:r>
              <a:rPr b="0" lang="en-US" sz="1800" spc="-1" strike="noStrike">
                <a:solidFill>
                  <a:srgbClr val="000000"/>
                </a:solidFill>
                <a:latin typeface="Arial"/>
                <a:ea typeface="Arial"/>
              </a:rPr>
              <a:t>, +7 (000) 000 00 </a:t>
            </a:r>
            <a:r>
              <a:rPr b="0" lang="en-US" sz="1800" spc="-1" strike="noStrike">
                <a:solidFill>
                  <a:srgbClr val="000000"/>
                </a:solidFill>
                <a:latin typeface="Arial"/>
                <a:ea typeface="Arial"/>
              </a:rPr>
              <a:t>00</a:t>
            </a:r>
            <a:endParaRPr b="0" lang="en-US" sz="1800" spc="-1" strike="noStrike">
              <a:solidFill>
                <a:srgbClr val="000000"/>
              </a:solidFill>
              <a:latin typeface="Arial"/>
            </a:endParaRPr>
          </a:p>
          <a:p>
            <a:pPr>
              <a:lnSpc>
                <a:spcPct val="100000"/>
              </a:lnSpc>
              <a:buNone/>
              <a:tabLst>
                <a:tab algn="l" pos="0"/>
              </a:tabLst>
            </a:pPr>
            <a:r>
              <a:rPr b="0" lang="en-US" sz="1800" spc="-1" strike="noStrike">
                <a:solidFill>
                  <a:srgbClr val="000000"/>
                </a:solidFill>
                <a:latin typeface="Arial"/>
                <a:ea typeface="Arial"/>
              </a:rPr>
              <a:t>First name Last name, </a:t>
            </a:r>
            <a:r>
              <a:rPr b="0" lang="en-US" sz="1800" spc="-1" strike="noStrike" u="sng">
                <a:solidFill>
                  <a:srgbClr val="0563c1"/>
                </a:solidFill>
                <a:uFillTx/>
                <a:latin typeface="Arial"/>
                <a:ea typeface="Arial"/>
                <a:hlinkClick r:id="rId6"/>
              </a:rPr>
              <a:t>n.surname@skoltech.ru</a:t>
            </a:r>
            <a:r>
              <a:rPr b="0" lang="en-US" sz="1800" spc="-1" strike="noStrike">
                <a:solidFill>
                  <a:srgbClr val="000000"/>
                </a:solidFill>
                <a:latin typeface="Arial"/>
                <a:ea typeface="Arial"/>
              </a:rPr>
              <a:t>, +7 (000) 000 00 </a:t>
            </a:r>
            <a:r>
              <a:rPr b="0" lang="en-US" sz="1800" spc="-1" strike="noStrike">
                <a:solidFill>
                  <a:srgbClr val="000000"/>
                </a:solidFill>
                <a:latin typeface="Arial"/>
                <a:ea typeface="Arial"/>
              </a:rPr>
              <a:t>00</a:t>
            </a:r>
            <a:endParaRPr b="0" lang="en-US" sz="1800" spc="-1" strike="noStrike">
              <a:solidFill>
                <a:srgbClr val="000000"/>
              </a:solidFill>
              <a:latin typeface="Arial"/>
            </a:endParaRPr>
          </a:p>
        </p:txBody>
      </p:sp>
      <p:sp>
        <p:nvSpPr>
          <p:cNvPr id="21" name="PlaceHolder 4"/>
          <p:cNvSpPr>
            <a:spLocks noGrp="1"/>
          </p:cNvSpPr>
          <p:nvPr>
            <p:ph type="body"/>
          </p:nvPr>
        </p:nvSpPr>
        <p:spPr>
          <a:xfrm>
            <a:off x="10762920" y="7886880"/>
            <a:ext cx="4323240" cy="1220760"/>
          </a:xfrm>
          <a:prstGeom prst="rect">
            <a:avLst/>
          </a:prstGeom>
          <a:noFill/>
          <a:ln w="0">
            <a:noFill/>
          </a:ln>
        </p:spPr>
        <p:txBody>
          <a:bodyPr lIns="90000" rIns="90000" tIns="45000" bIns="45000" anchor="t">
            <a:noAutofit/>
          </a:bodyPr>
          <a:p>
            <a:pPr>
              <a:lnSpc>
                <a:spcPct val="100000"/>
              </a:lnSpc>
              <a:buNone/>
              <a:tabLst>
                <a:tab algn="l" pos="0"/>
              </a:tabLst>
            </a:pPr>
            <a:r>
              <a:rPr b="0" lang="en-US" sz="1800" spc="-1" strike="noStrike">
                <a:solidFill>
                  <a:srgbClr val="000000"/>
                </a:solidFill>
                <a:latin typeface="Arial"/>
                <a:ea typeface="Arial"/>
              </a:rPr>
              <a:t>Please add the full name of your program, e.g. Internet of Things and Wireless Technologies</a:t>
            </a:r>
            <a:endParaRPr b="0" lang="en-US" sz="1800" spc="-1" strike="noStrike">
              <a:solidFill>
                <a:srgbClr val="000000"/>
              </a:solidFill>
              <a:latin typeface="Arial"/>
            </a:endParaRPr>
          </a:p>
        </p:txBody>
      </p:sp>
      <p:sp>
        <p:nvSpPr>
          <p:cNvPr id="22" name="PlaceHolder 5"/>
          <p:cNvSpPr>
            <a:spLocks noGrp="1"/>
          </p:cNvSpPr>
          <p:nvPr>
            <p:ph type="body"/>
          </p:nvPr>
        </p:nvSpPr>
        <p:spPr>
          <a:xfrm>
            <a:off x="16706880" y="7886880"/>
            <a:ext cx="4323960" cy="1220760"/>
          </a:xfrm>
          <a:prstGeom prst="rect">
            <a:avLst/>
          </a:prstGeom>
          <a:noFill/>
          <a:ln w="0">
            <a:noFill/>
          </a:ln>
        </p:spPr>
        <p:txBody>
          <a:bodyPr lIns="90000" rIns="90000" tIns="45000" bIns="45000" anchor="t">
            <a:noAutofit/>
          </a:bodyPr>
          <a:p>
            <a:pPr>
              <a:lnSpc>
                <a:spcPct val="100000"/>
              </a:lnSpc>
              <a:buNone/>
              <a:tabLst>
                <a:tab algn="l" pos="0"/>
              </a:tabLst>
            </a:pPr>
            <a:r>
              <a:rPr b="0" lang="en-US" sz="1800" spc="-1" strike="noStrike">
                <a:solidFill>
                  <a:srgbClr val="000000"/>
                </a:solidFill>
                <a:latin typeface="Arial"/>
                <a:ea typeface="Arial"/>
              </a:rPr>
              <a:t>Please add First name and Last Name of your Skoltech Supervisor, e.g. Evgeny Burnaev</a:t>
            </a:r>
            <a:endParaRPr b="0" lang="en-US" sz="1800" spc="-1" strike="noStrike">
              <a:solidFill>
                <a:srgbClr val="000000"/>
              </a:solidFill>
              <a:latin typeface="Arial"/>
            </a:endParaRPr>
          </a:p>
        </p:txBody>
      </p:sp>
      <p:sp>
        <p:nvSpPr>
          <p:cNvPr id="23" name="PlaceHolder 6"/>
          <p:cNvSpPr>
            <a:spLocks noGrp="1"/>
          </p:cNvSpPr>
          <p:nvPr>
            <p:ph type="body"/>
          </p:nvPr>
        </p:nvSpPr>
        <p:spPr>
          <a:xfrm>
            <a:off x="342720" y="10326240"/>
            <a:ext cx="10239120" cy="2512440"/>
          </a:xfrm>
          <a:prstGeom prst="rect">
            <a:avLst/>
          </a:prstGeom>
          <a:noFill/>
          <a:ln w="0">
            <a:noFill/>
          </a:ln>
        </p:spPr>
        <p:txBody>
          <a:bodyPr lIns="90000" rIns="90000" tIns="45000" bIns="45000" anchor="t">
            <a:noAutofit/>
          </a:bodyPr>
          <a:p>
            <a:pPr marL="285840" indent="-285840">
              <a:lnSpc>
                <a:spcPct val="100000"/>
              </a:lnSpc>
              <a:buClr>
                <a:srgbClr val="262626"/>
              </a:buClr>
              <a:buFont typeface="Arial"/>
              <a:buChar char="•"/>
            </a:pPr>
            <a:r>
              <a:rPr b="0" lang="en-US" sz="1800" spc="-1" strike="noStrike">
                <a:solidFill>
                  <a:srgbClr val="262626"/>
                </a:solidFill>
                <a:latin typeface="Arial"/>
              </a:rPr>
              <a:t>Here you briefly summarize any relevant background information. Why was the task set? Why was it important for the company?</a:t>
            </a:r>
            <a:endParaRPr b="0" lang="en-US" sz="1800" spc="-1" strike="noStrike">
              <a:solidFill>
                <a:srgbClr val="000000"/>
              </a:solidFill>
              <a:latin typeface="Arial"/>
            </a:endParaRPr>
          </a:p>
        </p:txBody>
      </p:sp>
      <p:sp>
        <p:nvSpPr>
          <p:cNvPr id="24" name="PlaceHolder 7"/>
          <p:cNvSpPr>
            <a:spLocks noGrp="1"/>
          </p:cNvSpPr>
          <p:nvPr>
            <p:ph type="body"/>
          </p:nvPr>
        </p:nvSpPr>
        <p:spPr>
          <a:xfrm>
            <a:off x="342360" y="13847760"/>
            <a:ext cx="10239120" cy="5435280"/>
          </a:xfrm>
          <a:prstGeom prst="rect">
            <a:avLst/>
          </a:prstGeom>
          <a:noFill/>
          <a:ln w="0">
            <a:noFill/>
          </a:ln>
        </p:spPr>
        <p:txBody>
          <a:bodyPr lIns="90000" rIns="90000" tIns="45000" bIns="45000" anchor="t">
            <a:noAutofit/>
          </a:bodyPr>
          <a:p>
            <a:pPr marL="285840" indent="-285840">
              <a:lnSpc>
                <a:spcPct val="100000"/>
              </a:lnSpc>
              <a:buClr>
                <a:srgbClr val="262626"/>
              </a:buClr>
              <a:buFont typeface="Arial"/>
              <a:buChar char="•"/>
            </a:pPr>
            <a:r>
              <a:rPr b="0" lang="en-US" sz="1800" spc="-1" strike="noStrike">
                <a:solidFill>
                  <a:srgbClr val="262626"/>
                </a:solidFill>
                <a:latin typeface="Arial"/>
                <a:ea typeface="MS PGothic"/>
              </a:rPr>
              <a:t>What was done and how (materials, </a:t>
            </a:r>
            <a:r>
              <a:rPr b="0" lang="en-US" sz="1800" spc="-1" strike="noStrike">
                <a:solidFill>
                  <a:srgbClr val="262626"/>
                </a:solidFill>
                <a:latin typeface="Arial"/>
                <a:ea typeface="MS PGothic"/>
              </a:rPr>
              <a:t>approach, process or methods). </a:t>
            </a:r>
            <a:r>
              <a:rPr b="0" lang="en-US" sz="1800" spc="-1" strike="noStrike">
                <a:solidFill>
                  <a:srgbClr val="262626"/>
                </a:solidFill>
                <a:latin typeface="Arial"/>
                <a:ea typeface="MS PGothic"/>
              </a:rPr>
              <a:t>Please, describe the processes you </a:t>
            </a:r>
            <a:r>
              <a:rPr b="0" lang="en-US" sz="1800" spc="-1" strike="noStrike">
                <a:solidFill>
                  <a:srgbClr val="262626"/>
                </a:solidFill>
                <a:latin typeface="Arial"/>
                <a:ea typeface="MS PGothic"/>
              </a:rPr>
              <a:t>were involved in (for example, data </a:t>
            </a:r>
            <a:r>
              <a:rPr b="0" lang="en-US" sz="1800" spc="-1" strike="noStrike">
                <a:solidFill>
                  <a:srgbClr val="262626"/>
                </a:solidFill>
                <a:latin typeface="Arial"/>
                <a:ea typeface="MS PGothic"/>
              </a:rPr>
              <a:t>collection in the field), the routines (for </a:t>
            </a:r>
            <a:r>
              <a:rPr b="0" lang="en-US" sz="1800" spc="-1" strike="noStrike">
                <a:solidFill>
                  <a:srgbClr val="262626"/>
                </a:solidFill>
                <a:latin typeface="Arial"/>
                <a:ea typeface="MS PGothic"/>
              </a:rPr>
              <a:t>example, calculating, measuring, </a:t>
            </a:r>
            <a:r>
              <a:rPr b="0" lang="en-US" sz="1800" spc="-1" strike="noStrike">
                <a:solidFill>
                  <a:srgbClr val="262626"/>
                </a:solidFill>
                <a:latin typeface="Arial"/>
                <a:ea typeface="MS PGothic"/>
              </a:rPr>
              <a:t>testing), the format of work (team </a:t>
            </a:r>
            <a:r>
              <a:rPr b="0" lang="en-US" sz="1800" spc="-1" strike="noStrike">
                <a:solidFill>
                  <a:srgbClr val="262626"/>
                </a:solidFill>
                <a:latin typeface="Arial"/>
                <a:ea typeface="MS PGothic"/>
              </a:rPr>
              <a:t>work or single work, or both), the </a:t>
            </a:r>
            <a:r>
              <a:rPr b="0" lang="en-US" sz="1800" spc="-1" strike="noStrike">
                <a:solidFill>
                  <a:srgbClr val="262626"/>
                </a:solidFill>
                <a:latin typeface="Arial"/>
                <a:ea typeface="MS PGothic"/>
              </a:rPr>
              <a:t>location of work.</a:t>
            </a:r>
            <a:endParaRPr b="0" lang="en-US" sz="1800" spc="-1" strike="noStrike">
              <a:solidFill>
                <a:srgbClr val="000000"/>
              </a:solidFill>
              <a:latin typeface="Arial"/>
            </a:endParaRPr>
          </a:p>
        </p:txBody>
      </p:sp>
      <p:sp>
        <p:nvSpPr>
          <p:cNvPr id="25" name="PlaceHolder 8"/>
          <p:cNvSpPr>
            <a:spLocks noGrp="1"/>
          </p:cNvSpPr>
          <p:nvPr>
            <p:ph type="body"/>
          </p:nvPr>
        </p:nvSpPr>
        <p:spPr>
          <a:xfrm>
            <a:off x="342360" y="20299320"/>
            <a:ext cx="10239120" cy="5395320"/>
          </a:xfrm>
          <a:prstGeom prst="rect">
            <a:avLst/>
          </a:prstGeom>
          <a:noFill/>
          <a:ln w="0">
            <a:noFill/>
          </a:ln>
        </p:spPr>
        <p:txBody>
          <a:bodyPr lIns="90000" rIns="90000" tIns="45000" bIns="45000" anchor="t">
            <a:noAutofit/>
          </a:bodyPr>
          <a:p>
            <a:pPr marL="285840" indent="-285840">
              <a:lnSpc>
                <a:spcPct val="100000"/>
              </a:lnSpc>
              <a:buClr>
                <a:srgbClr val="262626"/>
              </a:buClr>
              <a:buFont typeface="Arial"/>
              <a:buChar char="•"/>
            </a:pPr>
            <a:r>
              <a:rPr b="0" lang="en-US" sz="1800" spc="-1" strike="noStrike">
                <a:solidFill>
                  <a:srgbClr val="262626"/>
                </a:solidFill>
                <a:latin typeface="Arial"/>
                <a:ea typeface="MS PGothic"/>
              </a:rPr>
              <a:t>This is summarized report of your observations, not your interpretation of the results. Present </a:t>
            </a:r>
            <a:r>
              <a:rPr b="0" lang="en-US" sz="1800" spc="-1" strike="noStrike">
                <a:solidFill>
                  <a:srgbClr val="262626"/>
                </a:solidFill>
                <a:latin typeface="Arial"/>
                <a:ea typeface="MS PGothic"/>
              </a:rPr>
              <a:t>your results in a logical sequence, not the sequence in which they were obtained. Remember that </a:t>
            </a:r>
            <a:r>
              <a:rPr b="0" lang="en-US" sz="1800" spc="-1" strike="noStrike">
                <a:solidFill>
                  <a:srgbClr val="262626"/>
                </a:solidFill>
                <a:latin typeface="Arial"/>
                <a:ea typeface="MS PGothic"/>
              </a:rPr>
              <a:t>this is primarily a visual, rather than verbal, presentation. Graphical representation of data is </a:t>
            </a:r>
            <a:r>
              <a:rPr b="0" lang="en-US" sz="1800" spc="-1" strike="noStrike">
                <a:solidFill>
                  <a:srgbClr val="262626"/>
                </a:solidFill>
                <a:latin typeface="Arial"/>
                <a:ea typeface="MS PGothic"/>
              </a:rPr>
              <a:t>almost always more effective than tables or text. </a:t>
            </a:r>
            <a:endParaRPr b="0" lang="en-US" sz="1800" spc="-1" strike="noStrike">
              <a:solidFill>
                <a:srgbClr val="000000"/>
              </a:solidFill>
              <a:latin typeface="Arial"/>
            </a:endParaRPr>
          </a:p>
        </p:txBody>
      </p:sp>
      <p:sp>
        <p:nvSpPr>
          <p:cNvPr id="26" name="PlaceHolder 9"/>
          <p:cNvSpPr>
            <a:spLocks noGrp="1"/>
          </p:cNvSpPr>
          <p:nvPr>
            <p:ph type="body"/>
          </p:nvPr>
        </p:nvSpPr>
        <p:spPr>
          <a:xfrm>
            <a:off x="342360" y="26741880"/>
            <a:ext cx="20613240" cy="2460960"/>
          </a:xfrm>
          <a:prstGeom prst="rect">
            <a:avLst/>
          </a:prstGeom>
          <a:noFill/>
          <a:ln w="0">
            <a:noFill/>
          </a:ln>
        </p:spPr>
        <p:txBody>
          <a:bodyPr numCol="1" spcCol="0" lIns="90000" rIns="90000" tIns="45000" bIns="45000" anchor="t">
            <a:noAutofit/>
          </a:bodyPr>
          <a:p>
            <a:pPr marL="285840" indent="-285840">
              <a:lnSpc>
                <a:spcPct val="100000"/>
              </a:lnSpc>
              <a:buClr>
                <a:srgbClr val="262626"/>
              </a:buClr>
              <a:buFont typeface="Arial"/>
              <a:buChar char="•"/>
            </a:pPr>
            <a:r>
              <a:rPr b="0" lang="en-US" sz="1800" spc="-1" strike="noStrike">
                <a:solidFill>
                  <a:srgbClr val="262626"/>
                </a:solidFill>
                <a:latin typeface="Arial"/>
              </a:rPr>
              <a:t>This includes a brief and </a:t>
            </a:r>
            <a:r>
              <a:rPr b="0" lang="en-US" sz="1800" spc="-1" strike="noStrike">
                <a:solidFill>
                  <a:srgbClr val="262626"/>
                </a:solidFill>
                <a:latin typeface="Arial"/>
              </a:rPr>
              <a:t>concise statement </a:t>
            </a:r>
            <a:r>
              <a:rPr b="0" lang="en-US" sz="1800" spc="-1" strike="noStrike">
                <a:solidFill>
                  <a:srgbClr val="262626"/>
                </a:solidFill>
                <a:latin typeface="Arial"/>
              </a:rPr>
              <a:t>summarizing your work. </a:t>
            </a:r>
            <a:r>
              <a:rPr b="0" lang="en-US" sz="1800" spc="-1" strike="noStrike">
                <a:solidFill>
                  <a:srgbClr val="262626"/>
                </a:solidFill>
                <a:latin typeface="Arial"/>
              </a:rPr>
              <a:t>This is the place to </a:t>
            </a:r>
            <a:r>
              <a:rPr b="0" lang="en-US" sz="1800" spc="-1" strike="noStrike">
                <a:solidFill>
                  <a:srgbClr val="262626"/>
                </a:solidFill>
                <a:latin typeface="Arial"/>
              </a:rPr>
              <a:t>state if objectives </a:t>
            </a:r>
            <a:r>
              <a:rPr b="0" lang="en-US" sz="1800" spc="-1" strike="noStrike">
                <a:solidFill>
                  <a:srgbClr val="262626"/>
                </a:solidFill>
                <a:latin typeface="Arial"/>
              </a:rPr>
              <a:t>worked, discuss the </a:t>
            </a:r>
            <a:r>
              <a:rPr b="0" lang="en-US" sz="1800" spc="-1" strike="noStrike">
                <a:solidFill>
                  <a:srgbClr val="262626"/>
                </a:solidFill>
                <a:latin typeface="Arial"/>
              </a:rPr>
              <a:t>relevance of your </a:t>
            </a:r>
            <a:r>
              <a:rPr b="0" lang="en-US" sz="1800" spc="-1" strike="noStrike">
                <a:solidFill>
                  <a:srgbClr val="262626"/>
                </a:solidFill>
                <a:latin typeface="Arial"/>
              </a:rPr>
              <a:t>findings and discuss </a:t>
            </a:r>
            <a:r>
              <a:rPr b="0" lang="en-US" sz="1800" spc="-1" strike="noStrike">
                <a:solidFill>
                  <a:srgbClr val="262626"/>
                </a:solidFill>
                <a:latin typeface="Arial"/>
              </a:rPr>
              <a:t>future directions. E.g. In </a:t>
            </a:r>
            <a:r>
              <a:rPr b="0" lang="en-US" sz="1800" spc="-1" strike="noStrike">
                <a:solidFill>
                  <a:srgbClr val="262626"/>
                </a:solidFill>
                <a:latin typeface="Arial"/>
              </a:rPr>
              <a:t>this work we made sure </a:t>
            </a:r>
            <a:r>
              <a:rPr b="0" lang="en-US" sz="1800" spc="-1" strike="noStrike">
                <a:solidFill>
                  <a:srgbClr val="262626"/>
                </a:solidFill>
                <a:latin typeface="Arial"/>
              </a:rPr>
              <a:t>that … , In this work we </a:t>
            </a:r>
            <a:r>
              <a:rPr b="0" lang="en-US" sz="1800" spc="-1" strike="noStrike">
                <a:solidFill>
                  <a:srgbClr val="262626"/>
                </a:solidFill>
                <a:latin typeface="Arial"/>
              </a:rPr>
              <a:t>have demonstrated … , </a:t>
            </a:r>
            <a:r>
              <a:rPr b="0" lang="en-US" sz="1800" spc="-1" strike="noStrike">
                <a:solidFill>
                  <a:srgbClr val="262626"/>
                </a:solidFill>
                <a:latin typeface="Arial"/>
              </a:rPr>
              <a:t>Our observations </a:t>
            </a:r>
            <a:r>
              <a:rPr b="0" lang="en-US" sz="1800" spc="-1" strike="noStrike">
                <a:solidFill>
                  <a:srgbClr val="262626"/>
                </a:solidFill>
                <a:latin typeface="Arial"/>
              </a:rPr>
              <a:t>demonstrated that …. </a:t>
            </a:r>
            <a:endParaRPr b="0" lang="en-US" sz="1800" spc="-1" strike="noStrike">
              <a:solidFill>
                <a:srgbClr val="000000"/>
              </a:solidFill>
              <a:latin typeface="Arial"/>
            </a:endParaRPr>
          </a:p>
          <a:p>
            <a:pPr>
              <a:lnSpc>
                <a:spcPct val="100000"/>
              </a:lnSpc>
              <a:buNone/>
            </a:pPr>
            <a:endParaRPr b="0" lang="en-US" sz="1800" spc="-1" strike="noStrike">
              <a:solidFill>
                <a:srgbClr val="000000"/>
              </a:solidFill>
              <a:latin typeface="Arial"/>
            </a:endParaRPr>
          </a:p>
          <a:p>
            <a:pPr>
              <a:lnSpc>
                <a:spcPct val="100000"/>
              </a:lnSpc>
              <a:buNone/>
            </a:pPr>
            <a:endParaRPr b="0" lang="en-US" sz="1800" spc="-1" strike="noStrike">
              <a:solidFill>
                <a:srgbClr val="000000"/>
              </a:solidFill>
              <a:latin typeface="Arial"/>
            </a:endParaRPr>
          </a:p>
        </p:txBody>
      </p:sp>
      <p:sp>
        <p:nvSpPr>
          <p:cNvPr id="27" name="Rectangle 36"/>
          <p:cNvSpPr/>
          <p:nvPr/>
        </p:nvSpPr>
        <p:spPr>
          <a:xfrm>
            <a:off x="19587600" y="459360"/>
            <a:ext cx="1425600" cy="455400"/>
          </a:xfrm>
          <a:prstGeom prst="rect">
            <a:avLst/>
          </a:prstGeom>
          <a:noFill/>
          <a:ln w="0">
            <a:noFill/>
          </a:ln>
        </p:spPr>
        <p:style>
          <a:lnRef idx="0"/>
          <a:fillRef idx="0"/>
          <a:effectRef idx="0"/>
          <a:fontRef idx="minor"/>
        </p:style>
        <p:txBody>
          <a:bodyPr lIns="90000" rIns="90000" tIns="45000" bIns="45000" anchor="t">
            <a:spAutoFit/>
          </a:bodyPr>
          <a:p>
            <a:pPr algn="r">
              <a:lnSpc>
                <a:spcPct val="100000"/>
              </a:lnSpc>
              <a:buNone/>
            </a:pPr>
            <a:r>
              <a:rPr b="1" lang="en-US" sz="2400" spc="-1" strike="noStrike">
                <a:solidFill>
                  <a:srgbClr val="8faadc"/>
                </a:solidFill>
                <a:latin typeface="Arial"/>
                <a:ea typeface="Arial"/>
              </a:rPr>
              <a:t>2024</a:t>
            </a:r>
            <a:endParaRPr b="0" lang="en-US" sz="2400" spc="-1" strike="noStrike">
              <a:latin typeface="Arial"/>
            </a:endParaRPr>
          </a:p>
        </p:txBody>
      </p:sp>
      <p:sp>
        <p:nvSpPr>
          <p:cNvPr id="28" name="PlaceHolder 10"/>
          <p:cNvSpPr>
            <a:spLocks noGrp="1"/>
          </p:cNvSpPr>
          <p:nvPr>
            <p:ph type="body"/>
          </p:nvPr>
        </p:nvSpPr>
        <p:spPr>
          <a:xfrm>
            <a:off x="10774080" y="10326240"/>
            <a:ext cx="10181880" cy="2512440"/>
          </a:xfrm>
          <a:prstGeom prst="rect">
            <a:avLst/>
          </a:prstGeom>
          <a:noFill/>
          <a:ln w="0">
            <a:noFill/>
          </a:ln>
        </p:spPr>
        <p:txBody>
          <a:bodyPr lIns="90000" rIns="90000" tIns="45000" bIns="45000" anchor="t">
            <a:noAutofit/>
          </a:bodyPr>
          <a:p>
            <a:pPr marL="285840" indent="-285840">
              <a:lnSpc>
                <a:spcPct val="100000"/>
              </a:lnSpc>
              <a:buClr>
                <a:srgbClr val="262626"/>
              </a:buClr>
              <a:buFont typeface="Arial"/>
              <a:buChar char="•"/>
            </a:pPr>
            <a:r>
              <a:rPr b="0" lang="en-US" sz="1800" spc="-1" strike="noStrike">
                <a:solidFill>
                  <a:srgbClr val="262626"/>
                </a:solidFill>
                <a:latin typeface="Arial"/>
              </a:rPr>
              <a:t>Aim of the project/task. Please add 2-4 objectives. A bulleted list works nicely for this section. </a:t>
            </a:r>
            <a:endParaRPr b="0" lang="en-US" sz="1800" spc="-1" strike="noStrike">
              <a:solidFill>
                <a:srgbClr val="000000"/>
              </a:solidFill>
              <a:latin typeface="Arial"/>
            </a:endParaRPr>
          </a:p>
        </p:txBody>
      </p:sp>
      <p:sp>
        <p:nvSpPr>
          <p:cNvPr id="29" name="PlaceHolder 11"/>
          <p:cNvSpPr>
            <a:spLocks noGrp="1"/>
          </p:cNvSpPr>
          <p:nvPr>
            <p:ph type="body"/>
          </p:nvPr>
        </p:nvSpPr>
        <p:spPr>
          <a:xfrm>
            <a:off x="10801440" y="13847760"/>
            <a:ext cx="10137240" cy="5435280"/>
          </a:xfrm>
          <a:prstGeom prst="rect">
            <a:avLst/>
          </a:prstGeom>
          <a:noFill/>
          <a:ln w="0">
            <a:noFill/>
          </a:ln>
        </p:spPr>
        <p:txBody>
          <a:bodyPr lIns="90000" rIns="90000" tIns="45000" bIns="45000" anchor="t">
            <a:noAutofit/>
          </a:bodyPr>
          <a:p>
            <a:pPr marL="285840" indent="-285840">
              <a:lnSpc>
                <a:spcPct val="100000"/>
              </a:lnSpc>
              <a:buClr>
                <a:srgbClr val="000000"/>
              </a:buClr>
              <a:buFont typeface="Arial"/>
              <a:buChar char="•"/>
            </a:pPr>
            <a:r>
              <a:rPr b="0" lang="en-US" sz="1000" spc="-1" strike="noStrike">
                <a:solidFill>
                  <a:srgbClr val="000000"/>
                </a:solidFill>
                <a:latin typeface="Arial"/>
              </a:rPr>
              <a:t>Make sure to add figures, pictures, graphs, etc. to make your poster more visual. Name every figure, picture, etc. the following way: Fig. 1. …./ Pic. 2. ….</a:t>
            </a:r>
            <a:endParaRPr b="0" lang="en-US" sz="1000" spc="-1" strike="noStrike">
              <a:solidFill>
                <a:srgbClr val="000000"/>
              </a:solidFill>
              <a:latin typeface="Arial"/>
            </a:endParaRPr>
          </a:p>
        </p:txBody>
      </p:sp>
      <p:sp>
        <p:nvSpPr>
          <p:cNvPr id="30" name="PlaceHolder 12"/>
          <p:cNvSpPr>
            <a:spLocks noGrp="1"/>
          </p:cNvSpPr>
          <p:nvPr>
            <p:ph type="body"/>
          </p:nvPr>
        </p:nvSpPr>
        <p:spPr>
          <a:xfrm>
            <a:off x="10762920" y="20293920"/>
            <a:ext cx="10193040" cy="5401080"/>
          </a:xfrm>
          <a:prstGeom prst="rect">
            <a:avLst/>
          </a:prstGeom>
          <a:noFill/>
          <a:ln w="0">
            <a:noFill/>
          </a:ln>
        </p:spPr>
        <p:txBody>
          <a:bodyPr lIns="90000" rIns="90000" tIns="45000" bIns="45000" anchor="t">
            <a:noAutofit/>
          </a:bodyPr>
          <a:p>
            <a:pPr>
              <a:lnSpc>
                <a:spcPct val="100000"/>
              </a:lnSpc>
              <a:buNone/>
            </a:pPr>
            <a:r>
              <a:rPr b="0" lang="en-US" sz="989" spc="-1" strike="noStrike">
                <a:solidFill>
                  <a:srgbClr val="000000"/>
                </a:solidFill>
                <a:latin typeface="Arial"/>
                <a:ea typeface="Arial"/>
              </a:rPr>
              <a:t>Make sure to add figures, pictures, graphs, etc. to make your poster more </a:t>
            </a:r>
            <a:r>
              <a:rPr b="0" lang="en-US" sz="989" spc="-1" strike="noStrike">
                <a:solidFill>
                  <a:srgbClr val="000000"/>
                </a:solidFill>
                <a:latin typeface="Arial"/>
                <a:ea typeface="Arial"/>
              </a:rPr>
              <a:t>visual. Name every figure, picture, etc. the following way: Fig. 1. …./ Pic. </a:t>
            </a:r>
            <a:r>
              <a:rPr b="0" lang="en-US" sz="989" spc="-1" strike="noStrike">
                <a:solidFill>
                  <a:srgbClr val="000000"/>
                </a:solidFill>
                <a:latin typeface="Arial"/>
                <a:ea typeface="Arial"/>
              </a:rPr>
              <a:t>2. ….</a:t>
            </a:r>
            <a:endParaRPr b="0" lang="en-US" sz="989"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jpeg"/><Relationship Id="rId7" Type="http://schemas.openxmlformats.org/officeDocument/2006/relationships/image" Target="../media/image8.jpeg"/><Relationship Id="rId8"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332280" y="1059480"/>
            <a:ext cx="17379720" cy="6112800"/>
          </a:xfrm>
          <a:prstGeom prst="rect">
            <a:avLst/>
          </a:prstGeom>
          <a:noFill/>
          <a:ln w="0">
            <a:noFill/>
          </a:ln>
        </p:spPr>
        <p:txBody>
          <a:bodyPr lIns="90000" rIns="90000" tIns="45000" bIns="45000" anchor="t">
            <a:noAutofit/>
          </a:bodyPr>
          <a:p>
            <a:pPr>
              <a:lnSpc>
                <a:spcPct val="100000"/>
              </a:lnSpc>
              <a:buNone/>
            </a:pPr>
            <a:r>
              <a:rPr b="1" lang="en-US" sz="8400" spc="-1" strike="noStrike">
                <a:solidFill>
                  <a:srgbClr val="000000"/>
                </a:solidFill>
                <a:latin typeface="Arial"/>
              </a:rPr>
              <a:t>Development of a control algorithm for Universal Robots’ UR5e or UR5 collaborative manipulators with dynamic obstacle avoidance function</a:t>
            </a:r>
            <a:endParaRPr b="1" lang="en-US" sz="8400" spc="-1" strike="noStrike">
              <a:solidFill>
                <a:srgbClr val="000000"/>
              </a:solidFill>
              <a:latin typeface="Arial"/>
              <a:ea typeface="Arial"/>
            </a:endParaRPr>
          </a:p>
        </p:txBody>
      </p:sp>
      <p:sp>
        <p:nvSpPr>
          <p:cNvPr id="68" name="PlaceHolder 2"/>
          <p:cNvSpPr>
            <a:spLocks noGrp="1"/>
          </p:cNvSpPr>
          <p:nvPr>
            <p:ph/>
          </p:nvPr>
        </p:nvSpPr>
        <p:spPr>
          <a:xfrm>
            <a:off x="342720" y="7919280"/>
            <a:ext cx="10239120" cy="1220760"/>
          </a:xfrm>
          <a:prstGeom prst="rect">
            <a:avLst/>
          </a:prstGeom>
          <a:noFill/>
          <a:ln w="0">
            <a:noFill/>
          </a:ln>
        </p:spPr>
        <p:txBody>
          <a:bodyPr lIns="90000" rIns="90000" tIns="45000" bIns="45000" anchor="t">
            <a:noAutofit/>
          </a:bodyPr>
          <a:p>
            <a:pPr indent="-324000">
              <a:lnSpc>
                <a:spcPct val="100000"/>
              </a:lnSpc>
              <a:tabLst>
                <a:tab algn="l" pos="0"/>
              </a:tabLst>
            </a:pPr>
            <a:r>
              <a:rPr b="0" lang="en-US" sz="2200" spc="-1" strike="noStrike">
                <a:solidFill>
                  <a:srgbClr val="000000"/>
                </a:solidFill>
                <a:latin typeface="Arial"/>
                <a:ea typeface="Arial"/>
              </a:rPr>
              <a:t>Sergei Smetankin</a:t>
            </a:r>
            <a:endParaRPr b="0" lang="en-US" sz="2200" spc="-1" strike="noStrike">
              <a:solidFill>
                <a:srgbClr val="000000"/>
              </a:solidFill>
              <a:latin typeface="Arial"/>
              <a:ea typeface="Arial"/>
            </a:endParaRPr>
          </a:p>
          <a:p>
            <a:pPr indent="-324000">
              <a:lnSpc>
                <a:spcPct val="100000"/>
              </a:lnSpc>
              <a:tabLst>
                <a:tab algn="l" pos="0"/>
              </a:tabLst>
            </a:pPr>
            <a:r>
              <a:rPr b="0" lang="en-US" sz="2200" spc="-1" strike="noStrike">
                <a:solidFill>
                  <a:srgbClr val="000000"/>
                </a:solidFill>
                <a:latin typeface="Arial"/>
                <a:ea typeface="Arial"/>
              </a:rPr>
              <a:t> </a:t>
            </a:r>
            <a:endParaRPr b="0" lang="en-US" sz="2200" spc="-1" strike="noStrike">
              <a:solidFill>
                <a:srgbClr val="000000"/>
              </a:solidFill>
              <a:latin typeface="Arial"/>
              <a:ea typeface="Arial"/>
            </a:endParaRPr>
          </a:p>
        </p:txBody>
      </p:sp>
      <p:sp>
        <p:nvSpPr>
          <p:cNvPr id="69" name="PlaceHolder 3"/>
          <p:cNvSpPr>
            <a:spLocks noGrp="1"/>
          </p:cNvSpPr>
          <p:nvPr>
            <p:ph/>
          </p:nvPr>
        </p:nvSpPr>
        <p:spPr>
          <a:xfrm>
            <a:off x="10762920" y="7886880"/>
            <a:ext cx="4323240" cy="1220760"/>
          </a:xfrm>
          <a:prstGeom prst="rect">
            <a:avLst/>
          </a:prstGeom>
          <a:noFill/>
          <a:ln w="0">
            <a:noFill/>
          </a:ln>
        </p:spPr>
        <p:txBody>
          <a:bodyPr lIns="90000" rIns="90000" tIns="45000" bIns="45000" anchor="t">
            <a:noAutofit/>
          </a:bodyPr>
          <a:p>
            <a:pPr marL="432000" indent="-324000" algn="ctr">
              <a:spcBef>
                <a:spcPts val="1417"/>
              </a:spcBef>
              <a:buClr>
                <a:srgbClr val="000000"/>
              </a:buClr>
              <a:buSzPct val="45000"/>
              <a:buFont typeface="Wingdings" charset="2"/>
              <a:buChar char=""/>
            </a:pPr>
            <a:r>
              <a:rPr b="0" lang="en-US" sz="2200" spc="-1" strike="noStrike">
                <a:solidFill>
                  <a:srgbClr val="000000"/>
                </a:solidFill>
                <a:latin typeface="Arial"/>
              </a:rPr>
              <a:t>Engineering Systems </a:t>
            </a:r>
            <a:endParaRPr b="0" lang="en-US" sz="2200" spc="-1" strike="noStrike">
              <a:solidFill>
                <a:srgbClr val="000000"/>
              </a:solidFill>
              <a:latin typeface="Arial"/>
            </a:endParaRPr>
          </a:p>
          <a:p>
            <a:pPr marL="432000" indent="-324000" algn="ctr">
              <a:spcBef>
                <a:spcPts val="1417"/>
              </a:spcBef>
              <a:buClr>
                <a:srgbClr val="000000"/>
              </a:buClr>
              <a:buSzPct val="45000"/>
              <a:buFont typeface="Wingdings" charset="2"/>
              <a:buChar char=""/>
            </a:pPr>
            <a:r>
              <a:rPr b="0" lang="en-US" sz="2200" spc="-1" strike="noStrike">
                <a:solidFill>
                  <a:srgbClr val="000000"/>
                </a:solidFill>
                <a:latin typeface="Arial"/>
              </a:rPr>
              <a:t>(ISR lab)</a:t>
            </a:r>
            <a:endParaRPr b="0" lang="en-US" sz="2200" spc="-1" strike="noStrike">
              <a:solidFill>
                <a:srgbClr val="000000"/>
              </a:solidFill>
              <a:latin typeface="Arial"/>
            </a:endParaRPr>
          </a:p>
        </p:txBody>
      </p:sp>
      <p:sp>
        <p:nvSpPr>
          <p:cNvPr id="70" name="PlaceHolder 4"/>
          <p:cNvSpPr>
            <a:spLocks noGrp="1"/>
          </p:cNvSpPr>
          <p:nvPr>
            <p:ph/>
          </p:nvPr>
        </p:nvSpPr>
        <p:spPr>
          <a:xfrm>
            <a:off x="16706880" y="7886880"/>
            <a:ext cx="4323960" cy="1220760"/>
          </a:xfrm>
          <a:prstGeom prst="rect">
            <a:avLst/>
          </a:prstGeom>
          <a:noFill/>
          <a:ln w="0">
            <a:noFill/>
          </a:ln>
        </p:spPr>
        <p:txBody>
          <a:bodyPr lIns="90000" rIns="90000" tIns="45000" bIns="45000" anchor="t">
            <a:noAutofit/>
          </a:bodyPr>
          <a:p>
            <a:pPr indent="-324000">
              <a:lnSpc>
                <a:spcPct val="100000"/>
              </a:lnSpc>
            </a:pPr>
            <a:r>
              <a:rPr b="0" lang="en-US" sz="2100" spc="-1" strike="noStrike">
                <a:solidFill>
                  <a:srgbClr val="000000"/>
                </a:solidFill>
                <a:latin typeface="Arial"/>
              </a:rPr>
              <a:t>Dzmitry Tsetserukou</a:t>
            </a:r>
            <a:endParaRPr b="0" lang="en-US" sz="2100" spc="-1" strike="noStrike">
              <a:solidFill>
                <a:srgbClr val="000000"/>
              </a:solidFill>
              <a:latin typeface="Arial"/>
              <a:ea typeface="Arial"/>
            </a:endParaRPr>
          </a:p>
        </p:txBody>
      </p:sp>
      <p:sp>
        <p:nvSpPr>
          <p:cNvPr id="71" name="PlaceHolder 5"/>
          <p:cNvSpPr>
            <a:spLocks noGrp="1"/>
          </p:cNvSpPr>
          <p:nvPr>
            <p:ph/>
          </p:nvPr>
        </p:nvSpPr>
        <p:spPr>
          <a:xfrm>
            <a:off x="342720" y="10326240"/>
            <a:ext cx="10239120" cy="2512440"/>
          </a:xfrm>
          <a:prstGeom prst="rect">
            <a:avLst/>
          </a:prstGeom>
          <a:noFill/>
          <a:ln w="0">
            <a:noFill/>
          </a:ln>
        </p:spPr>
        <p:txBody>
          <a:bodyPr lIns="90000" rIns="90000" tIns="45000" bIns="45000" anchor="t">
            <a:noAutofit/>
          </a:bodyPr>
          <a:p>
            <a:pPr marL="285840" indent="-285840">
              <a:lnSpc>
                <a:spcPct val="100000"/>
              </a:lnSpc>
              <a:buClr>
                <a:srgbClr val="262626"/>
              </a:buClr>
              <a:buFont typeface="Arial"/>
              <a:buChar char="•"/>
            </a:pPr>
            <a:r>
              <a:rPr b="0" lang="en-US" sz="2000" spc="-1" strike="noStrike">
                <a:solidFill>
                  <a:srgbClr val="262626"/>
                </a:solidFill>
                <a:latin typeface="Arial Black"/>
              </a:rPr>
              <a:t>NEUROROBOT is robot-assisted TMS navigation system for the brain for neurorehabilitation and pre-radiation preparation of patients. During the procedure, the robot is surrounded by additional equipment: chairs, monitors, TMS devices, etc. All of the above items change their location or state over time depending on the convenience of the doctor and the patient. It is equally important to note that the equipment is expensive, so it is necessary to reduce the risk of damage to it</a:t>
            </a:r>
            <a:r>
              <a:rPr b="0" lang="en-US" sz="1800" spc="-1" strike="noStrike">
                <a:solidFill>
                  <a:srgbClr val="262626"/>
                </a:solidFill>
                <a:latin typeface="Arial Black"/>
              </a:rPr>
              <a:t>.</a:t>
            </a:r>
            <a:endParaRPr b="0" lang="en-US" sz="1800" spc="-1" strike="noStrike">
              <a:solidFill>
                <a:srgbClr val="262626"/>
              </a:solidFill>
              <a:latin typeface="Arial Black"/>
            </a:endParaRPr>
          </a:p>
        </p:txBody>
      </p:sp>
      <p:sp>
        <p:nvSpPr>
          <p:cNvPr id="72" name="PlaceHolder 6"/>
          <p:cNvSpPr>
            <a:spLocks noGrp="1"/>
          </p:cNvSpPr>
          <p:nvPr>
            <p:ph/>
          </p:nvPr>
        </p:nvSpPr>
        <p:spPr>
          <a:xfrm>
            <a:off x="10774080" y="10326240"/>
            <a:ext cx="10181880" cy="2512440"/>
          </a:xfrm>
          <a:prstGeom prst="rect">
            <a:avLst/>
          </a:prstGeom>
          <a:noFill/>
          <a:ln w="0">
            <a:noFill/>
          </a:ln>
        </p:spPr>
        <p:txBody>
          <a:bodyPr lIns="90000" rIns="90000" tIns="45000" bIns="45000" anchor="t">
            <a:noAutofit/>
          </a:bodyPr>
          <a:p>
            <a:pPr marL="285840" indent="-285840">
              <a:lnSpc>
                <a:spcPct val="100000"/>
              </a:lnSpc>
              <a:buClr>
                <a:srgbClr val="262626"/>
              </a:buClr>
              <a:buFont typeface="Arial"/>
              <a:buChar char="•"/>
            </a:pPr>
            <a:r>
              <a:rPr b="0" lang="en-US" sz="2200" spc="-1" strike="noStrike">
                <a:solidFill>
                  <a:srgbClr val="262626"/>
                </a:solidFill>
                <a:latin typeface="Arial"/>
              </a:rPr>
              <a:t>The main objective was to </a:t>
            </a:r>
            <a:r>
              <a:rPr b="0" lang="en-US" sz="2200" spc="-1" strike="noStrike">
                <a:solidFill>
                  <a:srgbClr val="262626"/>
                </a:solidFill>
                <a:latin typeface="Arial"/>
              </a:rPr>
              <a:t>implement a collision </a:t>
            </a:r>
            <a:r>
              <a:rPr b="0" lang="en-US" sz="2200" spc="-1" strike="noStrike">
                <a:solidFill>
                  <a:srgbClr val="262626"/>
                </a:solidFill>
                <a:latin typeface="Arial"/>
              </a:rPr>
              <a:t>avoidance system into the </a:t>
            </a:r>
            <a:r>
              <a:rPr b="0" lang="en-US" sz="2200" spc="-1" strike="noStrike">
                <a:solidFill>
                  <a:srgbClr val="262626"/>
                </a:solidFill>
                <a:latin typeface="Arial"/>
              </a:rPr>
              <a:t>project, which would help in </a:t>
            </a:r>
            <a:r>
              <a:rPr b="0" lang="en-US" sz="2200" spc="-1" strike="noStrike">
                <a:solidFill>
                  <a:srgbClr val="262626"/>
                </a:solidFill>
                <a:latin typeface="Arial"/>
              </a:rPr>
              <a:t>real time in telecontrol mode to </a:t>
            </a:r>
            <a:r>
              <a:rPr b="0" lang="en-US" sz="2200" spc="-1" strike="noStrike">
                <a:solidFill>
                  <a:srgbClr val="262626"/>
                </a:solidFill>
                <a:latin typeface="Arial"/>
              </a:rPr>
              <a:t>keep the equipment intact and </a:t>
            </a:r>
            <a:r>
              <a:rPr b="0" lang="en-US" sz="2200" spc="-1" strike="noStrike">
                <a:solidFill>
                  <a:srgbClr val="262626"/>
                </a:solidFill>
                <a:latin typeface="Arial"/>
              </a:rPr>
              <a:t>ensure patient safety in the </a:t>
            </a:r>
            <a:r>
              <a:rPr b="0" lang="en-US" sz="2200" spc="-1" strike="noStrike">
                <a:solidFill>
                  <a:srgbClr val="262626"/>
                </a:solidFill>
                <a:latin typeface="Arial"/>
              </a:rPr>
              <a:t>event of possible operator </a:t>
            </a:r>
            <a:r>
              <a:rPr b="0" lang="en-US" sz="2200" spc="-1" strike="noStrike">
                <a:solidFill>
                  <a:srgbClr val="262626"/>
                </a:solidFill>
                <a:latin typeface="Arial"/>
              </a:rPr>
              <a:t>errors (prevent the robot from </a:t>
            </a:r>
            <a:r>
              <a:rPr b="0" lang="en-US" sz="2200" spc="-1" strike="noStrike">
                <a:solidFill>
                  <a:srgbClr val="262626"/>
                </a:solidFill>
                <a:latin typeface="Arial"/>
              </a:rPr>
              <a:t>colliding with objects when </a:t>
            </a:r>
            <a:r>
              <a:rPr b="0" lang="en-US" sz="2200" spc="-1" strike="noStrike">
                <a:solidFill>
                  <a:srgbClr val="262626"/>
                </a:solidFill>
                <a:latin typeface="Arial"/>
              </a:rPr>
              <a:t>controlled by a joystick).</a:t>
            </a:r>
            <a:endParaRPr b="0" lang="en-US" sz="2200" spc="-1" strike="noStrike">
              <a:solidFill>
                <a:srgbClr val="262626"/>
              </a:solidFill>
              <a:latin typeface="Arial"/>
            </a:endParaRPr>
          </a:p>
        </p:txBody>
      </p:sp>
      <p:sp>
        <p:nvSpPr>
          <p:cNvPr id="73" name="PlaceHolder 7"/>
          <p:cNvSpPr>
            <a:spLocks noGrp="1"/>
          </p:cNvSpPr>
          <p:nvPr>
            <p:ph/>
          </p:nvPr>
        </p:nvSpPr>
        <p:spPr>
          <a:xfrm>
            <a:off x="342360" y="13847760"/>
            <a:ext cx="10239120" cy="5435280"/>
          </a:xfrm>
          <a:prstGeom prst="rect">
            <a:avLst/>
          </a:prstGeom>
          <a:noFill/>
          <a:ln w="0">
            <a:noFill/>
          </a:ln>
        </p:spPr>
        <p:txBody>
          <a:bodyPr lIns="90000" rIns="90000" tIns="45000" bIns="45000" anchor="t">
            <a:noAutofit/>
          </a:bodyPr>
          <a:p>
            <a:pPr indent="-324000">
              <a:lnSpc>
                <a:spcPct val="100000"/>
              </a:lnSpc>
              <a:tabLst>
                <a:tab algn="l" pos="0"/>
              </a:tabLst>
            </a:pPr>
            <a:r>
              <a:rPr b="0" lang="en-US" sz="2400" spc="-1" strike="noStrike">
                <a:solidFill>
                  <a:srgbClr val="262626"/>
                </a:solidFill>
                <a:latin typeface="Arial"/>
                <a:ea typeface="MS PGothic"/>
              </a:rPr>
              <a:t>Initially, it was planned to use an algorithm based on the Artificial Potential </a:t>
            </a:r>
            <a:r>
              <a:rPr b="0" lang="en-US" sz="2400" spc="-1" strike="noStrike">
                <a:solidFill>
                  <a:srgbClr val="262626"/>
                </a:solidFill>
                <a:latin typeface="Arial"/>
                <a:ea typeface="MS PGothic"/>
              </a:rPr>
              <a:t>Field, i.e. to add a repulsive force to the end-effector when approaching </a:t>
            </a:r>
            <a:r>
              <a:rPr b="0" lang="en-US" sz="2400" spc="-1" strike="noStrike">
                <a:solidFill>
                  <a:srgbClr val="262626"/>
                </a:solidFill>
                <a:latin typeface="Arial"/>
                <a:ea typeface="MS PGothic"/>
              </a:rPr>
              <a:t>objects that the robot should not collide with. But it turned out that in this </a:t>
            </a:r>
            <a:r>
              <a:rPr b="0" lang="en-US" sz="2400" spc="-1" strike="noStrike">
                <a:solidFill>
                  <a:srgbClr val="262626"/>
                </a:solidFill>
                <a:latin typeface="Arial"/>
                <a:ea typeface="MS PGothic"/>
              </a:rPr>
              <a:t>case, the robot would be affected by unwanted accelerations that </a:t>
            </a:r>
            <a:r>
              <a:rPr b="0" lang="en-US" sz="2400" spc="-1" strike="noStrike">
                <a:solidFill>
                  <a:srgbClr val="262626"/>
                </a:solidFill>
                <a:latin typeface="Arial"/>
                <a:ea typeface="MS PGothic"/>
              </a:rPr>
              <a:t>prevented the robot from being positioned correctly. Therefore, it was </a:t>
            </a:r>
            <a:r>
              <a:rPr b="0" lang="en-US" sz="2400" spc="-1" strike="noStrike">
                <a:solidFill>
                  <a:srgbClr val="262626"/>
                </a:solidFill>
                <a:latin typeface="Arial"/>
                <a:ea typeface="MS PGothic"/>
              </a:rPr>
              <a:t>decided to adapt the “Threshold distance method”, implemented in the </a:t>
            </a:r>
            <a:r>
              <a:rPr b="0" lang="en-US" sz="2400" spc="-1" strike="noStrike">
                <a:solidFill>
                  <a:srgbClr val="262626"/>
                </a:solidFill>
                <a:latin typeface="Arial"/>
                <a:ea typeface="MS PGothic"/>
              </a:rPr>
              <a:t>default moveit_servo from the Moveit framework and based on the FCL </a:t>
            </a:r>
            <a:r>
              <a:rPr b="0" lang="en-US" sz="2400" spc="-1" strike="noStrike">
                <a:solidFill>
                  <a:srgbClr val="262626"/>
                </a:solidFill>
                <a:latin typeface="Arial"/>
                <a:ea typeface="MS PGothic"/>
              </a:rPr>
              <a:t>library, to our needs.</a:t>
            </a:r>
            <a:endParaRPr b="0" lang="en-US" sz="2400" spc="-1" strike="noStrike">
              <a:solidFill>
                <a:srgbClr val="262626"/>
              </a:solidFill>
              <a:latin typeface="Arial"/>
              <a:ea typeface="MS PGothic"/>
            </a:endParaRPr>
          </a:p>
          <a:p>
            <a:pPr indent="-324000">
              <a:lnSpc>
                <a:spcPct val="100000"/>
              </a:lnSpc>
              <a:tabLst>
                <a:tab algn="l" pos="0"/>
              </a:tabLst>
            </a:pPr>
            <a:r>
              <a:rPr b="0" lang="en-US" sz="2400" spc="-1" strike="noStrike">
                <a:solidFill>
                  <a:srgbClr val="262626"/>
                </a:solidFill>
                <a:latin typeface="Arial"/>
                <a:ea typeface="MS PGothic"/>
              </a:rPr>
              <a:t>We decided to replace default FCL library with the Bullet. </a:t>
            </a:r>
            <a:endParaRPr b="0" lang="en-US" sz="2400" spc="-1" strike="noStrike">
              <a:solidFill>
                <a:srgbClr val="262626"/>
              </a:solidFill>
              <a:latin typeface="Arial"/>
              <a:ea typeface="MS PGothic"/>
            </a:endParaRPr>
          </a:p>
          <a:p>
            <a:pPr indent="-324000">
              <a:lnSpc>
                <a:spcPct val="100000"/>
              </a:lnSpc>
              <a:tabLst>
                <a:tab algn="l" pos="0"/>
              </a:tabLst>
            </a:pPr>
            <a:r>
              <a:rPr b="0" lang="en-US" sz="2400" spc="-1" strike="noStrike">
                <a:solidFill>
                  <a:srgbClr val="262626"/>
                </a:solidFill>
                <a:latin typeface="Arial"/>
                <a:ea typeface="MS PGothic"/>
              </a:rPr>
              <a:t>After modifying the original moveit_servo, I was able to make the new </a:t>
            </a:r>
            <a:r>
              <a:rPr b="0" lang="en-US" sz="2400" spc="-1" strike="noStrike">
                <a:solidFill>
                  <a:srgbClr val="262626"/>
                </a:solidFill>
                <a:latin typeface="Arial"/>
                <a:ea typeface="MS PGothic"/>
              </a:rPr>
              <a:t>collision avoidance method via OOP C++ easy to integrate into the </a:t>
            </a:r>
            <a:r>
              <a:rPr b="0" lang="en-US" sz="2400" spc="-1" strike="noStrike">
                <a:solidFill>
                  <a:srgbClr val="262626"/>
                </a:solidFill>
                <a:latin typeface="Arial"/>
                <a:ea typeface="MS PGothic"/>
              </a:rPr>
              <a:t>project. I implemented the Bullet library, already modified for ROS, and </a:t>
            </a:r>
            <a:r>
              <a:rPr b="0" lang="en-US" sz="2400" spc="-1" strike="noStrike">
                <a:solidFill>
                  <a:srgbClr val="262626"/>
                </a:solidFill>
                <a:latin typeface="Arial"/>
                <a:ea typeface="MS PGothic"/>
              </a:rPr>
              <a:t>measured the speed of calculations. The speed gain was times 30, which </a:t>
            </a:r>
            <a:r>
              <a:rPr b="0" lang="en-US" sz="2400" spc="-1" strike="noStrike">
                <a:solidFill>
                  <a:srgbClr val="262626"/>
                </a:solidFill>
                <a:latin typeface="Arial"/>
                <a:ea typeface="MS PGothic"/>
              </a:rPr>
              <a:t>allowed us to fit within the 125 Hz refresh rate and check collision in real </a:t>
            </a:r>
            <a:r>
              <a:rPr b="0" lang="en-US" sz="2400" spc="-1" strike="noStrike">
                <a:solidFill>
                  <a:srgbClr val="262626"/>
                </a:solidFill>
                <a:latin typeface="Arial"/>
                <a:ea typeface="MS PGothic"/>
              </a:rPr>
              <a:t>time</a:t>
            </a:r>
            <a:endParaRPr b="0" lang="en-US" sz="2400" spc="-1" strike="noStrike">
              <a:solidFill>
                <a:srgbClr val="262626"/>
              </a:solidFill>
              <a:latin typeface="Arial"/>
              <a:ea typeface="MS PGothic"/>
            </a:endParaRPr>
          </a:p>
        </p:txBody>
      </p:sp>
      <p:sp>
        <p:nvSpPr>
          <p:cNvPr id="74" name="PlaceHolder 8"/>
          <p:cNvSpPr>
            <a:spLocks noGrp="1"/>
          </p:cNvSpPr>
          <p:nvPr>
            <p:ph/>
          </p:nvPr>
        </p:nvSpPr>
        <p:spPr>
          <a:xfrm>
            <a:off x="342360" y="20299320"/>
            <a:ext cx="10239120" cy="5395320"/>
          </a:xfrm>
          <a:prstGeom prst="rect">
            <a:avLst/>
          </a:prstGeom>
          <a:noFill/>
          <a:ln w="0">
            <a:noFill/>
          </a:ln>
        </p:spPr>
        <p:txBody>
          <a:bodyPr lIns="90000" rIns="90000" tIns="45000" bIns="45000" anchor="t">
            <a:no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During the practice, an algorithm for avoiding collisions in the joystick </a:t>
            </a:r>
            <a:r>
              <a:rPr b="0" lang="en-US" sz="2400" spc="-1" strike="noStrike">
                <a:solidFill>
                  <a:srgbClr val="000000"/>
                </a:solidFill>
                <a:latin typeface="Arial"/>
              </a:rPr>
              <a:t>control mode was implemented in the Neurorobot project. An optimal </a:t>
            </a:r>
            <a:r>
              <a:rPr b="0" lang="en-US" sz="2400" spc="-1" strike="noStrike">
                <a:solidFill>
                  <a:srgbClr val="000000"/>
                </a:solidFill>
                <a:latin typeface="Arial"/>
              </a:rPr>
              <a:t>method was found that corresponded to the initial task of correct </a:t>
            </a:r>
            <a:r>
              <a:rPr b="0" lang="en-US" sz="2400" spc="-1" strike="noStrike">
                <a:solidFill>
                  <a:srgbClr val="000000"/>
                </a:solidFill>
                <a:latin typeface="Arial"/>
              </a:rPr>
              <a:t>positioning of the TMS device, and the problems that arose were </a:t>
            </a:r>
            <a:r>
              <a:rPr b="0" lang="en-US" sz="2400" spc="-1" strike="noStrike">
                <a:solidFill>
                  <a:srgbClr val="000000"/>
                </a:solidFill>
                <a:latin typeface="Arial"/>
              </a:rPr>
              <a:t>consistently solved. </a:t>
            </a:r>
            <a:endParaRPr b="0" lang="en-US" sz="2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This work will be included in subsequent software updates on the real </a:t>
            </a:r>
            <a:r>
              <a:rPr b="0" lang="en-US" sz="2400" spc="-1" strike="noStrike">
                <a:solidFill>
                  <a:srgbClr val="000000"/>
                </a:solidFill>
                <a:latin typeface="Arial"/>
              </a:rPr>
              <a:t>robot.</a:t>
            </a:r>
            <a:endParaRPr b="0" lang="en-US" sz="2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This approach to avoiding collisions between the robot and itself and </a:t>
            </a:r>
            <a:r>
              <a:rPr b="0" lang="en-US" sz="2400" spc="-1" strike="noStrike">
                <a:solidFill>
                  <a:srgbClr val="000000"/>
                </a:solidFill>
                <a:latin typeface="Arial"/>
              </a:rPr>
              <a:t>the environment is not yet used by competing companies.</a:t>
            </a:r>
            <a:endParaRPr b="0" lang="en-US" sz="2400" spc="-1" strike="noStrike">
              <a:solidFill>
                <a:srgbClr val="000000"/>
              </a:solidFill>
              <a:latin typeface="Arial"/>
            </a:endParaRPr>
          </a:p>
        </p:txBody>
      </p:sp>
      <p:sp>
        <p:nvSpPr>
          <p:cNvPr id="75" name="PlaceHolder 9"/>
          <p:cNvSpPr>
            <a:spLocks noGrp="1"/>
          </p:cNvSpPr>
          <p:nvPr>
            <p:ph/>
          </p:nvPr>
        </p:nvSpPr>
        <p:spPr>
          <a:xfrm>
            <a:off x="342360" y="26741880"/>
            <a:ext cx="15431040" cy="2460960"/>
          </a:xfrm>
          <a:prstGeom prst="rect">
            <a:avLst/>
          </a:prstGeom>
          <a:noFill/>
          <a:ln w="0">
            <a:noFill/>
          </a:ln>
        </p:spPr>
        <p:txBody>
          <a:bodyPr numCol="1" spcCol="0" lIns="90000" rIns="90000" tIns="45000" bIns="45000" anchor="t">
            <a:noAutofit/>
          </a:bodyPr>
          <a:p>
            <a:pPr indent="-324000">
              <a:lnSpc>
                <a:spcPct val="100000"/>
              </a:lnSpc>
              <a:tabLst>
                <a:tab algn="l" pos="0"/>
              </a:tabLst>
            </a:pPr>
            <a:r>
              <a:rPr b="0" lang="en-US" sz="1800" spc="-1" strike="noStrike">
                <a:solidFill>
                  <a:srgbClr val="262626"/>
                </a:solidFill>
                <a:latin typeface="Arial"/>
              </a:rPr>
              <a:t>During the practice, an algorithm for avoiding collisions in the joystick control mode was </a:t>
            </a:r>
            <a:r>
              <a:rPr b="0" lang="en-US" sz="1800" spc="-1" strike="noStrike">
                <a:solidFill>
                  <a:srgbClr val="262626"/>
                </a:solidFill>
                <a:latin typeface="Arial"/>
              </a:rPr>
              <a:t>implemented in the neurobot project. An optimal method was found that corresponded to the initial </a:t>
            </a:r>
            <a:r>
              <a:rPr b="0" lang="en-US" sz="1800" spc="-1" strike="noStrike">
                <a:solidFill>
                  <a:srgbClr val="262626"/>
                </a:solidFill>
                <a:latin typeface="Arial"/>
              </a:rPr>
              <a:t>task of correct positioning of the TMS device, and the problems that arose were consistently solved. </a:t>
            </a:r>
            <a:r>
              <a:rPr b="0" lang="en-US" sz="1800" spc="-1" strike="noStrike">
                <a:solidFill>
                  <a:srgbClr val="262626"/>
                </a:solidFill>
                <a:latin typeface="Arial"/>
              </a:rPr>
              <a:t>This work will be included in subsequent software updates on the real robot.</a:t>
            </a:r>
            <a:endParaRPr b="0" lang="en-US" sz="1800" spc="-1" strike="noStrike">
              <a:solidFill>
                <a:srgbClr val="262626"/>
              </a:solidFill>
              <a:latin typeface="Arial"/>
            </a:endParaRPr>
          </a:p>
          <a:p>
            <a:pPr indent="-324000">
              <a:lnSpc>
                <a:spcPct val="100000"/>
              </a:lnSpc>
              <a:tabLst>
                <a:tab algn="l" pos="0"/>
              </a:tabLst>
            </a:pPr>
            <a:r>
              <a:rPr b="0" lang="en-US" sz="1800" spc="-1" strike="noStrike">
                <a:solidFill>
                  <a:srgbClr val="262626"/>
                </a:solidFill>
                <a:latin typeface="Arial"/>
              </a:rPr>
              <a:t> </a:t>
            </a:r>
            <a:endParaRPr b="0" lang="en-US" sz="1800" spc="-1" strike="noStrike">
              <a:solidFill>
                <a:srgbClr val="262626"/>
              </a:solidFill>
              <a:latin typeface="Arial"/>
            </a:endParaRPr>
          </a:p>
          <a:p>
            <a:pPr indent="-324000" algn="r">
              <a:lnSpc>
                <a:spcPct val="100000"/>
              </a:lnSpc>
              <a:tabLst>
                <a:tab algn="l" pos="0"/>
              </a:tabLst>
            </a:pPr>
            <a:r>
              <a:rPr b="0" i="1" lang="en-US" sz="1800" spc="-1" strike="noStrike">
                <a:solidFill>
                  <a:srgbClr val="262626"/>
                </a:solidFill>
                <a:latin typeface="Arial"/>
              </a:rPr>
              <a:t> </a:t>
            </a:r>
            <a:endParaRPr b="0" lang="en-US" sz="1800" spc="-1" strike="noStrike">
              <a:solidFill>
                <a:srgbClr val="262626"/>
              </a:solidFill>
              <a:latin typeface="Arial"/>
            </a:endParaRPr>
          </a:p>
          <a:p>
            <a:pPr indent="-324000" algn="r">
              <a:lnSpc>
                <a:spcPct val="100000"/>
              </a:lnSpc>
              <a:tabLst>
                <a:tab algn="l" pos="0"/>
              </a:tabLst>
            </a:pPr>
            <a:r>
              <a:rPr b="0" i="1" lang="en-US" sz="1800" spc="-1" strike="noStrike">
                <a:solidFill>
                  <a:srgbClr val="262626"/>
                </a:solidFill>
                <a:latin typeface="Arial"/>
              </a:rPr>
              <a:t>For extended report in .pdf format follow QrCode</a:t>
            </a:r>
            <a:endParaRPr b="0" lang="en-US" sz="1800" spc="-1" strike="noStrike">
              <a:solidFill>
                <a:srgbClr val="262626"/>
              </a:solidFill>
              <a:latin typeface="Arial"/>
            </a:endParaRPr>
          </a:p>
        </p:txBody>
      </p:sp>
      <p:sp>
        <p:nvSpPr>
          <p:cNvPr id="76" name="PlaceHolder 10"/>
          <p:cNvSpPr>
            <a:spLocks noGrp="1"/>
          </p:cNvSpPr>
          <p:nvPr>
            <p:ph/>
          </p:nvPr>
        </p:nvSpPr>
        <p:spPr>
          <a:xfrm>
            <a:off x="11487240" y="18745200"/>
            <a:ext cx="2914560" cy="325440"/>
          </a:xfrm>
          <a:prstGeom prst="rect">
            <a:avLst/>
          </a:prstGeom>
          <a:noFill/>
          <a:ln w="0">
            <a:noFill/>
          </a:ln>
        </p:spPr>
        <p:txBody>
          <a:bodyPr lIns="90000" rIns="90000" tIns="45000" bIns="45000" anchor="t">
            <a:noAutofit/>
          </a:bodyPr>
          <a:p>
            <a:pPr marL="285840" indent="-285840">
              <a:lnSpc>
                <a:spcPct val="100000"/>
              </a:lnSpc>
              <a:buClr>
                <a:srgbClr val="262626"/>
              </a:buClr>
              <a:buFont typeface="Arial"/>
              <a:buChar char="•"/>
            </a:pPr>
            <a:r>
              <a:rPr b="0" lang="en-US" sz="2000" spc="-1" strike="noStrike">
                <a:solidFill>
                  <a:srgbClr val="262626"/>
                </a:solidFill>
                <a:latin typeface="Arial Black"/>
              </a:rPr>
              <a:t>NEUROROBOT</a:t>
            </a:r>
            <a:endParaRPr b="0" lang="en-US" sz="2000" spc="-1" strike="noStrike">
              <a:solidFill>
                <a:srgbClr val="000000"/>
              </a:solidFill>
              <a:latin typeface="Arial"/>
            </a:endParaRPr>
          </a:p>
        </p:txBody>
      </p:sp>
      <p:sp>
        <p:nvSpPr>
          <p:cNvPr id="77" name="PlaceHolder 11"/>
          <p:cNvSpPr>
            <a:spLocks noGrp="1"/>
          </p:cNvSpPr>
          <p:nvPr>
            <p:ph/>
          </p:nvPr>
        </p:nvSpPr>
        <p:spPr>
          <a:xfrm>
            <a:off x="10762920" y="20293920"/>
            <a:ext cx="10193040" cy="5401080"/>
          </a:xfrm>
          <a:prstGeom prst="rect">
            <a:avLst/>
          </a:prstGeom>
          <a:noFill/>
          <a:ln w="0">
            <a:noFill/>
          </a:ln>
        </p:spPr>
        <p:txBody>
          <a:bodyPr lIns="90000" rIns="90000" tIns="45000" bIns="45000" anchor="t">
            <a:noAutofit/>
          </a:bodyPr>
          <a:p>
            <a:endParaRPr b="0" lang="en-US" sz="989" spc="-1" strike="noStrike">
              <a:solidFill>
                <a:srgbClr val="000000"/>
              </a:solidFill>
              <a:latin typeface="Arial"/>
            </a:endParaRPr>
          </a:p>
        </p:txBody>
      </p:sp>
      <p:pic>
        <p:nvPicPr>
          <p:cNvPr id="78" name="" descr=""/>
          <p:cNvPicPr/>
          <p:nvPr/>
        </p:nvPicPr>
        <p:blipFill>
          <a:blip r:embed="rId1"/>
          <a:stretch/>
        </p:blipFill>
        <p:spPr>
          <a:xfrm>
            <a:off x="16687800" y="1943280"/>
            <a:ext cx="4571640" cy="1942920"/>
          </a:xfrm>
          <a:prstGeom prst="rect">
            <a:avLst/>
          </a:prstGeom>
          <a:ln w="0">
            <a:noFill/>
          </a:ln>
        </p:spPr>
      </p:pic>
      <p:pic>
        <p:nvPicPr>
          <p:cNvPr id="79" name="" descr=""/>
          <p:cNvPicPr/>
          <p:nvPr/>
        </p:nvPicPr>
        <p:blipFill>
          <a:blip r:embed="rId2"/>
          <a:stretch/>
        </p:blipFill>
        <p:spPr>
          <a:xfrm>
            <a:off x="18079920" y="3678120"/>
            <a:ext cx="2036880" cy="2036880"/>
          </a:xfrm>
          <a:prstGeom prst="rect">
            <a:avLst/>
          </a:prstGeom>
          <a:ln w="0">
            <a:noFill/>
          </a:ln>
        </p:spPr>
      </p:pic>
      <p:pic>
        <p:nvPicPr>
          <p:cNvPr id="80" name="" descr=""/>
          <p:cNvPicPr/>
          <p:nvPr/>
        </p:nvPicPr>
        <p:blipFill>
          <a:blip r:embed="rId3"/>
          <a:stretch/>
        </p:blipFill>
        <p:spPr>
          <a:xfrm>
            <a:off x="18516600" y="26860320"/>
            <a:ext cx="2057400" cy="2057400"/>
          </a:xfrm>
          <a:prstGeom prst="rect">
            <a:avLst/>
          </a:prstGeom>
          <a:ln w="0">
            <a:noFill/>
          </a:ln>
        </p:spPr>
      </p:pic>
      <p:pic>
        <p:nvPicPr>
          <p:cNvPr id="81" name="" descr=""/>
          <p:cNvPicPr/>
          <p:nvPr/>
        </p:nvPicPr>
        <p:blipFill>
          <a:blip r:embed="rId4"/>
          <a:stretch/>
        </p:blipFill>
        <p:spPr>
          <a:xfrm>
            <a:off x="10972800" y="14401800"/>
            <a:ext cx="4020480" cy="4114800"/>
          </a:xfrm>
          <a:prstGeom prst="rect">
            <a:avLst/>
          </a:prstGeom>
          <a:ln w="0">
            <a:noFill/>
          </a:ln>
        </p:spPr>
      </p:pic>
      <p:pic>
        <p:nvPicPr>
          <p:cNvPr id="82" name="" descr=""/>
          <p:cNvPicPr/>
          <p:nvPr/>
        </p:nvPicPr>
        <p:blipFill>
          <a:blip r:embed="rId5"/>
          <a:stretch/>
        </p:blipFill>
        <p:spPr>
          <a:xfrm>
            <a:off x="15426360" y="14630400"/>
            <a:ext cx="5147640" cy="3958920"/>
          </a:xfrm>
          <a:prstGeom prst="rect">
            <a:avLst/>
          </a:prstGeom>
          <a:ln w="0">
            <a:noFill/>
          </a:ln>
        </p:spPr>
      </p:pic>
      <p:pic>
        <p:nvPicPr>
          <p:cNvPr id="83" name="" descr=""/>
          <p:cNvPicPr/>
          <p:nvPr/>
        </p:nvPicPr>
        <p:blipFill>
          <a:blip r:embed="rId6"/>
          <a:stretch/>
        </p:blipFill>
        <p:spPr>
          <a:xfrm>
            <a:off x="10846440" y="20136240"/>
            <a:ext cx="4926960" cy="3695400"/>
          </a:xfrm>
          <a:prstGeom prst="rect">
            <a:avLst/>
          </a:prstGeom>
          <a:ln w="0">
            <a:noFill/>
          </a:ln>
        </p:spPr>
      </p:pic>
      <p:pic>
        <p:nvPicPr>
          <p:cNvPr id="84" name="" descr=""/>
          <p:cNvPicPr/>
          <p:nvPr/>
        </p:nvPicPr>
        <p:blipFill>
          <a:blip r:embed="rId7"/>
          <a:stretch/>
        </p:blipFill>
        <p:spPr>
          <a:xfrm>
            <a:off x="16230600" y="21647520"/>
            <a:ext cx="4572000" cy="39556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17705</TotalTime>
  <Application>LibreOffice/7.3.7.2$Linux_X86_64 LibreOffice_project/30$Build-2</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Zhanna Turubarova</dc:creator>
  <dc:description/>
  <dc:language>en-US</dc:language>
  <cp:lastModifiedBy/>
  <cp:lastPrinted>2018-07-09T16:15:26Z</cp:lastPrinted>
  <dcterms:modified xsi:type="dcterms:W3CDTF">2024-07-31T23:11:16Z</dcterms:modified>
  <cp:revision>161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1</vt:i4>
  </property>
</Properties>
</file>