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3EF45-CC2F-4475-9343-72A8D0E6D943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02F6-1C26-4852-A8A4-4F32472DB5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E86A5-3A97-4B6F-A6B1-DC7C80C55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8B52DF-D71F-4C1A-8F7A-641E7AE6B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CF8B08-2817-45E1-8BE5-D5FB729D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37F-29D3-40E8-B0A8-9220B2D8732B}" type="datetime1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5B7CE-7EF3-4F6A-B6F6-AEC04448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8B11A4-4577-4ED1-B840-E6B60166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64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1FFC8-6D5C-401C-B655-46AC2BF1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A12D94-305D-42F6-96C5-E54423B9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46E92-FD79-44E3-BDBA-93E73FE2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464E-DC90-46CA-85A2-45DBF19A6E38}" type="datetime1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F7EACB-1058-4344-9DC5-E087166E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B1A4B-2A5A-4949-A192-43BED79D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79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224690-3470-421E-8EB4-9AC4D51F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545AB3-864E-4434-B169-A4F668C7C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6FE24-4846-4872-8170-2AA07505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5E99-E449-4591-8CB3-44905D4A2943}" type="datetime1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26331-7447-4F84-B066-A51D9810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691CC4-04BC-40BE-BC61-02784832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4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BB83E-72BA-498A-A59E-1963C250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3691F-DE64-4D46-AD60-065054222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E331A9-A90A-42A4-BDCC-D5357ED7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528-6320-4B34-B2FC-C8B17BC7C085}" type="datetime1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26E728-4553-4E82-9BD0-0C131106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A62D7E-AE40-40C7-9E5E-A8ABA5A9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9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1C1AB-A7B6-4ECC-BE2B-8C8D15C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DB929-678F-41F9-9416-DC5909161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8228B-9CA7-4EFE-857E-43ECDBB8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F20F-A92D-4CE2-9BD6-2A130F7168D2}" type="datetime1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CD46A3-D1A1-4C74-ACC6-EF809C85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95A44-72C8-4D43-A3ED-2410B90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38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5AB64-A1F7-44CB-BA6F-173A52FE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4F38C-0A3B-4C7E-A385-058EF3C1C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59DBA1-C017-4FAC-8488-58621B7F6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C54F6A-EA30-4D3B-9A60-1B17609B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BDD6-C9BC-4572-90F0-BD9673A50573}" type="datetime1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1D7FEE-A82E-4B7F-89E3-55421DA6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38F54-548A-4F7F-9320-F42B59AF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56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06413-15D0-4BD9-B521-75DD3639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C33C6D-1281-4F4D-9ED1-2A269085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B52E9-5972-4830-B85D-997C72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7A806F-ADFE-4F9C-A52F-9957F6440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F07015-6870-4532-8B7E-D7B565315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B6BC0C-D2EF-4294-9121-8752D805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0BC5-A97B-412D-B523-97B00469027F}" type="datetime1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CB5C4-C61F-41EC-910B-04A62DC0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B1F4B8-43BD-4E3F-9B30-E19C2222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2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E2E0D-C23C-420C-8A02-43C4C733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220C21-044E-43F4-BC3D-8640B3A6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0900-F114-47A1-85F2-BA9AFE4002A5}" type="datetime1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95DB5E-B669-4008-A94D-4E64C6C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394CBC-1B7D-4493-86C0-3C61B968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5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B3E1ED-5F0F-4AEB-B738-8BA7C837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1920-353D-4B68-8C32-BD4A7EFC26DD}" type="datetime1">
              <a:rPr lang="fr-FR" smtClean="0"/>
              <a:t>18/05/2021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683526-9F90-4C8A-AE1C-9C4CD78C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E84C4F-23CA-4D7C-A90E-D8F3E18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9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CCE7D-C946-4EB7-B761-D87D935C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FA5C6-BF3F-4C25-ACF1-7D5DE8C5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4972D4-0033-4DD6-9C96-D99EC9539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D28CDF-D759-40EB-ADC6-B16ECF19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20A1-D38A-4204-BD22-0525C1C97C77}" type="datetime1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903B29-8D3D-4B12-BE64-D35E2480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00631F-FFE7-402C-9520-524EFE14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88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2EB36-EC11-447F-A336-0EAD5FEB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165854-D6BF-47B3-9D79-6CBA56FB8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A43128-6F66-4659-8DC6-314F5A5B4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6DE908-144D-4004-AB20-C72EC126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A8E5-7885-4DAB-AAC4-1645DCE1ABD1}" type="datetime1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8E4B56-F2B9-4403-B5C2-0BC8A3CE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E44FA7-DF2E-4F6B-B5AF-24D1B09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90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86BFEB-B2D4-4990-83FA-572C21BD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EBE0D8-A101-4D8E-9117-9276DB46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EC268E-1886-48FD-B509-3A53361FF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6527-7709-4AC6-8472-A04FEC06AE49}" type="datetime1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552E57-7663-409B-BFAB-8149CCC08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488A6-39C8-40DC-B27C-67D810825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414A-54FF-4858-959C-069EA24212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23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C97BAD-7EB4-4100-BBBB-913FFE0E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b="1" dirty="0">
                <a:solidFill>
                  <a:srgbClr val="080808"/>
                </a:solidFill>
              </a:rPr>
              <a:t>Solution technique de la gestion d’</a:t>
            </a:r>
            <a:r>
              <a:rPr lang="fr-FR" sz="3600" b="1" dirty="0" err="1">
                <a:solidFill>
                  <a:srgbClr val="080808"/>
                </a:solidFill>
              </a:rPr>
              <a:t>OCPizza</a:t>
            </a:r>
            <a:endParaRPr lang="fr-FR" sz="36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AFB5B7-42E5-4221-B830-D3EA8EC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1414A-54FF-4858-959C-069EA24212F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06175A-7C66-448C-8578-BA883E3C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29" y="4362610"/>
            <a:ext cx="2933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2F24F-26E1-4C19-A54A-78D11178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03AF9-E266-4438-90E1-4EA520DB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117"/>
          </a:xfrm>
        </p:spPr>
        <p:txBody>
          <a:bodyPr/>
          <a:lstStyle/>
          <a:p>
            <a:r>
              <a:rPr lang="fr-FR" dirty="0"/>
              <a:t>Modélisation des objets du domaine fonctionnel     </a:t>
            </a:r>
          </a:p>
          <a:p>
            <a:endParaRPr lang="fr-FR" dirty="0"/>
          </a:p>
          <a:p>
            <a:r>
              <a:rPr lang="fr-FR" dirty="0"/>
              <a:t>Modèle de données et la base de données</a:t>
            </a:r>
          </a:p>
          <a:p>
            <a:endParaRPr lang="fr-FR" dirty="0"/>
          </a:p>
          <a:p>
            <a:r>
              <a:rPr lang="fr-FR" dirty="0"/>
              <a:t>Mise en place des composants du système et leur interactions</a:t>
            </a:r>
          </a:p>
          <a:p>
            <a:endParaRPr lang="fr-FR" dirty="0"/>
          </a:p>
          <a:p>
            <a:r>
              <a:rPr lang="fr-FR" dirty="0"/>
              <a:t>Déploiement des composants du système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5D7211-A435-40D8-9320-DB19DD96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4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02BBB-F488-4A1C-B5A3-80822E92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contexte et de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428FE-60DA-49D9-A1B7-CA297AF0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du système de gestion au vue de croissance du groupe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Optimisation de la gestion d’organisation interne</a:t>
            </a:r>
          </a:p>
          <a:p>
            <a:endParaRPr lang="fr-FR" dirty="0"/>
          </a:p>
          <a:p>
            <a:r>
              <a:rPr lang="fr-FR" dirty="0"/>
              <a:t>Site web client performant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20FF6A-2E79-4B60-AFC2-7C524D91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43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A23C8-3D68-483B-BB26-247DB4EA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Diagrammes de classes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B67E107-545A-4A77-800E-9EFC91E66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682" y="983796"/>
            <a:ext cx="8825593" cy="573767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718F9A-F02C-4705-A740-378E6030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74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5E10C-6587-42A1-A458-5A5FBF36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52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Model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2933A8-80DF-4927-B169-51EDE855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DBA979-E19C-4EEE-AFF8-E7B089FC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3B8F22-4605-424B-AD70-E5503097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07" y="926646"/>
            <a:ext cx="7629525" cy="59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5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C0B73-F5A2-402A-9B09-EAB664A3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fr-FR" b="1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C0CBE-3FD4-45D9-A5C5-F0A2D616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Système de gestion de base MySQL</a:t>
            </a:r>
          </a:p>
          <a:p>
            <a:endParaRPr lang="fr-FR" dirty="0"/>
          </a:p>
          <a:p>
            <a:r>
              <a:rPr lang="fr-FR" dirty="0"/>
              <a:t>Logiciel de gestion et d’administration de la base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3D5680-6C55-4931-8AD6-3A306713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CE56AF-BE70-47BC-AD48-DD0D182C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855" y="2181225"/>
            <a:ext cx="2600325" cy="1352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86B6B7-FEED-4735-B2CD-14749A3AC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198" y="3976460"/>
            <a:ext cx="1185863" cy="11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BB19C-B9C7-468B-9B69-F461DD03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014"/>
          </a:xfrm>
        </p:spPr>
        <p:txBody>
          <a:bodyPr>
            <a:normAutofit fontScale="90000"/>
          </a:bodyPr>
          <a:lstStyle/>
          <a:p>
            <a:r>
              <a:rPr lang="fr-FR" dirty="0"/>
              <a:t>Composants du système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34A505B-BF5B-4062-A04E-1A94CF27E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396" y="918482"/>
            <a:ext cx="9793061" cy="604973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0B03C-7192-4FD5-9612-5589BBEE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0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B0AB0-C2FE-42EE-81D8-8A945D06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6400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déploiement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97D3747-99B8-4612-A163-EA00903BD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432832"/>
            <a:ext cx="10074639" cy="474413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7CC7B-0B90-4668-9C89-55F1D2A2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414A-54FF-4858-959C-069EA24212F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15115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101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1_Thème Office</vt:lpstr>
      <vt:lpstr>Solution technique de la gestion d’OCPizza</vt:lpstr>
      <vt:lpstr>Présentation </vt:lpstr>
      <vt:lpstr>Présentation du contexte et de besoin</vt:lpstr>
      <vt:lpstr>Diagrammes de classes</vt:lpstr>
      <vt:lpstr>Model de données</vt:lpstr>
      <vt:lpstr>Base de données</vt:lpstr>
      <vt:lpstr>Composants du système</vt:lpstr>
      <vt:lpstr>Diagramme de déploiement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Utilisez les données publiques de l’OpenFoodFacts</dc:title>
  <dc:creator>serguei nikolaev</dc:creator>
  <cp:lastModifiedBy>serguei nikolaev</cp:lastModifiedBy>
  <cp:revision>16</cp:revision>
  <dcterms:created xsi:type="dcterms:W3CDTF">2021-04-16T16:38:48Z</dcterms:created>
  <dcterms:modified xsi:type="dcterms:W3CDTF">2021-05-18T22:15:49Z</dcterms:modified>
</cp:coreProperties>
</file>