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3EF45-CC2F-4475-9343-72A8D0E6D943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02F6-1C26-4852-A8A4-4F32472DB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E86A5-3A97-4B6F-A6B1-DC7C80C55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8B52DF-D71F-4C1A-8F7A-641E7AE6B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CF8B08-2817-45E1-8BE5-D5FB729D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37F-29D3-40E8-B0A8-9220B2D8732B}" type="datetime1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5B7CE-7EF3-4F6A-B6F6-AEC04448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8B11A4-4577-4ED1-B840-E6B60166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64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1FFC8-6D5C-401C-B655-46AC2BF1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A12D94-305D-42F6-96C5-E54423B9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46E92-FD79-44E3-BDBA-93E73FE2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64E-DC90-46CA-85A2-45DBF19A6E38}" type="datetime1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F7EACB-1058-4344-9DC5-E087166E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B1A4B-2A5A-4949-A192-43BED79D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79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224690-3470-421E-8EB4-9AC4D51F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545AB3-864E-4434-B169-A4F668C7C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6FE24-4846-4872-8170-2AA07505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5E99-E449-4591-8CB3-44905D4A2943}" type="datetime1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26331-7447-4F84-B066-A51D9810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691CC4-04BC-40BE-BC61-02784832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4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BB83E-72BA-498A-A59E-1963C250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3691F-DE64-4D46-AD60-065054222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E331A9-A90A-42A4-BDCC-D5357ED7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528-6320-4B34-B2FC-C8B17BC7C085}" type="datetime1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26E728-4553-4E82-9BD0-0C131106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A62D7E-AE40-40C7-9E5E-A8ABA5A9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9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1C1AB-A7B6-4ECC-BE2B-8C8D15C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DB929-678F-41F9-9416-DC5909161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8228B-9CA7-4EFE-857E-43ECDBB8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20F-A92D-4CE2-9BD6-2A130F7168D2}" type="datetime1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CD46A3-D1A1-4C74-ACC6-EF809C85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95A44-72C8-4D43-A3ED-2410B90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38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5AB64-A1F7-44CB-BA6F-173A52FE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4F38C-0A3B-4C7E-A385-058EF3C1C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59DBA1-C017-4FAC-8488-58621B7F6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C54F6A-EA30-4D3B-9A60-1B17609B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BDD6-C9BC-4572-90F0-BD9673A50573}" type="datetime1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1D7FEE-A82E-4B7F-89E3-55421DA6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38F54-548A-4F7F-9320-F42B59AF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56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06413-15D0-4BD9-B521-75DD3639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C33C6D-1281-4F4D-9ED1-2A269085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B52E9-5972-4830-B85D-997C72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7A806F-ADFE-4F9C-A52F-9957F6440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F07015-6870-4532-8B7E-D7B565315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B6BC0C-D2EF-4294-9121-8752D805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0BC5-A97B-412D-B523-97B00469027F}" type="datetime1">
              <a:rPr lang="fr-FR" smtClean="0"/>
              <a:t>22/01/2022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CB5C4-C61F-41EC-910B-04A62DC0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B1F4B8-43BD-4E3F-9B30-E19C2222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2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E2E0D-C23C-420C-8A02-43C4C733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220C21-044E-43F4-BC3D-8640B3A6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0900-F114-47A1-85F2-BA9AFE4002A5}" type="datetime1">
              <a:rPr lang="fr-FR" smtClean="0"/>
              <a:t>22/01/2022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95DB5E-B669-4008-A94D-4E64C6C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394CBC-1B7D-4493-86C0-3C61B968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5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B3E1ED-5F0F-4AEB-B738-8BA7C837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1920-353D-4B68-8C32-BD4A7EFC26DD}" type="datetime1">
              <a:rPr lang="fr-FR" smtClean="0"/>
              <a:t>22/01/2022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683526-9F90-4C8A-AE1C-9C4CD78C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E84C4F-23CA-4D7C-A90E-D8F3E18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9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CCE7D-C946-4EB7-B761-D87D935C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FA5C6-BF3F-4C25-ACF1-7D5DE8C5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4972D4-0033-4DD6-9C96-D99EC9539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D28CDF-D759-40EB-ADC6-B16ECF19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20A1-D38A-4204-BD22-0525C1C97C77}" type="datetime1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903B29-8D3D-4B12-BE64-D35E2480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00631F-FFE7-402C-9520-524EFE14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88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2EB36-EC11-447F-A336-0EAD5FEB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165854-D6BF-47B3-9D79-6CBA56FB8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A43128-6F66-4659-8DC6-314F5A5B4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6DE908-144D-4004-AB20-C72EC126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A8E5-7885-4DAB-AAC4-1645DCE1ABD1}" type="datetime1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8E4B56-F2B9-4403-B5C2-0BC8A3CE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E44FA7-DF2E-4F6B-B5AF-24D1B09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90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86BFEB-B2D4-4990-83FA-572C21BD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EBE0D8-A101-4D8E-9117-9276DB46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EC268E-1886-48FD-B509-3A53361FF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6527-7709-4AC6-8472-A04FEC06AE49}" type="datetime1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552E57-7663-409B-BFAB-8149CCC08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488A6-39C8-40DC-B27C-67D810825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23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C97BAD-7EB4-4100-BBBB-913FFE0E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2400" b="1" dirty="0"/>
              <a:t>Créez une plateforme pour amateurs de Nutella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AFB5B7-42E5-4221-B830-D3EA8EC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1414A-54FF-4858-959C-069EA24212F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0642F1-8742-4802-97B5-299FA383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43" y="4068554"/>
            <a:ext cx="2038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2F24F-26E1-4C19-A54A-78D11178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03AF9-E266-4438-90E1-4EA520DB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117"/>
          </a:xfrm>
        </p:spPr>
        <p:txBody>
          <a:bodyPr/>
          <a:lstStyle/>
          <a:p>
            <a:r>
              <a:rPr lang="fr-FR" dirty="0"/>
              <a:t>Cahier de charge     </a:t>
            </a:r>
          </a:p>
          <a:p>
            <a:endParaRPr lang="fr-FR" dirty="0"/>
          </a:p>
          <a:p>
            <a:r>
              <a:rPr lang="fr-FR" dirty="0"/>
              <a:t>Présentation de l’application</a:t>
            </a:r>
          </a:p>
          <a:p>
            <a:endParaRPr lang="fr-FR" dirty="0"/>
          </a:p>
          <a:p>
            <a:r>
              <a:rPr lang="fr-FR" dirty="0"/>
              <a:t>Etapes de réalisation du projet</a:t>
            </a:r>
          </a:p>
          <a:p>
            <a:endParaRPr lang="fr-FR" dirty="0"/>
          </a:p>
          <a:p>
            <a:r>
              <a:rPr lang="fr-FR" dirty="0"/>
              <a:t>Application – Outils et tests</a:t>
            </a:r>
          </a:p>
          <a:p>
            <a:endParaRPr lang="fr-FR" dirty="0"/>
          </a:p>
          <a:p>
            <a:r>
              <a:rPr lang="fr-FR" dirty="0"/>
              <a:t>Difficultés rencontrées et améliorations futures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5D7211-A435-40D8-9320-DB19DD96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4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02BBB-F488-4A1C-B5A3-80822E92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Cahier de charge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428FE-60DA-49D9-A1B7-CA297AF0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web interactifs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Afficher le substitut du produit avec le meilleur </a:t>
            </a:r>
            <a:r>
              <a:rPr lang="fr-FR" dirty="0" err="1"/>
              <a:t>nutriscore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Authentification de l’utilisateur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Sauvegarde de produits substituts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20FF6A-2E79-4B60-AFC2-7C524D91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43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A23C8-3D68-483B-BB26-247DB4EA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718F9A-F02C-4705-A740-378E6030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C957579-B741-4C55-86F6-52A4F232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Parcours utilisateur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740066-F8F4-4D43-A180-59BB45EC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2" y="3268496"/>
            <a:ext cx="4937916" cy="23268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8C1704-1665-4630-88C7-5ED70D58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14" y="1345799"/>
            <a:ext cx="5212897" cy="33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4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5E10C-6587-42A1-A458-5A5FBF36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52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Etapes de réalisation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2933A8-80DF-4927-B169-51EDE855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542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Etude du besoin du client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Création de l’environnement du travail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Ecriture de l’algorithme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Réalisation de la partie front: </a:t>
            </a:r>
            <a:r>
              <a:rPr lang="fr-FR" dirty="0" err="1"/>
              <a:t>Bootsrap</a:t>
            </a:r>
            <a:r>
              <a:rPr lang="fr-FR" dirty="0"/>
              <a:t>, CSS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Réalisation de la partie back: Python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DBA979-E19C-4EEE-AFF8-E7B089FC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53FCAC-B48F-4DB7-8CBE-EBEBDABD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845" y="4091669"/>
            <a:ext cx="697509" cy="10212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25706B7-874B-4A05-AAD0-56F3FB8D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450" y="5193733"/>
            <a:ext cx="1083530" cy="10708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2CC32B7-71B4-4EEC-9711-5EBE3852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556" y="4135551"/>
            <a:ext cx="1157288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5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C0B73-F5A2-402A-9B09-EAB664A3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fr-FR" b="1" dirty="0"/>
              <a:t>Application – Outils et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C0CBE-3FD4-45D9-A5C5-F0A2D616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Framework Django </a:t>
            </a:r>
          </a:p>
          <a:p>
            <a:r>
              <a:rPr lang="fr-FR" dirty="0"/>
              <a:t>Template Bootstrap </a:t>
            </a:r>
            <a:r>
              <a:rPr lang="fr-FR" dirty="0" err="1"/>
              <a:t>creative</a:t>
            </a:r>
            <a:r>
              <a:rPr lang="fr-FR" dirty="0"/>
              <a:t> </a:t>
            </a:r>
          </a:p>
          <a:p>
            <a:r>
              <a:rPr lang="fr-FR" dirty="0"/>
              <a:t>Apps: Home, User, Product</a:t>
            </a:r>
          </a:p>
          <a:p>
            <a:r>
              <a:rPr lang="fr-FR" dirty="0"/>
              <a:t>Tests: </a:t>
            </a:r>
            <a:r>
              <a:rPr lang="fr-FR" dirty="0" err="1"/>
              <a:t>Pytest</a:t>
            </a:r>
            <a:r>
              <a:rPr lang="fr-FR" dirty="0"/>
              <a:t>, </a:t>
            </a:r>
            <a:r>
              <a:rPr lang="fr-FR" dirty="0" err="1"/>
              <a:t>Selenium</a:t>
            </a:r>
            <a:endParaRPr lang="fr-FR" dirty="0"/>
          </a:p>
          <a:p>
            <a:r>
              <a:rPr lang="fr-FR" dirty="0"/>
              <a:t>Déploiement : </a:t>
            </a:r>
            <a:r>
              <a:rPr lang="fr-FR" dirty="0" err="1"/>
              <a:t>Heroku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3D5680-6C55-4931-8AD6-3A306713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4616E4-E89A-42D5-A3ED-A2BD09A6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510" y="2261861"/>
            <a:ext cx="1402202" cy="6279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3853C29-3779-4BB2-A7F3-96C2AC8D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884" y="2981587"/>
            <a:ext cx="1436421" cy="15517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DCBFDF-F64F-4137-A977-3416391DD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989" y="4533383"/>
            <a:ext cx="1926771" cy="11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BB19C-B9C7-468B-9B69-F461DD03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014"/>
          </a:xfrm>
        </p:spPr>
        <p:txBody>
          <a:bodyPr>
            <a:normAutofit fontScale="90000"/>
          </a:bodyPr>
          <a:lstStyle/>
          <a:p>
            <a:r>
              <a:rPr lang="fr-FR" dirty="0"/>
              <a:t>Difficultés rencontrées et améliorations futures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0B03C-7192-4FD5-9612-5589BBEE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00C729B-983E-44EB-93E6-97FE761A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complexe avec la prise en main de Django</a:t>
            </a:r>
          </a:p>
          <a:p>
            <a:endParaRPr lang="fr-FR" dirty="0"/>
          </a:p>
          <a:p>
            <a:r>
              <a:rPr lang="fr-FR" dirty="0"/>
              <a:t>Création plusieurs listes de substituts par l’utilisateur</a:t>
            </a:r>
          </a:p>
          <a:p>
            <a:endParaRPr lang="fr-FR" dirty="0"/>
          </a:p>
          <a:p>
            <a:r>
              <a:rPr lang="fr-FR" dirty="0"/>
              <a:t>Modification des informations personnelles</a:t>
            </a:r>
          </a:p>
        </p:txBody>
      </p:sp>
    </p:spTree>
    <p:extLst>
      <p:ext uri="{BB962C8B-B14F-4D97-AF65-F5344CB8AC3E}">
        <p14:creationId xmlns:p14="http://schemas.microsoft.com/office/powerpoint/2010/main" val="61580480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148</Words>
  <Application>Microsoft Office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1_Thème Office</vt:lpstr>
      <vt:lpstr>Créez une plateforme pour amateurs de Nutella</vt:lpstr>
      <vt:lpstr>Présentation </vt:lpstr>
      <vt:lpstr>Cahier de charge</vt:lpstr>
      <vt:lpstr>Présentation de l’application</vt:lpstr>
      <vt:lpstr>Etapes de réalisation du projet</vt:lpstr>
      <vt:lpstr>Application – Outils et Tests</vt:lpstr>
      <vt:lpstr>Difficultés rencontrées et améliorations futures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Utilisez les données publiques de l’OpenFoodFacts</dc:title>
  <dc:creator>serguei nikolaev</dc:creator>
  <cp:lastModifiedBy>serguei nikolaev</cp:lastModifiedBy>
  <cp:revision>28</cp:revision>
  <dcterms:created xsi:type="dcterms:W3CDTF">2021-04-16T16:38:48Z</dcterms:created>
  <dcterms:modified xsi:type="dcterms:W3CDTF">2022-01-22T09:34:36Z</dcterms:modified>
</cp:coreProperties>
</file>