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35173" y="535460"/>
            <a:ext cx="6030098" cy="4440194"/>
          </a:xfrm>
        </p:spPr>
        <p:txBody>
          <a:bodyPr>
            <a:noAutofit/>
          </a:bodyPr>
          <a:lstStyle/>
          <a:p>
            <a:r>
              <a:rPr lang="es-ES" sz="11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JAVA DB MANAGER</a:t>
            </a:r>
            <a:endParaRPr lang="es-ES" sz="11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535827" y="6061674"/>
            <a:ext cx="6351373" cy="606855"/>
          </a:xfrm>
        </p:spPr>
        <p:txBody>
          <a:bodyPr>
            <a:noAutofit/>
          </a:bodyPr>
          <a:lstStyle/>
          <a:p>
            <a:r>
              <a:rPr lang="es-ES" sz="2500" i="1" u="sng" dirty="0" smtClean="0"/>
              <a:t>Sergio Jimenez Romero &amp; </a:t>
            </a:r>
            <a:r>
              <a:rPr lang="es-ES" sz="2500" i="1" u="sng" dirty="0" err="1" smtClean="0"/>
              <a:t>Filip</a:t>
            </a:r>
            <a:r>
              <a:rPr lang="es-ES" sz="2500" i="1" u="sng" dirty="0" smtClean="0"/>
              <a:t> </a:t>
            </a:r>
            <a:r>
              <a:rPr lang="es-ES" sz="2500" i="1" u="sng" dirty="0" err="1" smtClean="0"/>
              <a:t>Veronel</a:t>
            </a:r>
            <a:r>
              <a:rPr lang="es-ES" sz="2500" i="1" u="sng" dirty="0" smtClean="0"/>
              <a:t> </a:t>
            </a:r>
            <a:r>
              <a:rPr lang="es-ES" sz="2500" i="1" u="sng" dirty="0" err="1" smtClean="0"/>
              <a:t>Enculescu</a:t>
            </a:r>
            <a:endParaRPr lang="es-ES" sz="2500" i="1" u="sng" dirty="0"/>
          </a:p>
        </p:txBody>
      </p:sp>
    </p:spTree>
    <p:extLst>
      <p:ext uri="{BB962C8B-B14F-4D97-AF65-F5344CB8AC3E}">
        <p14:creationId xmlns:p14="http://schemas.microsoft.com/office/powerpoint/2010/main" val="230458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Introducción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DB MANAGER es un gestor bases de datos sencillo y eficiente, para quien no necesita grandes funcionalidades sino eficacia y velocidad en las operaciones.</a:t>
            </a:r>
          </a:p>
          <a:p>
            <a:endParaRPr lang="es-ES" dirty="0" smtClean="0"/>
          </a:p>
          <a:p>
            <a:r>
              <a:rPr lang="es-ES" dirty="0" smtClean="0"/>
              <a:t>Contiene un acceso directo a las operaciones frecuentes y delega a sistemas más completos las operaciones menos usadas para el tratamiento de las BD.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89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95184"/>
            <a:ext cx="10018713" cy="1752599"/>
          </a:xfrm>
        </p:spPr>
        <p:txBody>
          <a:bodyPr>
            <a:normAutofit/>
          </a:bodyPr>
          <a:lstStyle/>
          <a:p>
            <a:r>
              <a:rPr lang="es-ES" sz="7000" dirty="0" smtClean="0"/>
              <a:t>Tecnologías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56253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 smtClean="0"/>
              <a:t>JAVA DB MANAGER está creado con tecnología Java y haciendo uso de la librería gráfica Swing. Ha sido desarrollado usando el IDE </a:t>
            </a:r>
            <a:r>
              <a:rPr lang="es-ES" dirty="0" err="1" smtClean="0"/>
              <a:t>NetBeans</a:t>
            </a:r>
            <a:r>
              <a:rPr lang="es-ES" dirty="0" smtClean="0"/>
              <a:t> 8.</a:t>
            </a:r>
          </a:p>
          <a:p>
            <a:r>
              <a:rPr lang="es-ES" dirty="0" smtClean="0"/>
              <a:t>Dispone de capacidad para gestionar servidores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Como control de versiones se ha utilizado </a:t>
            </a:r>
            <a:r>
              <a:rPr lang="es-ES" dirty="0" err="1" smtClean="0"/>
              <a:t>Git</a:t>
            </a:r>
            <a:r>
              <a:rPr lang="es-ES" dirty="0" smtClean="0"/>
              <a:t>, con </a:t>
            </a:r>
            <a:r>
              <a:rPr lang="es-ES" dirty="0" err="1" smtClean="0"/>
              <a:t>GitHub</a:t>
            </a:r>
            <a:r>
              <a:rPr lang="es-ES" dirty="0" smtClean="0"/>
              <a:t> como repositorio remoto.</a:t>
            </a:r>
            <a:endParaRPr lang="es-ES" dirty="0"/>
          </a:p>
        </p:txBody>
      </p:sp>
      <p:pic>
        <p:nvPicPr>
          <p:cNvPr id="6" name="Picture 2" descr="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47" y="5422723"/>
            <a:ext cx="1357355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gi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77" y="5422723"/>
            <a:ext cx="1087776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netbeans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17" y="5422723"/>
            <a:ext cx="1212521" cy="108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4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67" y="5425240"/>
            <a:ext cx="1566690" cy="108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1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Características Principales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Sencillez de uso -&gt; Este software se creo con el estándar WYSIWYG (“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Y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/>
              <a:t>Y</a:t>
            </a:r>
            <a:r>
              <a:rPr lang="es-ES" dirty="0" err="1" smtClean="0"/>
              <a:t>ou</a:t>
            </a:r>
            <a:r>
              <a:rPr lang="es-ES" dirty="0" smtClean="0"/>
              <a:t> </a:t>
            </a:r>
            <a:r>
              <a:rPr lang="es-ES" dirty="0" err="1"/>
              <a:t>G</a:t>
            </a:r>
            <a:r>
              <a:rPr lang="es-ES" dirty="0" err="1" smtClean="0"/>
              <a:t>et</a:t>
            </a:r>
            <a:r>
              <a:rPr lang="es-ES" dirty="0" smtClean="0"/>
              <a:t>”) en mente, en base a cual todas las opciones están a uno o dos </a:t>
            </a:r>
            <a:r>
              <a:rPr lang="es-ES" dirty="0" err="1" smtClean="0"/>
              <a:t>clicks</a:t>
            </a:r>
            <a:r>
              <a:rPr lang="es-ES" dirty="0" smtClean="0"/>
              <a:t> de distancia y no contiene menús con opciones infinitas y nunca utilizadas.</a:t>
            </a:r>
          </a:p>
          <a:p>
            <a:endParaRPr lang="es-ES" dirty="0" smtClean="0"/>
          </a:p>
          <a:p>
            <a:r>
              <a:rPr lang="es-ES" dirty="0" smtClean="0"/>
              <a:t>El 90% de la acción se desarrolla en la ventana principal, solo necesitando submenús en operaciones mas complejas.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9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000" dirty="0" smtClean="0"/>
              <a:t>Características – 2</a:t>
            </a:r>
            <a:endParaRPr lang="es-ES" sz="8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la inserción de lenguaje SQL bien formado directamente sobre el servidor, simplificando la labor a usuarios experimentados y añadiéndole un componente didáctico para usuarios menos avanzados.</a:t>
            </a:r>
          </a:p>
          <a:p>
            <a:endParaRPr lang="es-ES" dirty="0" smtClean="0"/>
          </a:p>
          <a:p>
            <a:r>
              <a:rPr lang="es-ES" dirty="0" smtClean="0"/>
              <a:t>Dispone de un sistema de autenticación completamente integrado con </a:t>
            </a:r>
            <a:r>
              <a:rPr lang="es-ES" dirty="0" err="1" smtClean="0"/>
              <a:t>MySQL</a:t>
            </a:r>
            <a:r>
              <a:rPr lang="es-ES" dirty="0" smtClean="0"/>
              <a:t>, que utiliza sus propios usuarios y privilegios para acceder a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059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97475"/>
            <a:ext cx="10018713" cy="1752599"/>
          </a:xfrm>
        </p:spPr>
        <p:txBody>
          <a:bodyPr>
            <a:normAutofit/>
          </a:bodyPr>
          <a:lstStyle/>
          <a:p>
            <a:r>
              <a:rPr lang="es-ES" sz="7000" dirty="0" smtClean="0"/>
              <a:t>Pautas de Desarrollo</a:t>
            </a:r>
            <a:endParaRPr lang="es-ES" sz="7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6709" y="307477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Diseño de una interfaz de usuario (UI) que maximiza la visibilidad de los datos.</a:t>
            </a:r>
          </a:p>
          <a:p>
            <a:r>
              <a:rPr lang="es-ES" dirty="0" smtClean="0"/>
              <a:t>Menús de opciones agrupados en pequeñas regiones con funciones similares.</a:t>
            </a:r>
          </a:p>
          <a:p>
            <a:r>
              <a:rPr lang="es-ES" dirty="0" smtClean="0"/>
              <a:t>Las funciones SQL están incluidas en la ventana principal mientras que las secundarias (autenticación, documentación) están en los menús superiores.</a:t>
            </a:r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688682" y="2045984"/>
            <a:ext cx="5914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u="sng" dirty="0" smtClean="0">
                <a:solidFill>
                  <a:schemeClr val="accent4">
                    <a:lumMod val="75000"/>
                  </a:schemeClr>
                </a:solidFill>
              </a:rPr>
              <a:t>INTERFAZ DE USUARIO</a:t>
            </a:r>
            <a:endParaRPr lang="es-ES" sz="4500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5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04087"/>
            <a:ext cx="10018713" cy="3987114"/>
          </a:xfrm>
        </p:spPr>
        <p:txBody>
          <a:bodyPr/>
          <a:lstStyle/>
          <a:p>
            <a:r>
              <a:rPr lang="es-ES" dirty="0" smtClean="0"/>
              <a:t>El acceso a la base de datos no es directo, sino que está filtrado por una capa de persistencia que adapta las variables del programa y los convierte en valores válidos para la conexión.</a:t>
            </a:r>
          </a:p>
          <a:p>
            <a:r>
              <a:rPr lang="es-ES" dirty="0" smtClean="0"/>
              <a:t>La conexión a la BD está basada en el patrón de diseño SINGLETON, lo que impide que haya más de una conexión creada a la vez ya que esto es propenso a errores, </a:t>
            </a:r>
            <a:r>
              <a:rPr lang="es-ES" dirty="0" err="1" smtClean="0"/>
              <a:t>timeouts</a:t>
            </a:r>
            <a:r>
              <a:rPr lang="es-ES" dirty="0" smtClean="0"/>
              <a:t> y desconexiones del servidor.</a:t>
            </a:r>
          </a:p>
          <a:p>
            <a:r>
              <a:rPr lang="es-ES" dirty="0" smtClean="0"/>
              <a:t>Estas funciones están localizadas en el archivo db.PersistenceWrapper.java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536282" y="777357"/>
            <a:ext cx="5914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u="sng" dirty="0" smtClean="0">
                <a:solidFill>
                  <a:schemeClr val="accent4">
                    <a:lumMod val="75000"/>
                  </a:schemeClr>
                </a:solidFill>
              </a:rPr>
              <a:t>PERSISTENCIA CON DB</a:t>
            </a:r>
            <a:endParaRPr lang="es-ES" sz="4500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861751"/>
            <a:ext cx="10018713" cy="3929449"/>
          </a:xfrm>
        </p:spPr>
        <p:txBody>
          <a:bodyPr/>
          <a:lstStyle/>
          <a:p>
            <a:r>
              <a:rPr lang="es-ES" dirty="0" smtClean="0"/>
              <a:t>En el diseño actual de la aplicación, la interfaz en ningún momento accede a la base de datos por si misma.</a:t>
            </a:r>
          </a:p>
          <a:p>
            <a:r>
              <a:rPr lang="es-ES" dirty="0" smtClean="0"/>
              <a:t>Existe una clase java llamada </a:t>
            </a:r>
            <a:r>
              <a:rPr lang="es-ES" dirty="0" err="1" smtClean="0"/>
              <a:t>ObjectManager</a:t>
            </a:r>
            <a:r>
              <a:rPr lang="es-ES" dirty="0" smtClean="0"/>
              <a:t> que hace de </a:t>
            </a:r>
            <a:r>
              <a:rPr lang="es-ES" dirty="0" err="1" smtClean="0"/>
              <a:t>medidador</a:t>
            </a:r>
            <a:r>
              <a:rPr lang="es-ES" dirty="0" smtClean="0"/>
              <a:t> entre los elementos de la interfaz y la persistencia, ya que los valores devueltos por los componentes swing no siempre son adecuados para la inserción directa en SQL.</a:t>
            </a:r>
          </a:p>
          <a:p>
            <a:r>
              <a:rPr lang="es-ES" dirty="0" smtClean="0"/>
              <a:t>Esta clase contiene la abstracción de todos los métodos y algunos métodos auxiliares extra necesarios para la aplicación.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3536282" y="777357"/>
            <a:ext cx="5914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u="sng" dirty="0" smtClean="0">
                <a:solidFill>
                  <a:schemeClr val="accent4">
                    <a:lumMod val="75000"/>
                  </a:schemeClr>
                </a:solidFill>
              </a:rPr>
              <a:t>TRANSPARENCIA UI-DB</a:t>
            </a:r>
            <a:endParaRPr lang="es-ES" sz="4500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autenticación del sistema está basada en la tabla </a:t>
            </a:r>
            <a:r>
              <a:rPr lang="es-ES" dirty="0" err="1" smtClean="0"/>
              <a:t>Users</a:t>
            </a:r>
            <a:r>
              <a:rPr lang="es-ES" dirty="0" smtClean="0"/>
              <a:t> de </a:t>
            </a:r>
            <a:r>
              <a:rPr lang="es-ES" dirty="0" err="1" smtClean="0"/>
              <a:t>MySQL</a:t>
            </a:r>
            <a:r>
              <a:rPr lang="es-ES" dirty="0" smtClean="0"/>
              <a:t>, lo he delega en el servidor los usuarios válidos y los privilegios para no tener dos capas de autenticación repetitivas.</a:t>
            </a:r>
          </a:p>
          <a:p>
            <a:r>
              <a:rPr lang="es-ES" dirty="0" smtClean="0"/>
              <a:t>La generación de usuarios desde la UI permite delegar permisos sobre una sola base de datos, por el principio de </a:t>
            </a:r>
            <a:r>
              <a:rPr lang="es-ES" smtClean="0"/>
              <a:t>Mínimos Privilegios.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229232" y="777357"/>
            <a:ext cx="6221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500" i="1" u="sng" dirty="0" smtClean="0">
                <a:solidFill>
                  <a:schemeClr val="accent4">
                    <a:lumMod val="75000"/>
                  </a:schemeClr>
                </a:solidFill>
              </a:rPr>
              <a:t>AUTENTICACIÓN MYSQL</a:t>
            </a:r>
            <a:endParaRPr lang="es-ES" sz="4500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6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54</TotalTime>
  <Words>532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Aparajita</vt:lpstr>
      <vt:lpstr>Arial</vt:lpstr>
      <vt:lpstr>Corbel</vt:lpstr>
      <vt:lpstr>Parallax</vt:lpstr>
      <vt:lpstr>JAVA DB MANAGER</vt:lpstr>
      <vt:lpstr>Introducción</vt:lpstr>
      <vt:lpstr>Tecnologías</vt:lpstr>
      <vt:lpstr>Características Principales</vt:lpstr>
      <vt:lpstr>Características – 2</vt:lpstr>
      <vt:lpstr>Pautas de Desarrollo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DB MANAGER</dc:title>
  <dc:creator>sergio jimenez romero</dc:creator>
  <cp:lastModifiedBy>sergio jimenez romero</cp:lastModifiedBy>
  <cp:revision>6</cp:revision>
  <dcterms:created xsi:type="dcterms:W3CDTF">2014-06-24T04:42:52Z</dcterms:created>
  <dcterms:modified xsi:type="dcterms:W3CDTF">2014-06-24T06:00:06Z</dcterms:modified>
</cp:coreProperties>
</file>