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35173" y="535460"/>
            <a:ext cx="6030098" cy="4440194"/>
          </a:xfrm>
        </p:spPr>
        <p:txBody>
          <a:bodyPr>
            <a:noAutofit/>
          </a:bodyPr>
          <a:lstStyle/>
          <a:p>
            <a:r>
              <a:rPr lang="es-ES" sz="11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JAVA DB MANAGER</a:t>
            </a:r>
            <a:endParaRPr lang="es-ES" sz="110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535827" y="6061674"/>
            <a:ext cx="6351373" cy="606855"/>
          </a:xfrm>
        </p:spPr>
        <p:txBody>
          <a:bodyPr>
            <a:noAutofit/>
          </a:bodyPr>
          <a:lstStyle/>
          <a:p>
            <a:r>
              <a:rPr lang="es-ES" sz="2500" i="1" u="sng" dirty="0" smtClean="0"/>
              <a:t>Sergio Jimenez Romero &amp; </a:t>
            </a:r>
            <a:r>
              <a:rPr lang="es-ES" sz="2500" i="1" u="sng" dirty="0" err="1" smtClean="0"/>
              <a:t>Filip</a:t>
            </a:r>
            <a:r>
              <a:rPr lang="es-ES" sz="2500" i="1" u="sng" dirty="0" smtClean="0"/>
              <a:t> </a:t>
            </a:r>
            <a:r>
              <a:rPr lang="es-ES" sz="2500" i="1" u="sng" dirty="0" err="1" smtClean="0"/>
              <a:t>Veronel</a:t>
            </a:r>
            <a:r>
              <a:rPr lang="es-ES" sz="2500" i="1" u="sng" dirty="0" smtClean="0"/>
              <a:t> </a:t>
            </a:r>
            <a:r>
              <a:rPr lang="es-ES" sz="2500" i="1" u="sng" dirty="0" err="1" smtClean="0"/>
              <a:t>Enculescu</a:t>
            </a:r>
            <a:endParaRPr lang="es-ES" sz="2500" i="1" u="sng" dirty="0"/>
          </a:p>
        </p:txBody>
      </p:sp>
    </p:spTree>
    <p:extLst>
      <p:ext uri="{BB962C8B-B14F-4D97-AF65-F5344CB8AC3E}">
        <p14:creationId xmlns:p14="http://schemas.microsoft.com/office/powerpoint/2010/main" val="230458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7000" dirty="0" smtClean="0"/>
              <a:t>Introducción</a:t>
            </a:r>
            <a:endParaRPr lang="es-ES" sz="7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JAVA DB MANAGER es un gestor bases de datos sencillo y eficiente, para quien no necesita grandes funcionalidades sino eficacia y velocidad en las operaciones.</a:t>
            </a:r>
          </a:p>
          <a:p>
            <a:endParaRPr lang="es-ES" dirty="0" smtClean="0"/>
          </a:p>
          <a:p>
            <a:r>
              <a:rPr lang="es-ES" dirty="0" smtClean="0"/>
              <a:t>Contiene un acceso directo a las operaciones frecuentes y delega a sistemas más completos las operaciones menos usadas para el tratamiento de las BD.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893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595184"/>
            <a:ext cx="10018713" cy="1752599"/>
          </a:xfrm>
        </p:spPr>
        <p:txBody>
          <a:bodyPr>
            <a:normAutofit/>
          </a:bodyPr>
          <a:lstStyle/>
          <a:p>
            <a:r>
              <a:rPr lang="es-ES" sz="7000" dirty="0" smtClean="0"/>
              <a:t>Tecnologías</a:t>
            </a:r>
            <a:endParaRPr lang="es-ES" sz="7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2156253"/>
            <a:ext cx="10018713" cy="3124201"/>
          </a:xfrm>
        </p:spPr>
        <p:txBody>
          <a:bodyPr>
            <a:normAutofit/>
          </a:bodyPr>
          <a:lstStyle/>
          <a:p>
            <a:r>
              <a:rPr lang="es-ES" dirty="0" smtClean="0"/>
              <a:t>JAVA DB MANAGER está creado con tecnología Java y haciendo uso de la librería gráfica Swing. Ha sido desarrollado usando el IDE </a:t>
            </a:r>
            <a:r>
              <a:rPr lang="es-ES" dirty="0" err="1" smtClean="0"/>
              <a:t>NetBeans</a:t>
            </a:r>
            <a:r>
              <a:rPr lang="es-ES" dirty="0" smtClean="0"/>
              <a:t> 8.</a:t>
            </a:r>
          </a:p>
          <a:p>
            <a:r>
              <a:rPr lang="es-ES" dirty="0" smtClean="0"/>
              <a:t>Dispone de capacidad para gestionar servidores </a:t>
            </a:r>
            <a:r>
              <a:rPr lang="es-ES" dirty="0" err="1" smtClean="0"/>
              <a:t>MySQL</a:t>
            </a:r>
            <a:r>
              <a:rPr lang="es-ES" dirty="0" smtClean="0"/>
              <a:t>.</a:t>
            </a:r>
          </a:p>
          <a:p>
            <a:r>
              <a:rPr lang="es-ES" dirty="0" smtClean="0"/>
              <a:t>Como control de versiones se ha utilizado </a:t>
            </a:r>
            <a:r>
              <a:rPr lang="es-ES" dirty="0" err="1" smtClean="0"/>
              <a:t>Git</a:t>
            </a:r>
            <a:r>
              <a:rPr lang="es-ES" dirty="0" smtClean="0"/>
              <a:t>, con </a:t>
            </a:r>
            <a:r>
              <a:rPr lang="es-ES" dirty="0" err="1" smtClean="0"/>
              <a:t>GitHub</a:t>
            </a:r>
            <a:r>
              <a:rPr lang="es-ES" dirty="0" smtClean="0"/>
              <a:t> como repositorio remoto.</a:t>
            </a:r>
            <a:endParaRPr lang="es-ES" dirty="0"/>
          </a:p>
        </p:txBody>
      </p:sp>
      <p:pic>
        <p:nvPicPr>
          <p:cNvPr id="6" name="Picture 2" descr="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547" y="5422723"/>
            <a:ext cx="1357355" cy="1087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git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477" y="5422723"/>
            <a:ext cx="1087776" cy="1087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netbeans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317" y="5422723"/>
            <a:ext cx="1212521" cy="1087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42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567" y="5425240"/>
            <a:ext cx="1566690" cy="1085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112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7000" dirty="0" smtClean="0"/>
              <a:t>Características Principales</a:t>
            </a:r>
            <a:endParaRPr lang="es-ES" sz="7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Sencillez de uso -&gt; Este software se creo con el estándar WYSIWYG (“</a:t>
            </a:r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/>
              <a:t>Y</a:t>
            </a:r>
            <a:r>
              <a:rPr lang="es-ES" dirty="0" err="1" smtClean="0"/>
              <a:t>ou</a:t>
            </a:r>
            <a:r>
              <a:rPr lang="es-ES" dirty="0" smtClean="0"/>
              <a:t> </a:t>
            </a:r>
            <a:r>
              <a:rPr lang="es-ES" dirty="0" err="1" smtClean="0"/>
              <a:t>See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/>
              <a:t>Y</a:t>
            </a:r>
            <a:r>
              <a:rPr lang="es-ES" dirty="0" err="1" smtClean="0"/>
              <a:t>ou</a:t>
            </a:r>
            <a:r>
              <a:rPr lang="es-ES" dirty="0" smtClean="0"/>
              <a:t> </a:t>
            </a:r>
            <a:r>
              <a:rPr lang="es-ES" dirty="0" err="1"/>
              <a:t>G</a:t>
            </a:r>
            <a:r>
              <a:rPr lang="es-ES" dirty="0" err="1" smtClean="0"/>
              <a:t>et</a:t>
            </a:r>
            <a:r>
              <a:rPr lang="es-ES" dirty="0" smtClean="0"/>
              <a:t>”) en mente, en base a cual todas las opciones están a uno o dos </a:t>
            </a:r>
            <a:r>
              <a:rPr lang="es-ES" dirty="0" err="1" smtClean="0"/>
              <a:t>clicks</a:t>
            </a:r>
            <a:r>
              <a:rPr lang="es-ES" dirty="0" smtClean="0"/>
              <a:t> de distancia y no contiene menús con opciones infinitas y nunca utilizadas.</a:t>
            </a:r>
          </a:p>
          <a:p>
            <a:endParaRPr lang="es-ES" dirty="0" smtClean="0"/>
          </a:p>
          <a:p>
            <a:r>
              <a:rPr lang="es-ES" dirty="0" smtClean="0"/>
              <a:t>El 90% de la acción se desarrolla en la ventana principal, solo necesitando submenús en operaciones mas complejas.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979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7000" dirty="0" smtClean="0"/>
              <a:t>Características – 2</a:t>
            </a:r>
            <a:endParaRPr lang="es-ES" sz="8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Permite la inserción de lenguaje SQL bien formado directamente sobre el servidor, simplificando la labor a usuarios experimentados y añadiéndole un componente didáctico para usuarios menos avanzados.</a:t>
            </a:r>
          </a:p>
          <a:p>
            <a:endParaRPr lang="es-ES" dirty="0" smtClean="0"/>
          </a:p>
          <a:p>
            <a:r>
              <a:rPr lang="es-ES" dirty="0" smtClean="0"/>
              <a:t>Dispone de un sistema de autenticación completamente integrado con </a:t>
            </a:r>
            <a:r>
              <a:rPr lang="es-ES" dirty="0" err="1" smtClean="0"/>
              <a:t>MySQL</a:t>
            </a:r>
            <a:r>
              <a:rPr lang="es-ES" dirty="0" smtClean="0"/>
              <a:t>, que utiliza sus propios usuarios y privilegios para acceder a los datos.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0599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7000" dirty="0" smtClean="0"/>
              <a:t>Pautas de Desarrollo</a:t>
            </a:r>
            <a:endParaRPr lang="es-ES" sz="7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Diseño de una interfaz </a:t>
            </a:r>
            <a:r>
              <a:rPr lang="es-ES" smtClean="0"/>
              <a:t>de usuario (UI) 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3157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TC103457496[[fn=Paralaje]]</Template>
  <TotalTime>39</TotalTime>
  <Words>254</Words>
  <Application>Microsoft Office PowerPoint</Application>
  <PresentationFormat>Panorámica</PresentationFormat>
  <Paragraphs>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Aparajita</vt:lpstr>
      <vt:lpstr>Arial</vt:lpstr>
      <vt:lpstr>Corbel</vt:lpstr>
      <vt:lpstr>Parallax</vt:lpstr>
      <vt:lpstr>JAVA DB MANAGER</vt:lpstr>
      <vt:lpstr>Introducción</vt:lpstr>
      <vt:lpstr>Tecnologías</vt:lpstr>
      <vt:lpstr>Características Principales</vt:lpstr>
      <vt:lpstr>Características – 2</vt:lpstr>
      <vt:lpstr>Pautas de Desarrollo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DB MANAGER</dc:title>
  <dc:creator>sergio jimenez romero</dc:creator>
  <cp:lastModifiedBy>sergio jimenez romero</cp:lastModifiedBy>
  <cp:revision>4</cp:revision>
  <dcterms:created xsi:type="dcterms:W3CDTF">2014-06-24T04:42:52Z</dcterms:created>
  <dcterms:modified xsi:type="dcterms:W3CDTF">2014-06-24T05:22:04Z</dcterms:modified>
</cp:coreProperties>
</file>