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61" r:id="rId6"/>
    <p:sldId id="263" r:id="rId7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4" autoAdjust="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коротко -,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одне-два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my_contact" TargetMode="Externa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uk-UA" sz="3200" dirty="0" smtClean="0"/>
              <a:t>Прогнозування</a:t>
            </a:r>
            <a:r>
              <a:rPr lang="ru-RU" sz="3200" dirty="0" smtClean="0"/>
              <a:t> </a:t>
            </a:r>
            <a:r>
              <a:rPr lang="uk-UA" sz="3200" dirty="0" smtClean="0"/>
              <a:t>складності походу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ПІБ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Мірко</a:t>
            </a: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Сергій</a:t>
            </a: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Сергійович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dirty="0" smtClean="0"/>
              <a:t>Одною з характеристик походу для користувача е його складність</a:t>
            </a:r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Але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оцінка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не </a:t>
            </a:r>
            <a:r>
              <a:rPr lang="ru-RU" dirty="0" err="1" smtClean="0"/>
              <a:t>враховує</a:t>
            </a:r>
            <a:r>
              <a:rPr lang="ru-RU" dirty="0" smtClean="0"/>
              <a:t> </a:t>
            </a:r>
            <a:r>
              <a:rPr lang="ru-RU" dirty="0" err="1" smtClean="0"/>
              <a:t>фізичні</a:t>
            </a:r>
            <a:r>
              <a:rPr lang="ru-RU" dirty="0" smtClean="0"/>
              <a:t> характеристики </a:t>
            </a:r>
            <a:r>
              <a:rPr lang="ru-RU" dirty="0" err="1" smtClean="0"/>
              <a:t>користувача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14678" y="785794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ru-RU" i="1" dirty="0" smtClean="0"/>
          </a:p>
          <a:p>
            <a:pPr lvl="0"/>
            <a:r>
              <a:rPr lang="ru-RU" dirty="0" err="1" smtClean="0"/>
              <a:t>Користувачі</a:t>
            </a:r>
            <a:r>
              <a:rPr lang="ru-RU" dirty="0" smtClean="0"/>
              <a:t> не </a:t>
            </a:r>
            <a:r>
              <a:rPr lang="ru-RU" dirty="0" err="1" smtClean="0"/>
              <a:t>завжди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endParaRPr lang="ru-RU" dirty="0" smtClean="0"/>
          </a:p>
          <a:p>
            <a:pPr lvl="0"/>
            <a:r>
              <a:rPr lang="ru-RU" dirty="0" err="1" smtClean="0"/>
              <a:t>Оцінити</a:t>
            </a:r>
            <a:r>
              <a:rPr lang="ru-RU" dirty="0" smtClean="0"/>
              <a:t> </a:t>
            </a:r>
            <a:r>
              <a:rPr lang="ru-RU" dirty="0" err="1" smtClean="0"/>
              <a:t>власні</a:t>
            </a:r>
            <a:r>
              <a:rPr lang="ru-RU" dirty="0" smtClean="0"/>
              <a:t>  </a:t>
            </a:r>
            <a:r>
              <a:rPr lang="ru-RU" dirty="0" err="1" smtClean="0"/>
              <a:t>сили</a:t>
            </a:r>
            <a:r>
              <a:rPr lang="ru-RU" dirty="0" smtClean="0"/>
              <a:t> для </a:t>
            </a:r>
            <a:r>
              <a:rPr lang="ru-RU" dirty="0" err="1" smtClean="0"/>
              <a:t>проходження</a:t>
            </a:r>
            <a:r>
              <a:rPr lang="ru-RU" dirty="0" smtClean="0"/>
              <a:t> походу та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складності</a:t>
            </a:r>
            <a:r>
              <a:rPr lang="ru-RU" dirty="0" smtClean="0"/>
              <a:t>  </a:t>
            </a:r>
            <a:r>
              <a:rPr lang="ru-RU" dirty="0" err="1" smtClean="0"/>
              <a:t>саме</a:t>
            </a:r>
            <a:r>
              <a:rPr lang="ru-RU" dirty="0" smtClean="0"/>
              <a:t> для них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який має змогу на основі відгуків користувачів навчитися точно прогнозувати складність на  основі </a:t>
            </a:r>
            <a:r>
              <a:rPr lang="ru-RU" dirty="0" err="1" smtClean="0"/>
              <a:t>фізичних</a:t>
            </a:r>
            <a:r>
              <a:rPr lang="ru-RU" dirty="0" smtClean="0"/>
              <a:t> характеристики </a:t>
            </a:r>
            <a:r>
              <a:rPr lang="ru-RU" dirty="0" err="1" smtClean="0"/>
              <a:t>користувача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0" name="AutoShape 2" descr="Куда пойти в поход на майские? | Фильмы ужасов - отзывы - рецензии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уда пойти в поход на майские? | Фильмы ужасов - отзывы - рецензии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3" name="Picture 5" descr="C:\Users\sergy\Downloads\Без названия.jpg"/>
          <p:cNvPicPr>
            <a:picLocks noChangeAspect="1" noChangeArrowheads="1"/>
          </p:cNvPicPr>
          <p:nvPr/>
        </p:nvPicPr>
        <p:blipFill>
          <a:blip r:embed="rId4"/>
          <a:srcRect l="25697" t="8824" r="34152"/>
          <a:stretch>
            <a:fillRect/>
          </a:stretch>
        </p:blipFill>
        <p:spPr bwMode="auto">
          <a:xfrm>
            <a:off x="3500430" y="3286124"/>
            <a:ext cx="2304452" cy="2857520"/>
          </a:xfrm>
          <a:prstGeom prst="rect">
            <a:avLst/>
          </a:prstGeom>
          <a:noFill/>
        </p:spPr>
      </p:pic>
      <p:sp>
        <p:nvSpPr>
          <p:cNvPr id="12295" name="AutoShape 7" descr="Пешеходный туризм | Здоровый образ жизни | Яндекс Дзе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7" name="AutoShape 9" descr="Пешеходный туризм | Здоровый образ жизни | Яндекс Дзе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9" name="AutoShape 11" descr="Спортивный туризм - презентация онлай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1" name="AutoShape 13" descr="Спортивный туризм - презентация онлай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3" name="AutoShape 15" descr="Единая Всероссийская спортивная классификация маршрутов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5" name="AutoShape 17" descr="Единая Всероссийская спортивная классификация маршрутов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7" name="AutoShape 19" descr="Единая Всероссийская спортивная классификация маршрутов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308" name="Picture 20" descr="C:\Users\sergy\Downloads\Без названия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643314"/>
            <a:ext cx="2861202" cy="2143140"/>
          </a:xfrm>
          <a:prstGeom prst="rect">
            <a:avLst/>
          </a:prstGeom>
          <a:noFill/>
        </p:spPr>
      </p:pic>
      <p:sp>
        <p:nvSpPr>
          <p:cNvPr id="12310" name="AutoShape 22" descr="Журнал Международная жизнь - Искусственный интеллект: мир как мозг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311" name="Picture 23" descr="C:\Users\sergy\Downloads\Без названия (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3571876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784544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для </a:t>
            </a:r>
            <a:r>
              <a:rPr lang="uk-UA" sz="14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прогназування</a:t>
            </a:r>
            <a:r>
              <a:rPr lang="ru-RU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складності</a:t>
            </a:r>
            <a:r>
              <a:rPr lang="ru-RU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походу</a:t>
            </a:r>
            <a:endParaRPr sz="1400" b="1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702706" cy="331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проекту: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sz="1800" b="1" dirty="0" smtClean="0"/>
              <a:t>Прогнозування складності походу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ідбір 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походу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для 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користувача на основі потрібної йому складності</a:t>
            </a:r>
            <a:endParaRPr lang="uk-UA" sz="1800" b="1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46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72330" y="3571876"/>
            <a:ext cx="150019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0100" y="2500306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Розкид</a:t>
            </a:r>
            <a:r>
              <a:rPr lang="ru-RU" dirty="0" smtClean="0"/>
              <a:t> </a:t>
            </a:r>
            <a:r>
              <a:rPr lang="ru-RU" dirty="0" err="1" smtClean="0"/>
              <a:t>оцінок</a:t>
            </a:r>
            <a:r>
              <a:rPr lang="ru-RU" dirty="0" smtClean="0"/>
              <a:t> </a:t>
            </a:r>
            <a:r>
              <a:rPr lang="ru-RU" dirty="0" err="1" smtClean="0"/>
              <a:t>складності</a:t>
            </a:r>
            <a:r>
              <a:rPr lang="ru-RU" smtClean="0"/>
              <a:t> </a:t>
            </a:r>
            <a:r>
              <a:rPr lang="uk-UA" smtClean="0"/>
              <a:t>у </a:t>
            </a:r>
            <a:r>
              <a:rPr lang="uk-UA" dirty="0" smtClean="0"/>
              <a:t>%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4098" name="AutoShape 2" descr="Charts - S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Charts - S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1" name="Picture 5" descr="C:\Users\sergy\Downloads\Без названия.png"/>
          <p:cNvPicPr>
            <a:picLocks noChangeAspect="1" noChangeArrowheads="1"/>
          </p:cNvPicPr>
          <p:nvPr/>
        </p:nvPicPr>
        <p:blipFill>
          <a:blip r:embed="rId4"/>
          <a:srcRect b="15789"/>
          <a:stretch>
            <a:fillRect/>
          </a:stretch>
        </p:blipFill>
        <p:spPr bwMode="auto">
          <a:xfrm>
            <a:off x="5000628" y="3000372"/>
            <a:ext cx="3987111" cy="33575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000760" y="242886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Точність алгоритму</a:t>
            </a:r>
            <a:endParaRPr lang="ru-RU" dirty="0"/>
          </a:p>
        </p:txBody>
      </p:sp>
      <p:pic>
        <p:nvPicPr>
          <p:cNvPr id="4102" name="Picture 6" descr="C:\Users\sergy\Downloads\Без названия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3143248"/>
            <a:ext cx="3544780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my_mail@gmail.com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https://www.linkedin.com/in/my_contact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+3806-my-phone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261</Words>
  <PresentationFormat>Экран (4:3)</PresentationFormat>
  <Paragraphs>80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1_Тема Office</vt:lpstr>
      <vt:lpstr>Тема Office</vt:lpstr>
      <vt:lpstr>Прогнозування складності походу</vt:lpstr>
      <vt:lpstr>Актуальність проблеми</vt:lpstr>
      <vt:lpstr>Мета та завдання проекту</vt:lpstr>
      <vt:lpstr>DashBoard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Регестрація до походів</dc:title>
  <dc:creator>sergy</dc:creator>
  <cp:lastModifiedBy>sergymirko@gmail.com</cp:lastModifiedBy>
  <cp:revision>4</cp:revision>
  <dcterms:modified xsi:type="dcterms:W3CDTF">2020-05-30T16:39:13Z</dcterms:modified>
</cp:coreProperties>
</file>