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6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alibri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визначивши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потреби,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спонукали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сформулювати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його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мету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метою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розуміти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проблем та потреб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вигляді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твердження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загального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типу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бажаний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стан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об'єкта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як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"детально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відпрацьоване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узгоджене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лаконічне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коротке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того,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отримано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проекту; основа тих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спрямована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планується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здобутий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поставленої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".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будується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 такою схемою: 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зробити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чином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зробити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?"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коротко -,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довгостроковою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Термін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довгострокової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залежатиме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короткострокової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запитання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достатньо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значуща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актуальна мета,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здійснювати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дана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передумовою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успіху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засоби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собою?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Наскільки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реальна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напряму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потенціалу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прослідковується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логічна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послідовність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метою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етапами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матиме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розвиток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повинне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вміщатися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одне-два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логічно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пов'язані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витікають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потреб та проблем. В мету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включити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(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ефект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зміни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наслідком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існуючої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власне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саму проблему,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потребує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цільову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групу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населення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адресовано проект;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головний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засіб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отримання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конкретні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заходи,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піддаються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вимірюванню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без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його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не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називаються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як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реалістичними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гранично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ясно. Вони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повинні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кількісні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кожного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легко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оцінити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частина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реалізована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покращення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ситуації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завершенню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питання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на яке повинно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проекту: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різниця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теперішнім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станом справ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критеріїв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є: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Зв'язок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проблемою.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Доцільність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Зацікавленість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клієнтів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Виправданість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Дотримання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етики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заявленої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цілі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Кваліфікація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персоналу.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суспільстві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приносять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найбільшу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коли вони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сформульовані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прямо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таким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вимогам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конкретність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певність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дієвість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Вимірність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підлягають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оглядовому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підтвердженню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Реалістичність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допомогою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наявних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ресурсів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не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надто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дрібними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Адекватність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потребам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повинно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починатися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дієсловами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означають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завершення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провести,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впровадити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підготувати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розподілити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зменшити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збільшити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виготовити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встановити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уникаючи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показують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поліпшити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підсилити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сприяти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координувати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перебудовувати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та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проведення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круглого столу)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пріоритетних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заходів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щодо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збільшення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участі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освіченої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молоді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сфер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шляхом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стимулювання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активності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власних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Згуртувати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влади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науковців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діячів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Полтави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займаються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заохоченням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ініціатив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Проінформувати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можливості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впроваджених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сьогодні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фінансово-економічних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організаційних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механізмів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залучення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Проінформувати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Центр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наукових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досліджень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соціальних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"Перспектива".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Продемонструвати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Представництва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Фонду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Гайнріха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Бьолля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Україні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Представити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Полтавського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міського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конкурсу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як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стимулювання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публічної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активності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самоорганізації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самореалізації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Привернути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увагу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ЗМІ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Залучити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учасників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експертів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спонсорів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основі матеріалів http://amis.fpm.kpi.ua/dbis-plsql/121-oracle-visualization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 мінімум два типи діаграм, для візуалізації інформації про стан бізнесу.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обґрунтувати їх корисність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linkedin.com/in/my_contact" TargetMode="External"/><Relationship Id="rId4" Type="http://schemas.openxmlformats.org/officeDocument/2006/relationships/hyperlink" Target="mailto:my_mail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46C0A"/>
              </a:buClr>
              <a:buSzPts val="3200"/>
            </a:pPr>
            <a:r>
              <a:rPr lang="ru-RU" sz="3200" dirty="0" err="1" smtClean="0"/>
              <a:t>Регестрація</a:t>
            </a:r>
            <a:r>
              <a:rPr lang="ru-RU" sz="3200" dirty="0" smtClean="0"/>
              <a:t> до </a:t>
            </a:r>
            <a:r>
              <a:rPr lang="ru-RU" sz="3200" dirty="0" err="1" smtClean="0"/>
              <a:t>походів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Ігоря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Сікорського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математики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ПІБ </a:t>
            </a:r>
            <a:r>
              <a:rPr lang="ru-RU" sz="1400" b="1" i="0" u="none" strike="noStrike" cap="none" dirty="0" err="1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Мірко</a:t>
            </a:r>
            <a:r>
              <a:rPr lang="ru-RU" sz="1400" b="1" i="0" u="none" strike="noStrike" cap="none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Сергій</a:t>
            </a:r>
            <a:r>
              <a:rPr lang="ru-RU" sz="1400" b="1" i="0" u="none" strike="noStrike" cap="none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Сергійович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37422" y="1243156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</a:t>
            </a:r>
            <a:r>
              <a:rPr lang="ru-RU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як </a:t>
            </a: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ru-RU" dirty="0" err="1" smtClean="0"/>
              <a:t>Користувачі</a:t>
            </a:r>
            <a:r>
              <a:rPr lang="ru-RU" dirty="0" smtClean="0"/>
              <a:t> </a:t>
            </a:r>
            <a:r>
              <a:rPr lang="ru-RU" dirty="0" err="1" smtClean="0"/>
              <a:t>записувалися</a:t>
            </a:r>
            <a:r>
              <a:rPr lang="ru-RU" dirty="0" smtClean="0"/>
              <a:t> до походу через сайт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203848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SzPts val="1400"/>
              <a:buFont typeface="Arial"/>
              <a:buChar char="•"/>
            </a:pPr>
            <a:r>
              <a:rPr lang="ru-RU" dirty="0" err="1" smtClean="0"/>
              <a:t>Користувачі</a:t>
            </a:r>
            <a:r>
              <a:rPr lang="ru-RU" dirty="0" smtClean="0"/>
              <a:t> не </a:t>
            </a:r>
            <a:r>
              <a:rPr lang="ru-RU" dirty="0" err="1" smtClean="0"/>
              <a:t>завжди</a:t>
            </a:r>
            <a:r>
              <a:rPr lang="ru-RU" dirty="0" smtClean="0"/>
              <a:t> </a:t>
            </a:r>
            <a:r>
              <a:rPr lang="ru-RU" dirty="0" err="1" smtClean="0"/>
              <a:t>мали</a:t>
            </a:r>
            <a:r>
              <a:rPr lang="ru-RU" dirty="0" smtClean="0"/>
              <a:t> </a:t>
            </a:r>
            <a:r>
              <a:rPr lang="ru-RU" dirty="0" err="1" smtClean="0"/>
              <a:t>змогу</a:t>
            </a:r>
            <a:r>
              <a:rPr lang="ru-RU" dirty="0" smtClean="0"/>
              <a:t> </a:t>
            </a:r>
            <a:r>
              <a:rPr lang="ru-RU" dirty="0" err="1" smtClean="0"/>
              <a:t>користуватися</a:t>
            </a:r>
            <a:r>
              <a:rPr lang="ru-RU" dirty="0" smtClean="0"/>
              <a:t> </a:t>
            </a:r>
            <a:r>
              <a:rPr lang="ru-RU" dirty="0" err="1" smtClean="0"/>
              <a:t>зручно</a:t>
            </a:r>
            <a:r>
              <a:rPr lang="ru-RU" dirty="0" smtClean="0"/>
              <a:t> сайтом через </a:t>
            </a:r>
            <a:r>
              <a:rPr lang="ru-RU" dirty="0" err="1" smtClean="0"/>
              <a:t>проблеми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розміткою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різні</a:t>
            </a:r>
            <a:r>
              <a:rPr lang="ru-RU" dirty="0" smtClean="0"/>
              <a:t> </a:t>
            </a:r>
            <a:r>
              <a:rPr lang="ru-RU" dirty="0" err="1" smtClean="0"/>
              <a:t>дивайси</a:t>
            </a:r>
            <a:r>
              <a:rPr lang="ru-RU" dirty="0" smtClean="0"/>
              <a:t> та </a:t>
            </a:r>
            <a:r>
              <a:rPr lang="ru-RU" dirty="0" err="1" smtClean="0"/>
              <a:t>операційні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при </a:t>
            </a:r>
            <a:r>
              <a:rPr lang="ru-RU" dirty="0" err="1" smtClean="0"/>
              <a:t>слабкому</a:t>
            </a:r>
            <a:r>
              <a:rPr lang="ru-RU" dirty="0" smtClean="0"/>
              <a:t> </a:t>
            </a:r>
            <a:r>
              <a:rPr lang="ru-RU" dirty="0" err="1" smtClean="0"/>
              <a:t>з'єднані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інтернетом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48287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ключові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рішення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потрібні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для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чого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SzPts val="1400"/>
              <a:buFont typeface="Arial"/>
              <a:buChar char="•"/>
            </a:pPr>
            <a:r>
              <a:rPr lang="ru-RU" dirty="0" err="1" smtClean="0"/>
              <a:t>Месеннджер</a:t>
            </a:r>
            <a:r>
              <a:rPr lang="ru-RU" dirty="0" smtClean="0"/>
              <a:t> бот </a:t>
            </a:r>
            <a:r>
              <a:rPr lang="ru-RU" dirty="0" smtClean="0"/>
              <a:t>через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замовити</a:t>
            </a:r>
            <a:r>
              <a:rPr lang="ru-RU" dirty="0" smtClean="0"/>
              <a:t> </a:t>
            </a:r>
            <a:r>
              <a:rPr lang="ru-RU" dirty="0" err="1" smtClean="0"/>
              <a:t>похід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38" name="Picture 2" descr="1 сентября в Армавире начнут учить пенсионеров компьютерной ..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00438"/>
            <a:ext cx="4214842" cy="3161131"/>
          </a:xfrm>
          <a:prstGeom prst="rect">
            <a:avLst/>
          </a:prstGeom>
          <a:noFill/>
        </p:spPr>
      </p:pic>
      <p:pic>
        <p:nvPicPr>
          <p:cNvPr id="14340" name="Picture 4" descr="девушка с телефоном на диване» | Бесплатно Фото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976" y="3786190"/>
            <a:ext cx="3429024" cy="2284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5" y="1573356"/>
            <a:ext cx="7845449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800" b="1" i="0" u="none" strike="noStrike" cap="none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Мета </a:t>
            </a:r>
            <a:r>
              <a:rPr lang="ru-RU" sz="1800" b="1" i="0" u="none" strike="noStrike" cap="none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полягає</a:t>
            </a:r>
            <a:r>
              <a:rPr lang="ru-RU" sz="1800" b="1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в створен</a:t>
            </a:r>
            <a:r>
              <a:rPr lang="uk-UA" sz="1800" b="1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і </a:t>
            </a:r>
            <a:r>
              <a:rPr lang="ru-RU" sz="2000" b="1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м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есеннджер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бот через 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який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замовити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похід</a:t>
            </a:r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4" y="2900650"/>
            <a:ext cx="8702706" cy="3314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Захист даних користувача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Розробка функціонального інтерфейсу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Авто підбір походу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uk-UA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для користувача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Система пошуку походів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4322618" y="4535055"/>
            <a:ext cx="1413163" cy="785091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9532" t="30000" r="20312" b="25833"/>
          <a:stretch>
            <a:fillRect/>
          </a:stretch>
        </p:blipFill>
        <p:spPr bwMode="auto">
          <a:xfrm>
            <a:off x="500034" y="1571612"/>
            <a:ext cx="822076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7572396" y="3143248"/>
            <a:ext cx="1214414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 l="44894" t="54920" r="18906" b="5833"/>
          <a:stretch>
            <a:fillRect/>
          </a:stretch>
        </p:blipFill>
        <p:spPr bwMode="auto">
          <a:xfrm>
            <a:off x="0" y="3721197"/>
            <a:ext cx="5143536" cy="313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 l="45469" t="19167" r="18906" b="46102"/>
          <a:stretch>
            <a:fillRect/>
          </a:stretch>
        </p:blipFill>
        <p:spPr bwMode="auto">
          <a:xfrm>
            <a:off x="3857620" y="1285860"/>
            <a:ext cx="514353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71546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2132" y="3857628"/>
            <a:ext cx="3999156" cy="273147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/>
        </p:nvSpPr>
        <p:spPr>
          <a:xfrm>
            <a:off x="4572000" y="1485900"/>
            <a:ext cx="30495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072330" y="3571876"/>
            <a:ext cx="150019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500826" y="3643314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Популярні направлення походів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 l="33282" t="34167" r="31093" b="21666"/>
          <a:stretch>
            <a:fillRect/>
          </a:stretch>
        </p:blipFill>
        <p:spPr bwMode="auto">
          <a:xfrm>
            <a:off x="0" y="2500306"/>
            <a:ext cx="542928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500166" y="2071678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Перепади висот по дням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42910" y="2643182"/>
            <a:ext cx="92869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14" y="3136650"/>
            <a:ext cx="3956647" cy="29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1115146" y="1541174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20255" y="4601768"/>
            <a:ext cx="8229600" cy="197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my_mail@gmail.com</a:t>
            </a: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https://www.linkedin.com/in/my_contact</a:t>
            </a: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+3806-my-phone</a:t>
            </a: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321</Words>
  <PresentationFormat>Экран (4:3)</PresentationFormat>
  <Paragraphs>98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1_Тема Office</vt:lpstr>
      <vt:lpstr>Тема Office</vt:lpstr>
      <vt:lpstr>Регестрація до походів</vt:lpstr>
      <vt:lpstr>Актуальність проблеми</vt:lpstr>
      <vt:lpstr>Мета та завдання проекту</vt:lpstr>
      <vt:lpstr>Ієрархія процесів</vt:lpstr>
      <vt:lpstr>Use Case</vt:lpstr>
      <vt:lpstr>DashBoard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Регестрація до походів</dc:title>
  <cp:lastModifiedBy>sergymirko@gmail.com</cp:lastModifiedBy>
  <cp:revision>2</cp:revision>
  <dcterms:modified xsi:type="dcterms:W3CDTF">2020-05-06T18:55:35Z</dcterms:modified>
</cp:coreProperties>
</file>