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62" r:id="rId4"/>
    <p:sldId id="264" r:id="rId5"/>
    <p:sldId id="265" r:id="rId6"/>
    <p:sldId id="271" r:id="rId7"/>
    <p:sldId id="270" r:id="rId8"/>
    <p:sldId id="263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529" autoAdjust="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8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12" Type="http://schemas.openxmlformats.org/officeDocument/2006/relationships/image" Target="../media/image13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 Modeling Studio</a:t>
            </a:r>
            <a:endParaRPr lang="en-US" dirty="0"/>
          </a:p>
        </p:txBody>
      </p:sp>
      <p:pic>
        <p:nvPicPr>
          <p:cNvPr id="5" name="Picture Placeholder 4" descr="City street with motion blur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" b="14"/>
          <a:stretch>
            <a:fillRect/>
          </a:stretch>
        </p:blipFill>
        <p:spPr/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- 6</a:t>
            </a:r>
          </a:p>
        </p:txBody>
      </p:sp>
      <p:sp>
        <p:nvSpPr>
          <p:cNvPr id="5" name="Picture Placeholder 4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2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a Slide Title - 7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idx="1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  <p:sp>
        <p:nvSpPr>
          <p:cNvPr id="11" name="Text Placeholder 10"/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Become main tool for the Business &amp; Architecture </a:t>
            </a:r>
            <a:r>
              <a:rPr lang="en-US" dirty="0"/>
              <a:t>Analysis sector </a:t>
            </a:r>
            <a:endParaRPr lang="en-US" dirty="0"/>
          </a:p>
          <a:p>
            <a:r>
              <a:rPr lang="en-US" dirty="0" smtClean="0"/>
              <a:t>Become main helper for Business Decisions Makers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 Modeling </a:t>
            </a:r>
            <a:r>
              <a:rPr lang="en-US" dirty="0" smtClean="0"/>
              <a:t>Studio for</a:t>
            </a:r>
            <a:br>
              <a:rPr lang="en-US" dirty="0" smtClean="0"/>
            </a:br>
            <a:r>
              <a:rPr lang="en-US" dirty="0" smtClean="0"/>
              <a:t>Business Analysis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7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tries to solve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Status-QUO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Business knowledge gathered in different format</a:t>
            </a:r>
          </a:p>
          <a:p>
            <a:pPr lvl="1"/>
            <a:r>
              <a:rPr lang="en-US" dirty="0" smtClean="0"/>
              <a:t>XLS, PDF, DOC, TXT, MAIL</a:t>
            </a:r>
            <a:endParaRPr lang="en-US" dirty="0"/>
          </a:p>
          <a:p>
            <a:r>
              <a:rPr lang="en-US" dirty="0" smtClean="0"/>
              <a:t>Process modeling</a:t>
            </a:r>
          </a:p>
          <a:p>
            <a:pPr lvl="2"/>
            <a:r>
              <a:rPr lang="en-US" dirty="0" smtClean="0"/>
              <a:t>Visually: Visio, ARIS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What we innovate	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Common place for all documentation regarding analysis</a:t>
            </a:r>
          </a:p>
          <a:p>
            <a:r>
              <a:rPr lang="en-US" dirty="0" smtClean="0"/>
              <a:t>Model Drawing capabilities</a:t>
            </a:r>
          </a:p>
          <a:p>
            <a:r>
              <a:rPr lang="en-US" dirty="0" smtClean="0"/>
              <a:t>Model simulation capabilities</a:t>
            </a:r>
          </a:p>
          <a:p>
            <a:r>
              <a:rPr lang="en-US" dirty="0" smtClean="0"/>
              <a:t>Model simulation debugging capabilities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1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Modeling Studio – how do we Model?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8941" y="2003612"/>
            <a:ext cx="116720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Drawing capabilities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Define your model with predefined list of Nodes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Define Models in Models, you can dive as deep as you want to</a:t>
            </a:r>
          </a:p>
          <a:p>
            <a:pPr marL="800100" lvl="1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Simulation capabilities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Define your own objects that flies through the Models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Run your Model simulation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Debug the simulation by Pausing it and analyzing the Objects at run-time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72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Modeling Studio – Drawing capabilities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0992"/>
            <a:ext cx="12192000" cy="425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25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Modeling Studio –Drawing capabilities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238" y="2036984"/>
            <a:ext cx="1260158" cy="982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87" y="3273045"/>
            <a:ext cx="1323619" cy="982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287" y="4586024"/>
            <a:ext cx="1613728" cy="982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3477" y="2036984"/>
            <a:ext cx="1613728" cy="982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3477" y="3273044"/>
            <a:ext cx="1613728" cy="9821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3477" y="4586023"/>
            <a:ext cx="1613728" cy="9821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1884" y="5822086"/>
            <a:ext cx="1613728" cy="9821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02511" y="3815388"/>
            <a:ext cx="2674437" cy="11276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02512" y="1909671"/>
            <a:ext cx="2674437" cy="12367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30212" y="3815388"/>
            <a:ext cx="2484053" cy="16368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30212" y="1909671"/>
            <a:ext cx="2484053" cy="164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76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7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534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rection presentation (widescreen).potx" id="{D17AB31B-F25B-45F4-B34E-C6982D129A29}" vid="{B63A7B92-8C2A-4E6A-9062-768A2448E61C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175</TotalTime>
  <Words>199</Words>
  <Application>Microsoft Office PowerPoint</Application>
  <PresentationFormat>Widescreen</PresentationFormat>
  <Paragraphs>33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Book Antiqua</vt:lpstr>
      <vt:lpstr>Sales Direction 16X9</vt:lpstr>
      <vt:lpstr>Visual Modeling Studio</vt:lpstr>
      <vt:lpstr>Goals</vt:lpstr>
      <vt:lpstr>Visual Modeling Studio for Business Analysis</vt:lpstr>
      <vt:lpstr>What it tries to solve</vt:lpstr>
      <vt:lpstr>Visual Modeling Studio – how do we Model?</vt:lpstr>
      <vt:lpstr>Visual Modeling Studio – Drawing capabilities</vt:lpstr>
      <vt:lpstr>Visual Modeling Studio –Drawing capabilities</vt:lpstr>
      <vt:lpstr>Add a Slide Title - 2</vt:lpstr>
      <vt:lpstr>PowerPoint Presentation</vt:lpstr>
      <vt:lpstr>Add a Slide Title - 5</vt:lpstr>
      <vt:lpstr>Add a Slide Title - 6</vt:lpstr>
      <vt:lpstr>Add a Slide Title - 7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Modeling Studio</dc:title>
  <dc:creator>Sergiu Robu</dc:creator>
  <cp:lastModifiedBy>Sergiu Robu</cp:lastModifiedBy>
  <cp:revision>17</cp:revision>
  <dcterms:created xsi:type="dcterms:W3CDTF">2017-10-13T07:41:03Z</dcterms:created>
  <dcterms:modified xsi:type="dcterms:W3CDTF">2017-10-13T10:36:50Z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