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9"/>
  </p:notesMasterIdLst>
  <p:sldIdLst>
    <p:sldId id="256" r:id="rId5"/>
    <p:sldId id="269" r:id="rId6"/>
    <p:sldId id="270" r:id="rId7"/>
    <p:sldId id="267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F5F80-C9B3-4290-B7AE-993A0B72154E}" v="1" dt="2022-11-21T11:01:37.372"/>
    <p1510:client id="{7565ECDD-6BAB-478F-B773-04F4A9330E32}" v="2" dt="2022-11-21T10:55:42.178"/>
    <p1510:client id="{9F4D3FB0-1304-459C-9653-AB96E27F522C}" v="9" dt="2022-11-21T11:11:48.453"/>
    <p1510:client id="{C3099601-69FB-4873-8664-401BA436EF30}" v="1" dt="2022-11-21T11:21:34.326"/>
    <p1510:client id="{E0C5DF2F-7575-4AEE-94F6-2631371CC4D6}" v="23" dt="2022-11-21T08:37:11.533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N KIRCA" userId="S::20210808009@ogr.akdeniz.edu.tr::4fed6658-6dda-4dee-987c-a21b3ff687dd" providerId="AD" clId="Web-{C3099601-69FB-4873-8664-401BA436EF30}"/>
    <pc:docChg chg="modSld">
      <pc:chgData name="BARAN KIRCA" userId="S::20210808009@ogr.akdeniz.edu.tr::4fed6658-6dda-4dee-987c-a21b3ff687dd" providerId="AD" clId="Web-{C3099601-69FB-4873-8664-401BA436EF30}" dt="2022-11-21T11:21:34.326" v="0" actId="1076"/>
      <pc:docMkLst>
        <pc:docMk/>
      </pc:docMkLst>
      <pc:sldChg chg="modSp">
        <pc:chgData name="BARAN KIRCA" userId="S::20210808009@ogr.akdeniz.edu.tr::4fed6658-6dda-4dee-987c-a21b3ff687dd" providerId="AD" clId="Web-{C3099601-69FB-4873-8664-401BA436EF30}" dt="2022-11-21T11:21:34.326" v="0" actId="1076"/>
        <pc:sldMkLst>
          <pc:docMk/>
          <pc:sldMk cId="2511003446" sldId="270"/>
        </pc:sldMkLst>
        <pc:picChg chg="mod">
          <ac:chgData name="BARAN KIRCA" userId="S::20210808009@ogr.akdeniz.edu.tr::4fed6658-6dda-4dee-987c-a21b3ff687dd" providerId="AD" clId="Web-{C3099601-69FB-4873-8664-401BA436EF30}" dt="2022-11-21T11:21:34.326" v="0" actId="1076"/>
          <ac:picMkLst>
            <pc:docMk/>
            <pc:sldMk cId="2511003446" sldId="270"/>
            <ac:picMk id="11" creationId="{DA4CEEAD-2F76-661C-E678-2BA3D2C88E05}"/>
          </ac:picMkLst>
        </pc:picChg>
      </pc:sldChg>
    </pc:docChg>
  </pc:docChgLst>
  <pc:docChgLst>
    <pc:chgData name="Erdinç Türk" userId="48abf5f3-7c8f-4edf-b3f7-19d5407c17ee" providerId="ADAL" clId="{A5281113-A0E8-4A09-92A9-ADBA63D90CF5}"/>
    <pc:docChg chg="undo custSel modSld modMainMaster">
      <pc:chgData name="Erdinç Türk" userId="48abf5f3-7c8f-4edf-b3f7-19d5407c17ee" providerId="ADAL" clId="{A5281113-A0E8-4A09-92A9-ADBA63D90CF5}" dt="2021-09-26T21:09:36.525" v="22" actId="20577"/>
      <pc:docMkLst>
        <pc:docMk/>
      </pc:docMkLst>
      <pc:sldChg chg="modSp mod">
        <pc:chgData name="Erdinç Türk" userId="48abf5f3-7c8f-4edf-b3f7-19d5407c17ee" providerId="ADAL" clId="{A5281113-A0E8-4A09-92A9-ADBA63D90CF5}" dt="2021-09-26T21:09:36.525" v="22" actId="20577"/>
        <pc:sldMkLst>
          <pc:docMk/>
          <pc:sldMk cId="0" sldId="256"/>
        </pc:sldMkLst>
        <pc:spChg chg="mod">
          <ac:chgData name="Erdinç Türk" userId="48abf5f3-7c8f-4edf-b3f7-19d5407c17ee" providerId="ADAL" clId="{A5281113-A0E8-4A09-92A9-ADBA63D90CF5}" dt="2021-09-26T21:09:36.525" v="22" actId="20577"/>
          <ac:spMkLst>
            <pc:docMk/>
            <pc:sldMk cId="0" sldId="256"/>
            <ac:spMk id="36" creationId="{00000000-0000-0000-0000-000000000000}"/>
          </ac:spMkLst>
        </pc:spChg>
      </pc:sldChg>
      <pc:sldMasterChg chg="modSp mod">
        <pc:chgData name="Erdinç Türk" userId="48abf5f3-7c8f-4edf-b3f7-19d5407c17ee" providerId="ADAL" clId="{A5281113-A0E8-4A09-92A9-ADBA63D90CF5}" dt="2021-09-26T21:09:05.003" v="7" actId="20577"/>
        <pc:sldMasterMkLst>
          <pc:docMk/>
          <pc:sldMasterMk cId="0" sldId="2147483653"/>
        </pc:sldMasterMkLst>
        <pc:spChg chg="mod">
          <ac:chgData name="Erdinç Türk" userId="48abf5f3-7c8f-4edf-b3f7-19d5407c17ee" providerId="ADAL" clId="{A5281113-A0E8-4A09-92A9-ADBA63D90CF5}" dt="2021-09-26T21:09:05.003" v="7" actId="20577"/>
          <ac:spMkLst>
            <pc:docMk/>
            <pc:sldMasterMk cId="0" sldId="2147483653"/>
            <ac:spMk id="9" creationId="{00000000-0000-0000-0000-000000000000}"/>
          </ac:spMkLst>
        </pc:spChg>
      </pc:sldMasterChg>
    </pc:docChg>
  </pc:docChgLst>
  <pc:docChgLst>
    <pc:chgData name="Erdinç" userId="48abf5f3-7c8f-4edf-b3f7-19d5407c17ee" providerId="ADAL" clId="{C7619424-DE60-49E6-8BA9-6F24393CB731}"/>
    <pc:docChg chg="modMainMaster">
      <pc:chgData name="Erdinç" userId="48abf5f3-7c8f-4edf-b3f7-19d5407c17ee" providerId="ADAL" clId="{C7619424-DE60-49E6-8BA9-6F24393CB731}" dt="2020-10-19T07:45:41.963" v="3" actId="20577"/>
      <pc:docMkLst>
        <pc:docMk/>
      </pc:docMkLst>
      <pc:sldMasterChg chg="modSp mod">
        <pc:chgData name="Erdinç" userId="48abf5f3-7c8f-4edf-b3f7-19d5407c17ee" providerId="ADAL" clId="{C7619424-DE60-49E6-8BA9-6F24393CB731}" dt="2020-10-19T07:45:41.963" v="3" actId="20577"/>
        <pc:sldMasterMkLst>
          <pc:docMk/>
          <pc:sldMasterMk cId="0" sldId="2147483653"/>
        </pc:sldMasterMkLst>
        <pc:spChg chg="mod">
          <ac:chgData name="Erdinç" userId="48abf5f3-7c8f-4edf-b3f7-19d5407c17ee" providerId="ADAL" clId="{C7619424-DE60-49E6-8BA9-6F24393CB731}" dt="2020-10-19T07:45:41.963" v="3" actId="20577"/>
          <ac:spMkLst>
            <pc:docMk/>
            <pc:sldMasterMk cId="0" sldId="2147483653"/>
            <ac:spMk id="9" creationId="{00000000-0000-0000-0000-000000000000}"/>
          </ac:spMkLst>
        </pc:spChg>
      </pc:sldMasterChg>
    </pc:docChg>
  </pc:docChgLst>
  <pc:docChgLst>
    <pc:chgData name="EMİRHAN DUMAN" userId="S::20200808021@ogr.akdeniz.edu.tr::6a433c5c-472f-4e16-8469-44ed9857b661" providerId="AD" clId="Web-{7565ECDD-6BAB-478F-B773-04F4A9330E32}"/>
    <pc:docChg chg="modSld">
      <pc:chgData name="EMİRHAN DUMAN" userId="S::20200808021@ogr.akdeniz.edu.tr::6a433c5c-472f-4e16-8469-44ed9857b661" providerId="AD" clId="Web-{7565ECDD-6BAB-478F-B773-04F4A9330E32}" dt="2022-11-21T10:55:42.178" v="1" actId="1076"/>
      <pc:docMkLst>
        <pc:docMk/>
      </pc:docMkLst>
      <pc:sldChg chg="modSp">
        <pc:chgData name="EMİRHAN DUMAN" userId="S::20200808021@ogr.akdeniz.edu.tr::6a433c5c-472f-4e16-8469-44ed9857b661" providerId="AD" clId="Web-{7565ECDD-6BAB-478F-B773-04F4A9330E32}" dt="2022-11-21T10:55:42.178" v="1" actId="1076"/>
        <pc:sldMkLst>
          <pc:docMk/>
          <pc:sldMk cId="2511003446" sldId="270"/>
        </pc:sldMkLst>
        <pc:picChg chg="mod">
          <ac:chgData name="EMİRHAN DUMAN" userId="S::20200808021@ogr.akdeniz.edu.tr::6a433c5c-472f-4e16-8469-44ed9857b661" providerId="AD" clId="Web-{7565ECDD-6BAB-478F-B773-04F4A9330E32}" dt="2022-11-21T10:55:42.178" v="1" actId="1076"/>
          <ac:picMkLst>
            <pc:docMk/>
            <pc:sldMk cId="2511003446" sldId="270"/>
            <ac:picMk id="11" creationId="{DA4CEEAD-2F76-661C-E678-2BA3D2C88E05}"/>
          </ac:picMkLst>
        </pc:picChg>
      </pc:sldChg>
    </pc:docChg>
  </pc:docChgLst>
  <pc:docChgLst>
    <pc:chgData name="Erdinç Türk" userId="48abf5f3-7c8f-4edf-b3f7-19d5407c17ee" providerId="ADAL" clId="{585CA407-4AE3-4B14-9EDC-6FBE2D614D7E}"/>
    <pc:docChg chg="undo custSel addSld delSld modSld">
      <pc:chgData name="Erdinç Türk" userId="48abf5f3-7c8f-4edf-b3f7-19d5407c17ee" providerId="ADAL" clId="{585CA407-4AE3-4B14-9EDC-6FBE2D614D7E}" dt="2021-10-18T06:14:00.007" v="320" actId="1076"/>
      <pc:docMkLst>
        <pc:docMk/>
      </pc:docMkLst>
      <pc:sldChg chg="modSp mod">
        <pc:chgData name="Erdinç Türk" userId="48abf5f3-7c8f-4edf-b3f7-19d5407c17ee" providerId="ADAL" clId="{585CA407-4AE3-4B14-9EDC-6FBE2D614D7E}" dt="2021-10-18T05:18:22.376" v="55" actId="20577"/>
        <pc:sldMkLst>
          <pc:docMk/>
          <pc:sldMk cId="0" sldId="256"/>
        </pc:sldMkLst>
        <pc:spChg chg="mod">
          <ac:chgData name="Erdinç Türk" userId="48abf5f3-7c8f-4edf-b3f7-19d5407c17ee" providerId="ADAL" clId="{585CA407-4AE3-4B14-9EDC-6FBE2D614D7E}" dt="2021-10-18T05:18:22.376" v="55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add del mod">
        <pc:chgData name="Erdinç Türk" userId="48abf5f3-7c8f-4edf-b3f7-19d5407c17ee" providerId="ADAL" clId="{585CA407-4AE3-4B14-9EDC-6FBE2D614D7E}" dt="2021-10-18T05:34:08.457" v="165" actId="47"/>
        <pc:sldMkLst>
          <pc:docMk/>
          <pc:sldMk cId="283221942" sldId="257"/>
        </pc:sldMkLst>
        <pc:picChg chg="mod">
          <ac:chgData name="Erdinç Türk" userId="48abf5f3-7c8f-4edf-b3f7-19d5407c17ee" providerId="ADAL" clId="{585CA407-4AE3-4B14-9EDC-6FBE2D614D7E}" dt="2021-10-18T05:19:25.187" v="67" actId="1076"/>
          <ac:picMkLst>
            <pc:docMk/>
            <pc:sldMk cId="283221942" sldId="257"/>
            <ac:picMk id="42" creationId="{00000000-0000-0000-0000-000000000000}"/>
          </ac:picMkLst>
        </pc:picChg>
      </pc:sldChg>
      <pc:sldChg chg="modSp add del mod">
        <pc:chgData name="Erdinç Türk" userId="48abf5f3-7c8f-4edf-b3f7-19d5407c17ee" providerId="ADAL" clId="{585CA407-4AE3-4B14-9EDC-6FBE2D614D7E}" dt="2021-10-18T05:29:52.791" v="138" actId="47"/>
        <pc:sldMkLst>
          <pc:docMk/>
          <pc:sldMk cId="1914220310" sldId="258"/>
        </pc:sldMkLst>
        <pc:picChg chg="mod">
          <ac:chgData name="Erdinç Türk" userId="48abf5f3-7c8f-4edf-b3f7-19d5407c17ee" providerId="ADAL" clId="{585CA407-4AE3-4B14-9EDC-6FBE2D614D7E}" dt="2021-10-18T05:20:01.323" v="76" actId="1076"/>
          <ac:picMkLst>
            <pc:docMk/>
            <pc:sldMk cId="1914220310" sldId="258"/>
            <ac:picMk id="5" creationId="{5FCD4DBC-DA54-41C9-88B2-F59501F05225}"/>
          </ac:picMkLst>
        </pc:picChg>
      </pc:sldChg>
      <pc:sldChg chg="del">
        <pc:chgData name="Erdinç Türk" userId="48abf5f3-7c8f-4edf-b3f7-19d5407c17ee" providerId="ADAL" clId="{585CA407-4AE3-4B14-9EDC-6FBE2D614D7E}" dt="2021-10-18T05:18:25.901" v="56" actId="47"/>
        <pc:sldMkLst>
          <pc:docMk/>
          <pc:sldMk cId="2261370898" sldId="261"/>
        </pc:sldMkLst>
      </pc:sldChg>
      <pc:sldChg chg="add del">
        <pc:chgData name="Erdinç Türk" userId="48abf5f3-7c8f-4edf-b3f7-19d5407c17ee" providerId="ADAL" clId="{585CA407-4AE3-4B14-9EDC-6FBE2D614D7E}" dt="2021-10-18T05:34:09.364" v="166" actId="47"/>
        <pc:sldMkLst>
          <pc:docMk/>
          <pc:sldMk cId="13194267" sldId="262"/>
        </pc:sldMkLst>
      </pc:sldChg>
      <pc:sldChg chg="add del">
        <pc:chgData name="Erdinç Türk" userId="48abf5f3-7c8f-4edf-b3f7-19d5407c17ee" providerId="ADAL" clId="{585CA407-4AE3-4B14-9EDC-6FBE2D614D7E}" dt="2021-10-18T05:34:10.875" v="167" actId="47"/>
        <pc:sldMkLst>
          <pc:docMk/>
          <pc:sldMk cId="0" sldId="264"/>
        </pc:sldMkLst>
      </pc:sldChg>
      <pc:sldChg chg="add del">
        <pc:chgData name="Erdinç Türk" userId="48abf5f3-7c8f-4edf-b3f7-19d5407c17ee" providerId="ADAL" clId="{585CA407-4AE3-4B14-9EDC-6FBE2D614D7E}" dt="2021-10-18T05:34:12.672" v="168" actId="47"/>
        <pc:sldMkLst>
          <pc:docMk/>
          <pc:sldMk cId="0" sldId="265"/>
        </pc:sldMkLst>
      </pc:sldChg>
      <pc:sldChg chg="add del">
        <pc:chgData name="Erdinç Türk" userId="48abf5f3-7c8f-4edf-b3f7-19d5407c17ee" providerId="ADAL" clId="{585CA407-4AE3-4B14-9EDC-6FBE2D614D7E}" dt="2021-10-18T05:34:07.878" v="164" actId="47"/>
        <pc:sldMkLst>
          <pc:docMk/>
          <pc:sldMk cId="0" sldId="266"/>
        </pc:sldMkLst>
      </pc:sldChg>
      <pc:sldChg chg="addSp modSp new mod">
        <pc:chgData name="Erdinç Türk" userId="48abf5f3-7c8f-4edf-b3f7-19d5407c17ee" providerId="ADAL" clId="{585CA407-4AE3-4B14-9EDC-6FBE2D614D7E}" dt="2021-10-18T06:14:00.007" v="320" actId="1076"/>
        <pc:sldMkLst>
          <pc:docMk/>
          <pc:sldMk cId="561328377" sldId="267"/>
        </pc:sldMkLst>
        <pc:spChg chg="mod">
          <ac:chgData name="Erdinç Türk" userId="48abf5f3-7c8f-4edf-b3f7-19d5407c17ee" providerId="ADAL" clId="{585CA407-4AE3-4B14-9EDC-6FBE2D614D7E}" dt="2021-10-18T05:31:52.841" v="155" actId="20577"/>
          <ac:spMkLst>
            <pc:docMk/>
            <pc:sldMk cId="561328377" sldId="267"/>
            <ac:spMk id="2" creationId="{B9A3780E-7233-4B04-9721-3786C1D21A1B}"/>
          </ac:spMkLst>
        </pc:spChg>
        <pc:spChg chg="mod">
          <ac:chgData name="Erdinç Türk" userId="48abf5f3-7c8f-4edf-b3f7-19d5407c17ee" providerId="ADAL" clId="{585CA407-4AE3-4B14-9EDC-6FBE2D614D7E}" dt="2021-10-18T06:13:55.781" v="319" actId="313"/>
          <ac:spMkLst>
            <pc:docMk/>
            <pc:sldMk cId="561328377" sldId="267"/>
            <ac:spMk id="3" creationId="{6DE3AABB-0DCE-4FEB-8732-06127B651D08}"/>
          </ac:spMkLst>
        </pc:spChg>
        <pc:picChg chg="add mod modCrop">
          <ac:chgData name="Erdinç Türk" userId="48abf5f3-7c8f-4edf-b3f7-19d5407c17ee" providerId="ADAL" clId="{585CA407-4AE3-4B14-9EDC-6FBE2D614D7E}" dt="2021-10-18T06:14:00.007" v="320" actId="1076"/>
          <ac:picMkLst>
            <pc:docMk/>
            <pc:sldMk cId="561328377" sldId="267"/>
            <ac:picMk id="6" creationId="{6D579713-54EF-433F-9FC1-87546559C503}"/>
          </ac:picMkLst>
        </pc:picChg>
      </pc:sldChg>
      <pc:sldChg chg="modSp add del mod">
        <pc:chgData name="Erdinç Türk" userId="48abf5f3-7c8f-4edf-b3f7-19d5407c17ee" providerId="ADAL" clId="{585CA407-4AE3-4B14-9EDC-6FBE2D614D7E}" dt="2021-10-18T05:28:13.563" v="129" actId="47"/>
        <pc:sldMkLst>
          <pc:docMk/>
          <pc:sldMk cId="0" sldId="268"/>
        </pc:sldMkLst>
        <pc:picChg chg="mod">
          <ac:chgData name="Erdinç Türk" userId="48abf5f3-7c8f-4edf-b3f7-19d5407c17ee" providerId="ADAL" clId="{585CA407-4AE3-4B14-9EDC-6FBE2D614D7E}" dt="2021-10-18T05:26:16.341" v="79" actId="1076"/>
          <ac:picMkLst>
            <pc:docMk/>
            <pc:sldMk cId="0" sldId="268"/>
            <ac:picMk id="42" creationId="{00000000-0000-0000-0000-000000000000}"/>
          </ac:picMkLst>
        </pc:picChg>
      </pc:sldChg>
      <pc:sldChg chg="addSp delSp modSp new mod">
        <pc:chgData name="Erdinç Türk" userId="48abf5f3-7c8f-4edf-b3f7-19d5407c17ee" providerId="ADAL" clId="{585CA407-4AE3-4B14-9EDC-6FBE2D614D7E}" dt="2021-10-18T05:27:57.097" v="128" actId="1076"/>
        <pc:sldMkLst>
          <pc:docMk/>
          <pc:sldMk cId="2742896197" sldId="269"/>
        </pc:sldMkLst>
        <pc:spChg chg="mod">
          <ac:chgData name="Erdinç Türk" userId="48abf5f3-7c8f-4edf-b3f7-19d5407c17ee" providerId="ADAL" clId="{585CA407-4AE3-4B14-9EDC-6FBE2D614D7E}" dt="2021-10-18T05:26:35.899" v="102" actId="20577"/>
          <ac:spMkLst>
            <pc:docMk/>
            <pc:sldMk cId="2742896197" sldId="269"/>
            <ac:spMk id="2" creationId="{197EE758-3ED6-4E39-B3BD-CB9A08BD0C9B}"/>
          </ac:spMkLst>
        </pc:spChg>
        <pc:spChg chg="mod">
          <ac:chgData name="Erdinç Türk" userId="48abf5f3-7c8f-4edf-b3f7-19d5407c17ee" providerId="ADAL" clId="{585CA407-4AE3-4B14-9EDC-6FBE2D614D7E}" dt="2021-10-18T05:27:54.908" v="127" actId="14100"/>
          <ac:spMkLst>
            <pc:docMk/>
            <pc:sldMk cId="2742896197" sldId="269"/>
            <ac:spMk id="3" creationId="{270A5E34-DC59-4CD9-9EA4-A42406D4D59D}"/>
          </ac:spMkLst>
        </pc:spChg>
        <pc:spChg chg="del">
          <ac:chgData name="Erdinç Türk" userId="48abf5f3-7c8f-4edf-b3f7-19d5407c17ee" providerId="ADAL" clId="{585CA407-4AE3-4B14-9EDC-6FBE2D614D7E}" dt="2021-10-18T05:27:47.354" v="124" actId="478"/>
          <ac:spMkLst>
            <pc:docMk/>
            <pc:sldMk cId="2742896197" sldId="269"/>
            <ac:spMk id="4" creationId="{7408F5D7-4F08-434F-B21D-EA7346A7B766}"/>
          </ac:spMkLst>
        </pc:spChg>
        <pc:picChg chg="add mod">
          <ac:chgData name="Erdinç Türk" userId="48abf5f3-7c8f-4edf-b3f7-19d5407c17ee" providerId="ADAL" clId="{585CA407-4AE3-4B14-9EDC-6FBE2D614D7E}" dt="2021-10-18T05:27:57.097" v="128" actId="1076"/>
          <ac:picMkLst>
            <pc:docMk/>
            <pc:sldMk cId="2742896197" sldId="269"/>
            <ac:picMk id="6" creationId="{A5F1EDB3-0738-4892-BC58-E433343D2E9C}"/>
          </ac:picMkLst>
        </pc:picChg>
      </pc:sldChg>
      <pc:sldChg chg="addSp delSp modSp add mod">
        <pc:chgData name="Erdinç Türk" userId="48abf5f3-7c8f-4edf-b3f7-19d5407c17ee" providerId="ADAL" clId="{585CA407-4AE3-4B14-9EDC-6FBE2D614D7E}" dt="2021-10-18T05:40:16.193" v="169" actId="1076"/>
        <pc:sldMkLst>
          <pc:docMk/>
          <pc:sldMk cId="2511003446" sldId="270"/>
        </pc:sldMkLst>
        <pc:spChg chg="mod">
          <ac:chgData name="Erdinç Türk" userId="48abf5f3-7c8f-4edf-b3f7-19d5407c17ee" providerId="ADAL" clId="{585CA407-4AE3-4B14-9EDC-6FBE2D614D7E}" dt="2021-10-18T05:28:42.754" v="137" actId="14100"/>
          <ac:spMkLst>
            <pc:docMk/>
            <pc:sldMk cId="2511003446" sldId="270"/>
            <ac:spMk id="3" creationId="{270A5E34-DC59-4CD9-9EA4-A42406D4D59D}"/>
          </ac:spMkLst>
        </pc:spChg>
        <pc:picChg chg="del">
          <ac:chgData name="Erdinç Türk" userId="48abf5f3-7c8f-4edf-b3f7-19d5407c17ee" providerId="ADAL" clId="{585CA407-4AE3-4B14-9EDC-6FBE2D614D7E}" dt="2021-10-18T05:28:24.885" v="131" actId="478"/>
          <ac:picMkLst>
            <pc:docMk/>
            <pc:sldMk cId="2511003446" sldId="270"/>
            <ac:picMk id="6" creationId="{A5F1EDB3-0738-4892-BC58-E433343D2E9C}"/>
          </ac:picMkLst>
        </pc:picChg>
        <pc:picChg chg="add mod">
          <ac:chgData name="Erdinç Türk" userId="48abf5f3-7c8f-4edf-b3f7-19d5407c17ee" providerId="ADAL" clId="{585CA407-4AE3-4B14-9EDC-6FBE2D614D7E}" dt="2021-10-18T05:40:16.193" v="169" actId="1076"/>
          <ac:picMkLst>
            <pc:docMk/>
            <pc:sldMk cId="2511003446" sldId="270"/>
            <ac:picMk id="7" creationId="{004FA20C-B6D6-4232-9D8E-831D8C6BC546}"/>
          </ac:picMkLst>
        </pc:picChg>
      </pc:sldChg>
      <pc:sldMasterChg chg="addSldLayout delSldLayout">
        <pc:chgData name="Erdinç Türk" userId="48abf5f3-7c8f-4edf-b3f7-19d5407c17ee" providerId="ADAL" clId="{585CA407-4AE3-4B14-9EDC-6FBE2D614D7E}" dt="2021-10-18T05:19:27.647" v="72" actId="47"/>
        <pc:sldMasterMkLst>
          <pc:docMk/>
          <pc:sldMasterMk cId="0" sldId="2147483653"/>
        </pc:sldMasterMkLst>
        <pc:sldLayoutChg chg="add del">
          <pc:chgData name="Erdinç Türk" userId="48abf5f3-7c8f-4edf-b3f7-19d5407c17ee" providerId="ADAL" clId="{585CA407-4AE3-4B14-9EDC-6FBE2D614D7E}" dt="2021-10-18T05:19:27.647" v="72" actId="47"/>
          <pc:sldLayoutMkLst>
            <pc:docMk/>
            <pc:sldMasterMk cId="0" sldId="2147483653"/>
            <pc:sldLayoutMk cId="0" sldId="2147483651"/>
          </pc:sldLayoutMkLst>
        </pc:sldLayoutChg>
        <pc:sldLayoutChg chg="add del">
          <pc:chgData name="Erdinç Türk" userId="48abf5f3-7c8f-4edf-b3f7-19d5407c17ee" providerId="ADAL" clId="{585CA407-4AE3-4B14-9EDC-6FBE2D614D7E}" dt="2021-10-18T05:19:23.949" v="65" actId="47"/>
          <pc:sldLayoutMkLst>
            <pc:docMk/>
            <pc:sldMasterMk cId="0" sldId="2147483653"/>
            <pc:sldLayoutMk cId="1699844747" sldId="2147483654"/>
          </pc:sldLayoutMkLst>
        </pc:sldLayoutChg>
      </pc:sldMasterChg>
    </pc:docChg>
  </pc:docChgLst>
  <pc:docChgLst>
    <pc:chgData name="Erdinç Türk" userId="48abf5f3-7c8f-4edf-b3f7-19d5407c17ee" providerId="ADAL" clId="{E0C5DF2F-7575-4AEE-94F6-2631371CC4D6}"/>
    <pc:docChg chg="undo custSel modSld">
      <pc:chgData name="Erdinç Türk" userId="48abf5f3-7c8f-4edf-b3f7-19d5407c17ee" providerId="ADAL" clId="{E0C5DF2F-7575-4AEE-94F6-2631371CC4D6}" dt="2022-11-21T08:37:23.448" v="91" actId="14100"/>
      <pc:docMkLst>
        <pc:docMk/>
      </pc:docMkLst>
      <pc:sldChg chg="modSp mod">
        <pc:chgData name="Erdinç Türk" userId="48abf5f3-7c8f-4edf-b3f7-19d5407c17ee" providerId="ADAL" clId="{E0C5DF2F-7575-4AEE-94F6-2631371CC4D6}" dt="2022-11-21T07:12:43.513" v="8" actId="20577"/>
        <pc:sldMkLst>
          <pc:docMk/>
          <pc:sldMk cId="0" sldId="256"/>
        </pc:sldMkLst>
        <pc:spChg chg="mod">
          <ac:chgData name="Erdinç Türk" userId="48abf5f3-7c8f-4edf-b3f7-19d5407c17ee" providerId="ADAL" clId="{E0C5DF2F-7575-4AEE-94F6-2631371CC4D6}" dt="2022-11-21T07:12:43.513" v="8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mod">
        <pc:chgData name="Erdinç Türk" userId="48abf5f3-7c8f-4edf-b3f7-19d5407c17ee" providerId="ADAL" clId="{E0C5DF2F-7575-4AEE-94F6-2631371CC4D6}" dt="2022-11-21T07:13:41.221" v="22" actId="20577"/>
        <pc:sldMkLst>
          <pc:docMk/>
          <pc:sldMk cId="561328377" sldId="267"/>
        </pc:sldMkLst>
        <pc:spChg chg="mod">
          <ac:chgData name="Erdinç Türk" userId="48abf5f3-7c8f-4edf-b3f7-19d5407c17ee" providerId="ADAL" clId="{E0C5DF2F-7575-4AEE-94F6-2631371CC4D6}" dt="2022-11-21T07:13:41.221" v="22" actId="20577"/>
          <ac:spMkLst>
            <pc:docMk/>
            <pc:sldMk cId="561328377" sldId="267"/>
            <ac:spMk id="2" creationId="{B9A3780E-7233-4B04-9721-3786C1D21A1B}"/>
          </ac:spMkLst>
        </pc:spChg>
      </pc:sldChg>
      <pc:sldChg chg="addSp delSp modSp mod">
        <pc:chgData name="Erdinç Türk" userId="48abf5f3-7c8f-4edf-b3f7-19d5407c17ee" providerId="ADAL" clId="{E0C5DF2F-7575-4AEE-94F6-2631371CC4D6}" dt="2022-11-21T08:27:32.860" v="70" actId="1076"/>
        <pc:sldMkLst>
          <pc:docMk/>
          <pc:sldMk cId="2742896197" sldId="269"/>
        </pc:sldMkLst>
        <pc:spChg chg="mod">
          <ac:chgData name="Erdinç Türk" userId="48abf5f3-7c8f-4edf-b3f7-19d5407c17ee" providerId="ADAL" clId="{E0C5DF2F-7575-4AEE-94F6-2631371CC4D6}" dt="2022-11-21T07:13:32.689" v="14" actId="20577"/>
          <ac:spMkLst>
            <pc:docMk/>
            <pc:sldMk cId="2742896197" sldId="269"/>
            <ac:spMk id="2" creationId="{197EE758-3ED6-4E39-B3BD-CB9A08BD0C9B}"/>
          </ac:spMkLst>
        </pc:spChg>
        <pc:spChg chg="mod">
          <ac:chgData name="Erdinç Türk" userId="48abf5f3-7c8f-4edf-b3f7-19d5407c17ee" providerId="ADAL" clId="{E0C5DF2F-7575-4AEE-94F6-2631371CC4D6}" dt="2022-11-21T08:21:33.795" v="49" actId="14100"/>
          <ac:spMkLst>
            <pc:docMk/>
            <pc:sldMk cId="2742896197" sldId="269"/>
            <ac:spMk id="3" creationId="{270A5E34-DC59-4CD9-9EA4-A42406D4D59D}"/>
          </ac:spMkLst>
        </pc:spChg>
        <pc:picChg chg="del">
          <ac:chgData name="Erdinç Türk" userId="48abf5f3-7c8f-4edf-b3f7-19d5407c17ee" providerId="ADAL" clId="{E0C5DF2F-7575-4AEE-94F6-2631371CC4D6}" dt="2022-11-21T08:05:43.565" v="23" actId="478"/>
          <ac:picMkLst>
            <pc:docMk/>
            <pc:sldMk cId="2742896197" sldId="269"/>
            <ac:picMk id="6" creationId="{A5F1EDB3-0738-4892-BC58-E433343D2E9C}"/>
          </ac:picMkLst>
        </pc:picChg>
        <pc:picChg chg="add del mod">
          <ac:chgData name="Erdinç Türk" userId="48abf5f3-7c8f-4edf-b3f7-19d5407c17ee" providerId="ADAL" clId="{E0C5DF2F-7575-4AEE-94F6-2631371CC4D6}" dt="2022-11-21T08:26:52.933" v="55" actId="478"/>
          <ac:picMkLst>
            <pc:docMk/>
            <pc:sldMk cId="2742896197" sldId="269"/>
            <ac:picMk id="7" creationId="{4D6EE397-C199-A584-B3FB-AECE4B4BFFE8}"/>
          </ac:picMkLst>
        </pc:picChg>
        <pc:picChg chg="add mod ord">
          <ac:chgData name="Erdinç Türk" userId="48abf5f3-7c8f-4edf-b3f7-19d5407c17ee" providerId="ADAL" clId="{E0C5DF2F-7575-4AEE-94F6-2631371CC4D6}" dt="2022-11-21T08:27:32.860" v="70" actId="1076"/>
          <ac:picMkLst>
            <pc:docMk/>
            <pc:sldMk cId="2742896197" sldId="269"/>
            <ac:picMk id="9" creationId="{F97956A5-04BE-D609-B2D0-EAFA89FF58FF}"/>
          </ac:picMkLst>
        </pc:picChg>
        <pc:picChg chg="add del mod">
          <ac:chgData name="Erdinç Türk" userId="48abf5f3-7c8f-4edf-b3f7-19d5407c17ee" providerId="ADAL" clId="{E0C5DF2F-7575-4AEE-94F6-2631371CC4D6}" dt="2022-11-21T08:21:35.767" v="53"/>
          <ac:picMkLst>
            <pc:docMk/>
            <pc:sldMk cId="2742896197" sldId="269"/>
            <ac:picMk id="1026" creationId="{6BF1A323-BCCB-82FB-2D7B-C93B5F9313C1}"/>
          </ac:picMkLst>
        </pc:picChg>
      </pc:sldChg>
      <pc:sldChg chg="addSp delSp modSp mod">
        <pc:chgData name="Erdinç Türk" userId="48abf5f3-7c8f-4edf-b3f7-19d5407c17ee" providerId="ADAL" clId="{E0C5DF2F-7575-4AEE-94F6-2631371CC4D6}" dt="2022-11-21T08:37:23.448" v="91" actId="14100"/>
        <pc:sldMkLst>
          <pc:docMk/>
          <pc:sldMk cId="2511003446" sldId="270"/>
        </pc:sldMkLst>
        <pc:spChg chg="mod">
          <ac:chgData name="Erdinç Türk" userId="48abf5f3-7c8f-4edf-b3f7-19d5407c17ee" providerId="ADAL" clId="{E0C5DF2F-7575-4AEE-94F6-2631371CC4D6}" dt="2022-11-21T07:13:37.100" v="20" actId="20577"/>
          <ac:spMkLst>
            <pc:docMk/>
            <pc:sldMk cId="2511003446" sldId="270"/>
            <ac:spMk id="2" creationId="{197EE758-3ED6-4E39-B3BD-CB9A08BD0C9B}"/>
          </ac:spMkLst>
        </pc:spChg>
        <pc:picChg chg="add del mod modCrop">
          <ac:chgData name="Erdinç Türk" userId="48abf5f3-7c8f-4edf-b3f7-19d5407c17ee" providerId="ADAL" clId="{E0C5DF2F-7575-4AEE-94F6-2631371CC4D6}" dt="2022-11-21T08:33:17.388" v="78" actId="478"/>
          <ac:picMkLst>
            <pc:docMk/>
            <pc:sldMk cId="2511003446" sldId="270"/>
            <ac:picMk id="6" creationId="{06887E5E-A828-8518-3B30-63266BACE493}"/>
          </ac:picMkLst>
        </pc:picChg>
        <pc:picChg chg="del">
          <ac:chgData name="Erdinç Türk" userId="48abf5f3-7c8f-4edf-b3f7-19d5407c17ee" providerId="ADAL" clId="{E0C5DF2F-7575-4AEE-94F6-2631371CC4D6}" dt="2022-11-21T08:32:16.083" v="71" actId="478"/>
          <ac:picMkLst>
            <pc:docMk/>
            <pc:sldMk cId="2511003446" sldId="270"/>
            <ac:picMk id="7" creationId="{004FA20C-B6D6-4232-9D8E-831D8C6BC546}"/>
          </ac:picMkLst>
        </pc:picChg>
        <pc:picChg chg="add del mod modCrop">
          <ac:chgData name="Erdinç Türk" userId="48abf5f3-7c8f-4edf-b3f7-19d5407c17ee" providerId="ADAL" clId="{E0C5DF2F-7575-4AEE-94F6-2631371CC4D6}" dt="2022-11-21T08:37:08.072" v="84" actId="478"/>
          <ac:picMkLst>
            <pc:docMk/>
            <pc:sldMk cId="2511003446" sldId="270"/>
            <ac:picMk id="9" creationId="{F4571B94-8D9C-A9F2-FDB4-C2EF3C7BFDA6}"/>
          </ac:picMkLst>
        </pc:picChg>
        <pc:picChg chg="add mod modCrop">
          <ac:chgData name="Erdinç Türk" userId="48abf5f3-7c8f-4edf-b3f7-19d5407c17ee" providerId="ADAL" clId="{E0C5DF2F-7575-4AEE-94F6-2631371CC4D6}" dt="2022-11-21T08:37:23.448" v="91" actId="14100"/>
          <ac:picMkLst>
            <pc:docMk/>
            <pc:sldMk cId="2511003446" sldId="270"/>
            <ac:picMk id="11" creationId="{DA4CEEAD-2F76-661C-E678-2BA3D2C88E05}"/>
          </ac:picMkLst>
        </pc:picChg>
      </pc:sldChg>
    </pc:docChg>
  </pc:docChgLst>
  <pc:docChgLst>
    <pc:chgData name="ZEHRA SELİN KARABIÇAK" userId="S::20220808621@ogr.akdeniz.edu.tr::0273a860-01c9-4a86-a603-9e6ca0f10398" providerId="AD" clId="Web-{9F4D3FB0-1304-459C-9653-AB96E27F522C}"/>
    <pc:docChg chg="modSld">
      <pc:chgData name="ZEHRA SELİN KARABIÇAK" userId="S::20220808621@ogr.akdeniz.edu.tr::0273a860-01c9-4a86-a603-9e6ca0f10398" providerId="AD" clId="Web-{9F4D3FB0-1304-459C-9653-AB96E27F522C}" dt="2022-11-21T11:11:48.453" v="8" actId="1076"/>
      <pc:docMkLst>
        <pc:docMk/>
      </pc:docMkLst>
      <pc:sldChg chg="modSp">
        <pc:chgData name="ZEHRA SELİN KARABIÇAK" userId="S::20220808621@ogr.akdeniz.edu.tr::0273a860-01c9-4a86-a603-9e6ca0f10398" providerId="AD" clId="Web-{9F4D3FB0-1304-459C-9653-AB96E27F522C}" dt="2022-11-21T11:11:48.453" v="8" actId="1076"/>
        <pc:sldMkLst>
          <pc:docMk/>
          <pc:sldMk cId="2511003446" sldId="270"/>
        </pc:sldMkLst>
        <pc:picChg chg="mod">
          <ac:chgData name="ZEHRA SELİN KARABIÇAK" userId="S::20220808621@ogr.akdeniz.edu.tr::0273a860-01c9-4a86-a603-9e6ca0f10398" providerId="AD" clId="Web-{9F4D3FB0-1304-459C-9653-AB96E27F522C}" dt="2022-11-21T11:11:48.453" v="8" actId="1076"/>
          <ac:picMkLst>
            <pc:docMk/>
            <pc:sldMk cId="2511003446" sldId="270"/>
            <ac:picMk id="11" creationId="{DA4CEEAD-2F76-661C-E678-2BA3D2C88E05}"/>
          </ac:picMkLst>
        </pc:picChg>
      </pc:sldChg>
    </pc:docChg>
  </pc:docChgLst>
  <pc:docChgLst>
    <pc:chgData name="Erdinç Türk" userId="48abf5f3-7c8f-4edf-b3f7-19d5407c17ee" providerId="ADAL" clId="{33C73788-D8BA-447F-B65A-FC3759E919AA}"/>
    <pc:docChg chg="modSld">
      <pc:chgData name="Erdinç Türk" userId="48abf5f3-7c8f-4edf-b3f7-19d5407c17ee" providerId="ADAL" clId="{33C73788-D8BA-447F-B65A-FC3759E919AA}" dt="2021-10-04T05:17:01.153" v="4" actId="6549"/>
      <pc:docMkLst>
        <pc:docMk/>
      </pc:docMkLst>
      <pc:sldChg chg="modSp mod">
        <pc:chgData name="Erdinç Türk" userId="48abf5f3-7c8f-4edf-b3f7-19d5407c17ee" providerId="ADAL" clId="{33C73788-D8BA-447F-B65A-FC3759E919AA}" dt="2021-10-04T05:17:01.153" v="4" actId="6549"/>
        <pc:sldMkLst>
          <pc:docMk/>
          <pc:sldMk cId="172494386" sldId="261"/>
        </pc:sldMkLst>
        <pc:spChg chg="mod">
          <ac:chgData name="Erdinç Türk" userId="48abf5f3-7c8f-4edf-b3f7-19d5407c17ee" providerId="ADAL" clId="{33C73788-D8BA-447F-B65A-FC3759E919AA}" dt="2021-10-04T05:17:01.153" v="4" actId="6549"/>
          <ac:spMkLst>
            <pc:docMk/>
            <pc:sldMk cId="172494386" sldId="261"/>
            <ac:spMk id="3" creationId="{00334FDE-57F1-4D9D-AE56-D55E6C9B3B20}"/>
          </ac:spMkLst>
        </pc:spChg>
      </pc:sldChg>
    </pc:docChg>
  </pc:docChgLst>
  <pc:docChgLst>
    <pc:chgData name="Erdinç Türk" userId="48abf5f3-7c8f-4edf-b3f7-19d5407c17ee" providerId="ADAL" clId="{4F084E2B-CC5A-4F05-BD20-69BC4306E48B}"/>
    <pc:docChg chg="undo custSel addSld delSld modSld">
      <pc:chgData name="Erdinç Türk" userId="48abf5f3-7c8f-4edf-b3f7-19d5407c17ee" providerId="ADAL" clId="{4F084E2B-CC5A-4F05-BD20-69BC4306E48B}" dt="2021-10-06T10:13:04.824" v="137" actId="120"/>
      <pc:docMkLst>
        <pc:docMk/>
      </pc:docMkLst>
      <pc:sldChg chg="add">
        <pc:chgData name="Erdinç Türk" userId="48abf5f3-7c8f-4edf-b3f7-19d5407c17ee" providerId="ADAL" clId="{4F084E2B-CC5A-4F05-BD20-69BC4306E48B}" dt="2021-10-06T10:04:55.927" v="3"/>
        <pc:sldMkLst>
          <pc:docMk/>
          <pc:sldMk cId="283221942" sldId="257"/>
        </pc:sldMkLst>
      </pc:sldChg>
      <pc:sldChg chg="del">
        <pc:chgData name="Erdinç Türk" userId="48abf5f3-7c8f-4edf-b3f7-19d5407c17ee" providerId="ADAL" clId="{4F084E2B-CC5A-4F05-BD20-69BC4306E48B}" dt="2021-10-06T10:03:05.636" v="1" actId="47"/>
        <pc:sldMkLst>
          <pc:docMk/>
          <pc:sldMk cId="3785009142" sldId="257"/>
        </pc:sldMkLst>
      </pc:sldChg>
      <pc:sldChg chg="add">
        <pc:chgData name="Erdinç Türk" userId="48abf5f3-7c8f-4edf-b3f7-19d5407c17ee" providerId="ADAL" clId="{4F084E2B-CC5A-4F05-BD20-69BC4306E48B}" dt="2021-10-06T10:02:46.960" v="0"/>
        <pc:sldMkLst>
          <pc:docMk/>
          <pc:sldMk cId="2261370898" sldId="261"/>
        </pc:sldMkLst>
      </pc:sldChg>
      <pc:sldChg chg="modSp add mod">
        <pc:chgData name="Erdinç Türk" userId="48abf5f3-7c8f-4edf-b3f7-19d5407c17ee" providerId="ADAL" clId="{4F084E2B-CC5A-4F05-BD20-69BC4306E48B}" dt="2021-10-06T10:13:04.824" v="137" actId="120"/>
        <pc:sldMkLst>
          <pc:docMk/>
          <pc:sldMk cId="13194267" sldId="262"/>
        </pc:sldMkLst>
        <pc:spChg chg="mod">
          <ac:chgData name="Erdinç Türk" userId="48abf5f3-7c8f-4edf-b3f7-19d5407c17ee" providerId="ADAL" clId="{4F084E2B-CC5A-4F05-BD20-69BC4306E48B}" dt="2021-10-06T10:13:04.824" v="137" actId="120"/>
          <ac:spMkLst>
            <pc:docMk/>
            <pc:sldMk cId="13194267" sldId="262"/>
            <ac:spMk id="2" creationId="{8AF2DE5C-2BA9-4C88-A7AE-880B58A937F6}"/>
          </ac:spMkLst>
        </pc:spChg>
        <pc:spChg chg="mod">
          <ac:chgData name="Erdinç Türk" userId="48abf5f3-7c8f-4edf-b3f7-19d5407c17ee" providerId="ADAL" clId="{4F084E2B-CC5A-4F05-BD20-69BC4306E48B}" dt="2021-10-06T10:11:13.920" v="125" actId="14100"/>
          <ac:spMkLst>
            <pc:docMk/>
            <pc:sldMk cId="13194267" sldId="262"/>
            <ac:spMk id="3" creationId="{2CAFC9FD-F776-41CC-9833-EFC72D23D00E}"/>
          </ac:spMkLst>
        </pc:spChg>
        <pc:graphicFrameChg chg="mod modGraphic">
          <ac:chgData name="Erdinç Türk" userId="48abf5f3-7c8f-4edf-b3f7-19d5407c17ee" providerId="ADAL" clId="{4F084E2B-CC5A-4F05-BD20-69BC4306E48B}" dt="2021-10-06T10:11:42.106" v="130" actId="1076"/>
          <ac:graphicFrameMkLst>
            <pc:docMk/>
            <pc:sldMk cId="13194267" sldId="262"/>
            <ac:graphicFrameMk id="5" creationId="{736FBC26-DBC9-45E9-9FF4-FBB84CFFBC0C}"/>
          </ac:graphicFrameMkLst>
        </pc:graphicFrameChg>
      </pc:sldChg>
      <pc:sldChg chg="add">
        <pc:chgData name="Erdinç Türk" userId="48abf5f3-7c8f-4edf-b3f7-19d5407c17ee" providerId="ADAL" clId="{4F084E2B-CC5A-4F05-BD20-69BC4306E48B}" dt="2021-10-06T10:12:10.705" v="131"/>
        <pc:sldMkLst>
          <pc:docMk/>
          <pc:sldMk cId="0" sldId="264"/>
        </pc:sldMkLst>
      </pc:sldChg>
      <pc:sldChg chg="modSp add mod">
        <pc:chgData name="Erdinç Türk" userId="48abf5f3-7c8f-4edf-b3f7-19d5407c17ee" providerId="ADAL" clId="{4F084E2B-CC5A-4F05-BD20-69BC4306E48B}" dt="2021-10-06T10:12:49.136" v="133" actId="1076"/>
        <pc:sldMkLst>
          <pc:docMk/>
          <pc:sldMk cId="0" sldId="265"/>
        </pc:sldMkLst>
        <pc:picChg chg="mod">
          <ac:chgData name="Erdinç Türk" userId="48abf5f3-7c8f-4edf-b3f7-19d5407c17ee" providerId="ADAL" clId="{4F084E2B-CC5A-4F05-BD20-69BC4306E48B}" dt="2021-10-06T10:12:49.136" v="133" actId="1076"/>
          <ac:picMkLst>
            <pc:docMk/>
            <pc:sldMk cId="0" sldId="265"/>
            <ac:picMk id="83" creationId="{00000000-0000-0000-0000-000000000000}"/>
          </ac:picMkLst>
        </pc:picChg>
      </pc:sldChg>
      <pc:sldChg chg="add">
        <pc:chgData name="Erdinç Türk" userId="48abf5f3-7c8f-4edf-b3f7-19d5407c17ee" providerId="ADAL" clId="{4F084E2B-CC5A-4F05-BD20-69BC4306E48B}" dt="2021-10-06T10:03:36.625" v="2"/>
        <pc:sldMkLst>
          <pc:docMk/>
          <pc:sldMk cId="0" sldId="266"/>
        </pc:sldMkLst>
      </pc:sldChg>
      <pc:sldMasterChg chg="delSldLayout">
        <pc:chgData name="Erdinç Türk" userId="48abf5f3-7c8f-4edf-b3f7-19d5407c17ee" providerId="ADAL" clId="{4F084E2B-CC5A-4F05-BD20-69BC4306E48B}" dt="2021-10-06T10:03:05.636" v="1" actId="47"/>
        <pc:sldMasterMkLst>
          <pc:docMk/>
          <pc:sldMasterMk cId="0" sldId="2147483653"/>
        </pc:sldMasterMkLst>
        <pc:sldLayoutChg chg="del">
          <pc:chgData name="Erdinç Türk" userId="48abf5f3-7c8f-4edf-b3f7-19d5407c17ee" providerId="ADAL" clId="{4F084E2B-CC5A-4F05-BD20-69BC4306E48B}" dt="2021-10-06T10:03:05.636" v="1" actId="47"/>
          <pc:sldLayoutMkLst>
            <pc:docMk/>
            <pc:sldMasterMk cId="0" sldId="2147483653"/>
            <pc:sldLayoutMk cId="0" sldId="2147483650"/>
          </pc:sldLayoutMkLst>
        </pc:sldLayoutChg>
      </pc:sldMasterChg>
    </pc:docChg>
  </pc:docChgLst>
  <pc:docChgLst>
    <pc:chgData name="Erdinç Türk" userId="48abf5f3-7c8f-4edf-b3f7-19d5407c17ee" providerId="ADAL" clId="{D2CFA2C2-9F48-4E99-B924-559FB6453266}"/>
    <pc:docChg chg="undo redo custSel addSld delSld modSld modMainMaster">
      <pc:chgData name="Erdinç Türk" userId="48abf5f3-7c8f-4edf-b3f7-19d5407c17ee" providerId="ADAL" clId="{D2CFA2C2-9F48-4E99-B924-559FB6453266}" dt="2021-09-26T21:42:44.047" v="592" actId="33524"/>
      <pc:docMkLst>
        <pc:docMk/>
      </pc:docMkLst>
      <pc:sldChg chg="modSp mod">
        <pc:chgData name="Erdinç Türk" userId="48abf5f3-7c8f-4edf-b3f7-19d5407c17ee" providerId="ADAL" clId="{D2CFA2C2-9F48-4E99-B924-559FB6453266}" dt="2021-09-26T21:10:09.656" v="4" actId="20577"/>
        <pc:sldMkLst>
          <pc:docMk/>
          <pc:sldMk cId="0" sldId="256"/>
        </pc:sldMkLst>
        <pc:spChg chg="mod">
          <ac:chgData name="Erdinç Türk" userId="48abf5f3-7c8f-4edf-b3f7-19d5407c17ee" providerId="ADAL" clId="{D2CFA2C2-9F48-4E99-B924-559FB6453266}" dt="2021-09-26T21:10:09.656" v="4" actId="20577"/>
          <ac:spMkLst>
            <pc:docMk/>
            <pc:sldMk cId="0" sldId="256"/>
            <ac:spMk id="36" creationId="{00000000-0000-0000-0000-000000000000}"/>
          </ac:spMkLst>
        </pc:spChg>
      </pc:sldChg>
      <pc:sldChg chg="modSp new mod">
        <pc:chgData name="Erdinç Türk" userId="48abf5f3-7c8f-4edf-b3f7-19d5407c17ee" providerId="ADAL" clId="{D2CFA2C2-9F48-4E99-B924-559FB6453266}" dt="2021-09-26T21:16:30.762" v="211" actId="20577"/>
        <pc:sldMkLst>
          <pc:docMk/>
          <pc:sldMk cId="3785009142" sldId="257"/>
        </pc:sldMkLst>
        <pc:spChg chg="mod">
          <ac:chgData name="Erdinç Türk" userId="48abf5f3-7c8f-4edf-b3f7-19d5407c17ee" providerId="ADAL" clId="{D2CFA2C2-9F48-4E99-B924-559FB6453266}" dt="2021-09-26T21:12:00.956" v="17" actId="20577"/>
          <ac:spMkLst>
            <pc:docMk/>
            <pc:sldMk cId="3785009142" sldId="257"/>
            <ac:spMk id="2" creationId="{0026F42F-E464-4901-A9AF-5995521F2CDE}"/>
          </ac:spMkLst>
        </pc:spChg>
        <pc:spChg chg="mod">
          <ac:chgData name="Erdinç Türk" userId="48abf5f3-7c8f-4edf-b3f7-19d5407c17ee" providerId="ADAL" clId="{D2CFA2C2-9F48-4E99-B924-559FB6453266}" dt="2021-09-26T21:16:30.762" v="211" actId="20577"/>
          <ac:spMkLst>
            <pc:docMk/>
            <pc:sldMk cId="3785009142" sldId="257"/>
            <ac:spMk id="3" creationId="{10C46802-6DC6-4548-A58B-D3C31F571523}"/>
          </ac:spMkLst>
        </pc:spChg>
      </pc:sldChg>
      <pc:sldChg chg="addSp delSp modSp new mod">
        <pc:chgData name="Erdinç Türk" userId="48abf5f3-7c8f-4edf-b3f7-19d5407c17ee" providerId="ADAL" clId="{D2CFA2C2-9F48-4E99-B924-559FB6453266}" dt="2021-09-26T21:34:03.906" v="397" actId="1076"/>
        <pc:sldMkLst>
          <pc:docMk/>
          <pc:sldMk cId="828924096" sldId="258"/>
        </pc:sldMkLst>
        <pc:spChg chg="mod">
          <ac:chgData name="Erdinç Türk" userId="48abf5f3-7c8f-4edf-b3f7-19d5407c17ee" providerId="ADAL" clId="{D2CFA2C2-9F48-4E99-B924-559FB6453266}" dt="2021-09-26T21:18:19.344" v="232" actId="20577"/>
          <ac:spMkLst>
            <pc:docMk/>
            <pc:sldMk cId="828924096" sldId="258"/>
            <ac:spMk id="2" creationId="{54E9C27E-D601-4BC1-907D-3EB630C6F78C}"/>
          </ac:spMkLst>
        </pc:spChg>
        <pc:spChg chg="mod">
          <ac:chgData name="Erdinç Türk" userId="48abf5f3-7c8f-4edf-b3f7-19d5407c17ee" providerId="ADAL" clId="{D2CFA2C2-9F48-4E99-B924-559FB6453266}" dt="2021-09-26T21:24:51.246" v="313" actId="20577"/>
          <ac:spMkLst>
            <pc:docMk/>
            <pc:sldMk cId="828924096" sldId="258"/>
            <ac:spMk id="3" creationId="{F6E4B104-6202-4696-ADCD-835D33CF93D6}"/>
          </ac:spMkLst>
        </pc:spChg>
        <pc:spChg chg="add del mod">
          <ac:chgData name="Erdinç Türk" userId="48abf5f3-7c8f-4edf-b3f7-19d5407c17ee" providerId="ADAL" clId="{D2CFA2C2-9F48-4E99-B924-559FB6453266}" dt="2021-09-26T21:25:29.776" v="318" actId="478"/>
          <ac:spMkLst>
            <pc:docMk/>
            <pc:sldMk cId="828924096" sldId="258"/>
            <ac:spMk id="6" creationId="{D85DB610-5CDA-4DE1-82C8-5DED77C7A1C7}"/>
          </ac:spMkLst>
        </pc:spChg>
        <pc:spChg chg="add mod">
          <ac:chgData name="Erdinç Türk" userId="48abf5f3-7c8f-4edf-b3f7-19d5407c17ee" providerId="ADAL" clId="{D2CFA2C2-9F48-4E99-B924-559FB6453266}" dt="2021-09-26T21:27:45.358" v="344" actId="1076"/>
          <ac:spMkLst>
            <pc:docMk/>
            <pc:sldMk cId="828924096" sldId="258"/>
            <ac:spMk id="7" creationId="{6E813725-C77C-4BA1-A5F6-6321FB50DB3E}"/>
          </ac:spMkLst>
        </pc:spChg>
        <pc:picChg chg="add mod">
          <ac:chgData name="Erdinç Türk" userId="48abf5f3-7c8f-4edf-b3f7-19d5407c17ee" providerId="ADAL" clId="{D2CFA2C2-9F48-4E99-B924-559FB6453266}" dt="2021-09-26T21:34:03.906" v="397" actId="1076"/>
          <ac:picMkLst>
            <pc:docMk/>
            <pc:sldMk cId="828924096" sldId="258"/>
            <ac:picMk id="5" creationId="{7CBD445A-BB1D-4F0F-B724-3EE206F1DC0D}"/>
          </ac:picMkLst>
        </pc:picChg>
      </pc:sldChg>
      <pc:sldChg chg="modSp new del mod">
        <pc:chgData name="Erdinç Türk" userId="48abf5f3-7c8f-4edf-b3f7-19d5407c17ee" providerId="ADAL" clId="{D2CFA2C2-9F48-4E99-B924-559FB6453266}" dt="2021-09-26T21:13:09.132" v="111" actId="2696"/>
        <pc:sldMkLst>
          <pc:docMk/>
          <pc:sldMk cId="3983900674" sldId="258"/>
        </pc:sldMkLst>
        <pc:spChg chg="mod">
          <ac:chgData name="Erdinç Türk" userId="48abf5f3-7c8f-4edf-b3f7-19d5407c17ee" providerId="ADAL" clId="{D2CFA2C2-9F48-4E99-B924-559FB6453266}" dt="2021-09-26T21:13:07.433" v="110" actId="20577"/>
          <ac:spMkLst>
            <pc:docMk/>
            <pc:sldMk cId="3983900674" sldId="258"/>
            <ac:spMk id="3" creationId="{A5D7700A-0233-426D-AF49-38A8366D0999}"/>
          </ac:spMkLst>
        </pc:spChg>
      </pc:sldChg>
      <pc:sldChg chg="modSp new add del mod">
        <pc:chgData name="Erdinç Türk" userId="48abf5f3-7c8f-4edf-b3f7-19d5407c17ee" providerId="ADAL" clId="{D2CFA2C2-9F48-4E99-B924-559FB6453266}" dt="2021-09-26T21:27:48.587" v="345" actId="2696"/>
        <pc:sldMkLst>
          <pc:docMk/>
          <pc:sldMk cId="2560077209" sldId="259"/>
        </pc:sldMkLst>
        <pc:spChg chg="mod">
          <ac:chgData name="Erdinç Türk" userId="48abf5f3-7c8f-4edf-b3f7-19d5407c17ee" providerId="ADAL" clId="{D2CFA2C2-9F48-4E99-B924-559FB6453266}" dt="2021-09-26T21:27:07.925" v="336" actId="14100"/>
          <ac:spMkLst>
            <pc:docMk/>
            <pc:sldMk cId="2560077209" sldId="259"/>
            <ac:spMk id="3" creationId="{2B181AF1-ECFA-4A0E-98CF-AD6111955EA3}"/>
          </ac:spMkLst>
        </pc:spChg>
      </pc:sldChg>
      <pc:sldChg chg="addSp modSp new mod">
        <pc:chgData name="Erdinç Türk" userId="48abf5f3-7c8f-4edf-b3f7-19d5407c17ee" providerId="ADAL" clId="{D2CFA2C2-9F48-4E99-B924-559FB6453266}" dt="2021-09-26T21:33:47.877" v="395" actId="1076"/>
        <pc:sldMkLst>
          <pc:docMk/>
          <pc:sldMk cId="3475418149" sldId="259"/>
        </pc:sldMkLst>
        <pc:spChg chg="mod">
          <ac:chgData name="Erdinç Türk" userId="48abf5f3-7c8f-4edf-b3f7-19d5407c17ee" providerId="ADAL" clId="{D2CFA2C2-9F48-4E99-B924-559FB6453266}" dt="2021-09-26T21:28:33.511" v="356" actId="20577"/>
          <ac:spMkLst>
            <pc:docMk/>
            <pc:sldMk cId="3475418149" sldId="259"/>
            <ac:spMk id="2" creationId="{BF3E575C-044F-48E0-954C-C31B2A283417}"/>
          </ac:spMkLst>
        </pc:spChg>
        <pc:spChg chg="mod">
          <ac:chgData name="Erdinç Türk" userId="48abf5f3-7c8f-4edf-b3f7-19d5407c17ee" providerId="ADAL" clId="{D2CFA2C2-9F48-4E99-B924-559FB6453266}" dt="2021-09-26T21:29:06.172" v="362" actId="20577"/>
          <ac:spMkLst>
            <pc:docMk/>
            <pc:sldMk cId="3475418149" sldId="259"/>
            <ac:spMk id="3" creationId="{9EE5E1BB-F3AF-4E17-90C1-56838F115ABC}"/>
          </ac:spMkLst>
        </pc:spChg>
        <pc:picChg chg="add mod">
          <ac:chgData name="Erdinç Türk" userId="48abf5f3-7c8f-4edf-b3f7-19d5407c17ee" providerId="ADAL" clId="{D2CFA2C2-9F48-4E99-B924-559FB6453266}" dt="2021-09-26T21:33:47.877" v="395" actId="1076"/>
          <ac:picMkLst>
            <pc:docMk/>
            <pc:sldMk cId="3475418149" sldId="259"/>
            <ac:picMk id="5" creationId="{3E2AE9E4-D616-40B3-80F5-99F5F70C35F7}"/>
          </ac:picMkLst>
        </pc:picChg>
      </pc:sldChg>
      <pc:sldChg chg="addSp delSp modSp new mod">
        <pc:chgData name="Erdinç Türk" userId="48abf5f3-7c8f-4edf-b3f7-19d5407c17ee" providerId="ADAL" clId="{D2CFA2C2-9F48-4E99-B924-559FB6453266}" dt="2021-09-26T21:35:11.156" v="403" actId="113"/>
        <pc:sldMkLst>
          <pc:docMk/>
          <pc:sldMk cId="2854596137" sldId="260"/>
        </pc:sldMkLst>
        <pc:spChg chg="mod">
          <ac:chgData name="Erdinç Türk" userId="48abf5f3-7c8f-4edf-b3f7-19d5407c17ee" providerId="ADAL" clId="{D2CFA2C2-9F48-4E99-B924-559FB6453266}" dt="2021-09-26T21:30:44.535" v="375" actId="20577"/>
          <ac:spMkLst>
            <pc:docMk/>
            <pc:sldMk cId="2854596137" sldId="260"/>
            <ac:spMk id="2" creationId="{1A57E2A5-EACC-4BCC-80FA-AF32824199C4}"/>
          </ac:spMkLst>
        </pc:spChg>
        <pc:spChg chg="mod">
          <ac:chgData name="Erdinç Türk" userId="48abf5f3-7c8f-4edf-b3f7-19d5407c17ee" providerId="ADAL" clId="{D2CFA2C2-9F48-4E99-B924-559FB6453266}" dt="2021-09-26T21:35:11.156" v="403" actId="113"/>
          <ac:spMkLst>
            <pc:docMk/>
            <pc:sldMk cId="2854596137" sldId="260"/>
            <ac:spMk id="3" creationId="{D345D48F-037A-479C-9748-58AB4A96B115}"/>
          </ac:spMkLst>
        </pc:spChg>
        <pc:picChg chg="add del mod">
          <ac:chgData name="Erdinç Türk" userId="48abf5f3-7c8f-4edf-b3f7-19d5407c17ee" providerId="ADAL" clId="{D2CFA2C2-9F48-4E99-B924-559FB6453266}" dt="2021-09-26T21:34:29.498" v="398" actId="478"/>
          <ac:picMkLst>
            <pc:docMk/>
            <pc:sldMk cId="2854596137" sldId="260"/>
            <ac:picMk id="5" creationId="{E968C383-06F4-4F1B-B8B1-438874DBE00F}"/>
          </ac:picMkLst>
        </pc:picChg>
        <pc:picChg chg="add mod">
          <ac:chgData name="Erdinç Türk" userId="48abf5f3-7c8f-4edf-b3f7-19d5407c17ee" providerId="ADAL" clId="{D2CFA2C2-9F48-4E99-B924-559FB6453266}" dt="2021-09-26T21:33:30.071" v="393" actId="1076"/>
          <ac:picMkLst>
            <pc:docMk/>
            <pc:sldMk cId="2854596137" sldId="260"/>
            <ac:picMk id="6" creationId="{D3458558-C235-4F74-961C-0E36C1D078D6}"/>
          </ac:picMkLst>
        </pc:picChg>
        <pc:picChg chg="add mod">
          <ac:chgData name="Erdinç Türk" userId="48abf5f3-7c8f-4edf-b3f7-19d5407c17ee" providerId="ADAL" clId="{D2CFA2C2-9F48-4E99-B924-559FB6453266}" dt="2021-09-26T21:34:36.188" v="401" actId="1076"/>
          <ac:picMkLst>
            <pc:docMk/>
            <pc:sldMk cId="2854596137" sldId="260"/>
            <ac:picMk id="7" creationId="{8264977A-78A9-4046-B821-CE28B258D316}"/>
          </ac:picMkLst>
        </pc:picChg>
      </pc:sldChg>
      <pc:sldChg chg="modSp new mod">
        <pc:chgData name="Erdinç Türk" userId="48abf5f3-7c8f-4edf-b3f7-19d5407c17ee" providerId="ADAL" clId="{D2CFA2C2-9F48-4E99-B924-559FB6453266}" dt="2021-09-26T21:42:44.047" v="592" actId="33524"/>
        <pc:sldMkLst>
          <pc:docMk/>
          <pc:sldMk cId="172494386" sldId="261"/>
        </pc:sldMkLst>
        <pc:spChg chg="mod">
          <ac:chgData name="Erdinç Türk" userId="48abf5f3-7c8f-4edf-b3f7-19d5407c17ee" providerId="ADAL" clId="{D2CFA2C2-9F48-4E99-B924-559FB6453266}" dt="2021-09-26T21:41:12.403" v="509" actId="20577"/>
          <ac:spMkLst>
            <pc:docMk/>
            <pc:sldMk cId="172494386" sldId="261"/>
            <ac:spMk id="2" creationId="{167E86FC-60E5-4344-B2C5-E9207B8B4D5E}"/>
          </ac:spMkLst>
        </pc:spChg>
        <pc:spChg chg="mod">
          <ac:chgData name="Erdinç Türk" userId="48abf5f3-7c8f-4edf-b3f7-19d5407c17ee" providerId="ADAL" clId="{D2CFA2C2-9F48-4E99-B924-559FB6453266}" dt="2021-09-26T21:42:44.047" v="592" actId="33524"/>
          <ac:spMkLst>
            <pc:docMk/>
            <pc:sldMk cId="172494386" sldId="261"/>
            <ac:spMk id="3" creationId="{00334FDE-57F1-4D9D-AE56-D55E6C9B3B20}"/>
          </ac:spMkLst>
        </pc:spChg>
      </pc:sldChg>
      <pc:sldMasterChg chg="modSp">
        <pc:chgData name="Erdinç Türk" userId="48abf5f3-7c8f-4edf-b3f7-19d5407c17ee" providerId="ADAL" clId="{D2CFA2C2-9F48-4E99-B924-559FB6453266}" dt="2021-09-26T21:24:07.877" v="308" actId="12"/>
        <pc:sldMasterMkLst>
          <pc:docMk/>
          <pc:sldMasterMk cId="0" sldId="2147483653"/>
        </pc:sldMasterMkLst>
        <pc:spChg chg="mod">
          <ac:chgData name="Erdinç Türk" userId="48abf5f3-7c8f-4edf-b3f7-19d5407c17ee" providerId="ADAL" clId="{D2CFA2C2-9F48-4E99-B924-559FB6453266}" dt="2021-09-26T21:24:07.877" v="308" actId="12"/>
          <ac:spMkLst>
            <pc:docMk/>
            <pc:sldMasterMk cId="0" sldId="2147483653"/>
            <ac:spMk id="7" creationId="{00000000-0000-0000-0000-000000000000}"/>
          </ac:spMkLst>
        </pc:spChg>
      </pc:sldMasterChg>
    </pc:docChg>
  </pc:docChgLst>
  <pc:docChgLst>
    <pc:chgData name="ÖZGE HAVVA ŞAHİN" userId="S::20210808023@ogr.akdeniz.edu.tr::2c7e0acb-fbfc-41ca-966d-d5ef2cfcb2fa" providerId="AD" clId="Web-{5B8F5F80-C9B3-4290-B7AE-993A0B72154E}"/>
    <pc:docChg chg="modSld">
      <pc:chgData name="ÖZGE HAVVA ŞAHİN" userId="S::20210808023@ogr.akdeniz.edu.tr::2c7e0acb-fbfc-41ca-966d-d5ef2cfcb2fa" providerId="AD" clId="Web-{5B8F5F80-C9B3-4290-B7AE-993A0B72154E}" dt="2022-11-21T11:01:37.372" v="0" actId="1076"/>
      <pc:docMkLst>
        <pc:docMk/>
      </pc:docMkLst>
      <pc:sldChg chg="modSp">
        <pc:chgData name="ÖZGE HAVVA ŞAHİN" userId="S::20210808023@ogr.akdeniz.edu.tr::2c7e0acb-fbfc-41ca-966d-d5ef2cfcb2fa" providerId="AD" clId="Web-{5B8F5F80-C9B3-4290-B7AE-993A0B72154E}" dt="2022-11-21T11:01:37.372" v="0" actId="1076"/>
        <pc:sldMkLst>
          <pc:docMk/>
          <pc:sldMk cId="2511003446" sldId="270"/>
        </pc:sldMkLst>
        <pc:picChg chg="mod">
          <ac:chgData name="ÖZGE HAVVA ŞAHİN" userId="S::20210808023@ogr.akdeniz.edu.tr::2c7e0acb-fbfc-41ca-966d-d5ef2cfcb2fa" providerId="AD" clId="Web-{5B8F5F80-C9B3-4290-B7AE-993A0B72154E}" dt="2022-11-21T11:01:37.372" v="0" actId="1076"/>
          <ac:picMkLst>
            <pc:docMk/>
            <pc:sldMk cId="2511003446" sldId="270"/>
            <ac:picMk id="11" creationId="{DA4CEEAD-2F76-661C-E678-2BA3D2C88E05}"/>
          </ac:picMkLst>
        </pc:picChg>
      </pc:sldChg>
    </pc:docChg>
  </pc:docChgLst>
  <pc:docChgLst>
    <pc:chgData name="Erdinç Türk" userId="48abf5f3-7c8f-4edf-b3f7-19d5407c17ee" providerId="ADAL" clId="{27FFE9AA-6423-489D-939F-8009467F1AE0}"/>
    <pc:docChg chg="undo redo custSel addSld delSld modSld">
      <pc:chgData name="Erdinç Türk" userId="48abf5f3-7c8f-4edf-b3f7-19d5407c17ee" providerId="ADAL" clId="{27FFE9AA-6423-489D-939F-8009467F1AE0}" dt="2021-10-04T05:33:20.545" v="32" actId="47"/>
      <pc:docMkLst>
        <pc:docMk/>
      </pc:docMkLst>
      <pc:sldChg chg="modSp mod">
        <pc:chgData name="Erdinç Türk" userId="48abf5f3-7c8f-4edf-b3f7-19d5407c17ee" providerId="ADAL" clId="{27FFE9AA-6423-489D-939F-8009467F1AE0}" dt="2021-10-04T05:33:06.621" v="26" actId="20577"/>
        <pc:sldMkLst>
          <pc:docMk/>
          <pc:sldMk cId="0" sldId="256"/>
        </pc:sldMkLst>
        <pc:spChg chg="mod">
          <ac:chgData name="Erdinç Türk" userId="48abf5f3-7c8f-4edf-b3f7-19d5407c17ee" providerId="ADAL" clId="{27FFE9AA-6423-489D-939F-8009467F1AE0}" dt="2021-10-04T05:33:06.621" v="26" actId="20577"/>
          <ac:spMkLst>
            <pc:docMk/>
            <pc:sldMk cId="0" sldId="256"/>
            <ac:spMk id="36" creationId="{00000000-0000-0000-0000-000000000000}"/>
          </ac:spMkLst>
        </pc:spChg>
      </pc:sldChg>
      <pc:sldChg chg="add del">
        <pc:chgData name="Erdinç Türk" userId="48abf5f3-7c8f-4edf-b3f7-19d5407c17ee" providerId="ADAL" clId="{27FFE9AA-6423-489D-939F-8009467F1AE0}" dt="2021-10-04T05:33:20.545" v="32" actId="47"/>
        <pc:sldMkLst>
          <pc:docMk/>
          <pc:sldMk cId="3785009142" sldId="257"/>
        </pc:sldMkLst>
      </pc:sldChg>
      <pc:sldChg chg="add del">
        <pc:chgData name="Erdinç Türk" userId="48abf5f3-7c8f-4edf-b3f7-19d5407c17ee" providerId="ADAL" clId="{27FFE9AA-6423-489D-939F-8009467F1AE0}" dt="2021-10-04T05:33:09.518" v="27" actId="47"/>
        <pc:sldMkLst>
          <pc:docMk/>
          <pc:sldMk cId="828924096" sldId="258"/>
        </pc:sldMkLst>
      </pc:sldChg>
      <pc:sldChg chg="add del">
        <pc:chgData name="Erdinç Türk" userId="48abf5f3-7c8f-4edf-b3f7-19d5407c17ee" providerId="ADAL" clId="{27FFE9AA-6423-489D-939F-8009467F1AE0}" dt="2021-10-04T05:33:12.155" v="30" actId="47"/>
        <pc:sldMkLst>
          <pc:docMk/>
          <pc:sldMk cId="3475418149" sldId="259"/>
        </pc:sldMkLst>
      </pc:sldChg>
      <pc:sldChg chg="add del">
        <pc:chgData name="Erdinç Türk" userId="48abf5f3-7c8f-4edf-b3f7-19d5407c17ee" providerId="ADAL" clId="{27FFE9AA-6423-489D-939F-8009467F1AE0}" dt="2021-10-04T05:33:10.270" v="28" actId="47"/>
        <pc:sldMkLst>
          <pc:docMk/>
          <pc:sldMk cId="2854596137" sldId="260"/>
        </pc:sldMkLst>
      </pc:sldChg>
      <pc:sldChg chg="add del">
        <pc:chgData name="Erdinç Türk" userId="48abf5f3-7c8f-4edf-b3f7-19d5407c17ee" providerId="ADAL" clId="{27FFE9AA-6423-489D-939F-8009467F1AE0}" dt="2021-10-04T05:33:11.575" v="29" actId="47"/>
        <pc:sldMkLst>
          <pc:docMk/>
          <pc:sldMk cId="172494386" sldId="261"/>
        </pc:sldMkLst>
      </pc:sldChg>
      <pc:sldMasterChg chg="addSldLayout delSldLayout">
        <pc:chgData name="Erdinç Türk" userId="48abf5f3-7c8f-4edf-b3f7-19d5407c17ee" providerId="ADAL" clId="{27FFE9AA-6423-489D-939F-8009467F1AE0}" dt="2021-10-04T05:33:20.545" v="32" actId="47"/>
        <pc:sldMasterMkLst>
          <pc:docMk/>
          <pc:sldMasterMk cId="0" sldId="2147483653"/>
        </pc:sldMasterMkLst>
        <pc:sldLayoutChg chg="add del">
          <pc:chgData name="Erdinç Türk" userId="48abf5f3-7c8f-4edf-b3f7-19d5407c17ee" providerId="ADAL" clId="{27FFE9AA-6423-489D-939F-8009467F1AE0}" dt="2021-10-04T05:33:20.545" v="32" actId="47"/>
          <pc:sldLayoutMkLst>
            <pc:docMk/>
            <pc:sldMasterMk cId="0" sldId="2147483653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0450" y="1448825"/>
            <a:ext cx="8123100" cy="13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56775" y="4799600"/>
            <a:ext cx="5487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83625"/>
            <a:ext cx="548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8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60675" y="4799600"/>
            <a:ext cx="3834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83650"/>
            <a:ext cx="9144000" cy="360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CSE 211, Digital Design, Akdeniz University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422725"/>
            <a:ext cx="902426" cy="7208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Design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Lab05 - Arduino Led Array, Analog In Out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75" y="4791625"/>
            <a:ext cx="54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ircuit, electronics">
            <a:extLst>
              <a:ext uri="{FF2B5EF4-FFF2-40B4-BE49-F238E27FC236}">
                <a16:creationId xmlns:a16="http://schemas.microsoft.com/office/drawing/2014/main" id="{F97956A5-04BE-D609-B2D0-EAFA89FF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4" y="1948858"/>
            <a:ext cx="7377315" cy="2768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EE758-3ED6-4E39-B3BD-CB9A08B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- Led Array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5E34-DC59-4CD9-9EA4-A42406D4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679887" cy="1290688"/>
          </a:xfrm>
        </p:spPr>
        <p:txBody>
          <a:bodyPr/>
          <a:lstStyle/>
          <a:p>
            <a:pPr marL="139700" indent="0">
              <a:buNone/>
            </a:pPr>
            <a:r>
              <a:rPr lang="en-US"/>
              <a:t>Tasks:</a:t>
            </a:r>
          </a:p>
          <a:p>
            <a:r>
              <a:rPr lang="en-US"/>
              <a:t>Connect 8 LEDs to Arduino.</a:t>
            </a:r>
          </a:p>
          <a:p>
            <a:r>
              <a:rPr lang="en-US"/>
              <a:t>Each LED will be on and off in order. First, from right to left then left to right. This action will be repeated forever.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D1816-B12C-471B-8018-1392A98F6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89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E758-3ED6-4E39-B3BD-CB9A08B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- Led Array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5E34-DC59-4CD9-9EA4-A42406D4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4396031" cy="3262364"/>
          </a:xfrm>
        </p:spPr>
        <p:txBody>
          <a:bodyPr/>
          <a:lstStyle/>
          <a:p>
            <a:pPr marL="139700" indent="0">
              <a:buNone/>
            </a:pPr>
            <a:r>
              <a:rPr lang="en-US"/>
              <a:t>Tasks:</a:t>
            </a:r>
          </a:p>
          <a:p>
            <a:r>
              <a:rPr lang="en-US"/>
              <a:t>Connect 8 LEDs to Arduino.</a:t>
            </a:r>
          </a:p>
          <a:p>
            <a:r>
              <a:rPr lang="en-US"/>
              <a:t>Each LED will be on and off in order. First, from right to left then left to right. This action will be repeated forever.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D1816-B12C-471B-8018-1392A98F6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4CEEAD-2F76-661C-E678-2BA3D2C8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1"/>
          <a:stretch/>
        </p:blipFill>
        <p:spPr>
          <a:xfrm>
            <a:off x="643701" y="-2833257"/>
            <a:ext cx="8655957" cy="78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780E-7233-4B04-9721-3786C1D2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- Analog In Out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AABB-0DCE-4FEB-8732-06127B65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38881" cy="3416400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Tasks</a:t>
            </a:r>
          </a:p>
          <a:p>
            <a:r>
              <a:rPr lang="en-US"/>
              <a:t>Read analog value from potentiometer</a:t>
            </a:r>
          </a:p>
          <a:p>
            <a:r>
              <a:rPr lang="en-US"/>
              <a:t>Print the value with serial port monitor</a:t>
            </a:r>
          </a:p>
          <a:p>
            <a:r>
              <a:rPr lang="en-US"/>
              <a:t>Arrange the led intensity based on the analog value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8BD5-3D61-49FA-B345-6DB82DBB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79713-54EF-433F-9FC1-87546559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73" t="29306" r="15631" b="15000"/>
          <a:stretch/>
        </p:blipFill>
        <p:spPr>
          <a:xfrm>
            <a:off x="4650581" y="1364784"/>
            <a:ext cx="4250531" cy="28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837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F1D39F4C2A4D74AA4BA6DE01400BA25" ma:contentTypeVersion="4" ma:contentTypeDescription="Yeni belge oluşturun." ma:contentTypeScope="" ma:versionID="fa1f4fe6dd901a5cf5543e44be007b65">
  <xsd:schema xmlns:xsd="http://www.w3.org/2001/XMLSchema" xmlns:xs="http://www.w3.org/2001/XMLSchema" xmlns:p="http://schemas.microsoft.com/office/2006/metadata/properties" xmlns:ns2="05fbe161-ec63-4aad-987e-0ed7adbaab42" targetNamespace="http://schemas.microsoft.com/office/2006/metadata/properties" ma:root="true" ma:fieldsID="a23cd912bacd9ad60e1a8b5b7e5ef971" ns2:_="">
    <xsd:import namespace="05fbe161-ec63-4aad-987e-0ed7adbaa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be161-ec63-4aad-987e-0ed7adbaa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A35765-B142-46E6-8863-FEE4B039ED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8E141E-4CBB-4F42-B080-1EC27DE19A27}">
  <ds:schemaRefs>
    <ds:schemaRef ds:uri="05fbe161-ec63-4aad-987e-0ed7adbaab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0ACE3A-558A-4F33-B008-C45ECD61D5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Spearmint</vt:lpstr>
      <vt:lpstr>CSE 211 Digital Design</vt:lpstr>
      <vt:lpstr>Ex. - Led Array</vt:lpstr>
      <vt:lpstr>Ex. - Led Array</vt:lpstr>
      <vt:lpstr>Ex. - Analog In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211 Digital Design</dc:title>
  <cp:revision>1</cp:revision>
  <dcterms:modified xsi:type="dcterms:W3CDTF">2022-11-21T11:21:56Z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0x010100BF1D39F4C2A4D74AA4BA6DE01400BA25</vt:lpwstr>
  </property>
</Properties>
</file>