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27485-8F6C-44DE-9104-590400401D13}" v="18" dt="2022-12-26T07:08:1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0" autoAdjust="0"/>
  </p:normalViewPr>
  <p:slideViewPr>
    <p:cSldViewPr snapToGrid="0">
      <p:cViewPr varScale="1">
        <p:scale>
          <a:sx n="107" d="100"/>
          <a:sy n="107" d="100"/>
        </p:scale>
        <p:origin x="108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inç Türk" userId="48abf5f3-7c8f-4edf-b3f7-19d5407c17ee" providerId="ADAL" clId="{A5281113-A0E8-4A09-92A9-ADBA63D90CF5}"/>
    <pc:docChg chg="undo custSel modSld modMainMaster">
      <pc:chgData name="Erdinç Türk" userId="48abf5f3-7c8f-4edf-b3f7-19d5407c17ee" providerId="ADAL" clId="{A5281113-A0E8-4A09-92A9-ADBA63D90CF5}" dt="2021-09-26T21:09:36.525" v="22" actId="20577"/>
      <pc:docMkLst>
        <pc:docMk/>
      </pc:docMkLst>
      <pc:sldChg chg="modSp mod">
        <pc:chgData name="Erdinç Türk" userId="48abf5f3-7c8f-4edf-b3f7-19d5407c17ee" providerId="ADAL" clId="{A5281113-A0E8-4A09-92A9-ADBA63D90CF5}" dt="2021-09-26T21:09:36.525" v="22" actId="20577"/>
        <pc:sldMkLst>
          <pc:docMk/>
          <pc:sldMk cId="0" sldId="256"/>
        </pc:sldMkLst>
        <pc:spChg chg="mod">
          <ac:chgData name="Erdinç Türk" userId="48abf5f3-7c8f-4edf-b3f7-19d5407c17ee" providerId="ADAL" clId="{A5281113-A0E8-4A09-92A9-ADBA63D90CF5}" dt="2021-09-26T21:09:36.525" v="22" actId="20577"/>
          <ac:spMkLst>
            <pc:docMk/>
            <pc:sldMk cId="0" sldId="256"/>
            <ac:spMk id="36" creationId="{00000000-0000-0000-0000-000000000000}"/>
          </ac:spMkLst>
        </pc:spChg>
      </pc:sldChg>
      <pc:sldMasterChg chg="modSp mod">
        <pc:chgData name="Erdinç Türk" userId="48abf5f3-7c8f-4edf-b3f7-19d5407c17ee" providerId="ADAL" clId="{A5281113-A0E8-4A09-92A9-ADBA63D90CF5}" dt="2021-09-26T21:09:05.003" v="7" actId="20577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A5281113-A0E8-4A09-92A9-ADBA63D90CF5}" dt="2021-09-26T21:09:05.003" v="7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rdinç" userId="48abf5f3-7c8f-4edf-b3f7-19d5407c17ee" providerId="ADAL" clId="{C7619424-DE60-49E6-8BA9-6F24393CB731}"/>
    <pc:docChg chg="modMainMaster">
      <pc:chgData name="Erdinç" userId="48abf5f3-7c8f-4edf-b3f7-19d5407c17ee" providerId="ADAL" clId="{C7619424-DE60-49E6-8BA9-6F24393CB731}" dt="2020-10-19T07:45:41.963" v="3" actId="20577"/>
      <pc:docMkLst>
        <pc:docMk/>
      </pc:docMkLst>
      <pc:sldMasterChg chg="modSp mod">
        <pc:chgData name="Erdinç" userId="48abf5f3-7c8f-4edf-b3f7-19d5407c17ee" providerId="ADAL" clId="{C7619424-DE60-49E6-8BA9-6F24393CB731}" dt="2020-10-19T07:45:41.963" v="3" actId="20577"/>
        <pc:sldMasterMkLst>
          <pc:docMk/>
          <pc:sldMasterMk cId="0" sldId="2147483653"/>
        </pc:sldMasterMkLst>
        <pc:spChg chg="mod">
          <ac:chgData name="Erdinç" userId="48abf5f3-7c8f-4edf-b3f7-19d5407c17ee" providerId="ADAL" clId="{C7619424-DE60-49E6-8BA9-6F24393CB731}" dt="2020-10-19T07:45:41.963" v="3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rdinç Türk" userId="48abf5f3-7c8f-4edf-b3f7-19d5407c17ee" providerId="ADAL" clId="{322A2231-84FB-4557-83E8-A46853554461}"/>
    <pc:docChg chg="undo redo custSel addSld delSld modSld">
      <pc:chgData name="Erdinç Türk" userId="48abf5f3-7c8f-4edf-b3f7-19d5407c17ee" providerId="ADAL" clId="{322A2231-84FB-4557-83E8-A46853554461}" dt="2021-12-13T06:21:44.773" v="312"/>
      <pc:docMkLst>
        <pc:docMk/>
      </pc:docMkLst>
      <pc:sldChg chg="modSp mod">
        <pc:chgData name="Erdinç Türk" userId="48abf5f3-7c8f-4edf-b3f7-19d5407c17ee" providerId="ADAL" clId="{322A2231-84FB-4557-83E8-A46853554461}" dt="2021-12-13T04:45:21.003" v="39" actId="20577"/>
        <pc:sldMkLst>
          <pc:docMk/>
          <pc:sldMk cId="0" sldId="256"/>
        </pc:sldMkLst>
        <pc:spChg chg="mod">
          <ac:chgData name="Erdinç Türk" userId="48abf5f3-7c8f-4edf-b3f7-19d5407c17ee" providerId="ADAL" clId="{322A2231-84FB-4557-83E8-A46853554461}" dt="2021-12-13T04:45:21.003" v="39" actId="20577"/>
          <ac:spMkLst>
            <pc:docMk/>
            <pc:sldMk cId="0" sldId="256"/>
            <ac:spMk id="36" creationId="{00000000-0000-0000-0000-000000000000}"/>
          </ac:spMkLst>
        </pc:spChg>
      </pc:sldChg>
      <pc:sldChg chg="del">
        <pc:chgData name="Erdinç Türk" userId="48abf5f3-7c8f-4edf-b3f7-19d5407c17ee" providerId="ADAL" clId="{322A2231-84FB-4557-83E8-A46853554461}" dt="2021-12-13T04:45:33.689" v="40" actId="47"/>
        <pc:sldMkLst>
          <pc:docMk/>
          <pc:sldMk cId="3785009142" sldId="257"/>
        </pc:sldMkLst>
      </pc:sldChg>
      <pc:sldChg chg="addSp modSp add mod">
        <pc:chgData name="Erdinç Türk" userId="48abf5f3-7c8f-4edf-b3f7-19d5407c17ee" providerId="ADAL" clId="{322A2231-84FB-4557-83E8-A46853554461}" dt="2021-12-13T06:21:44.773" v="312"/>
        <pc:sldMkLst>
          <pc:docMk/>
          <pc:sldMk cId="0" sldId="258"/>
        </pc:sldMkLst>
        <pc:spChg chg="mod">
          <ac:chgData name="Erdinç Türk" userId="48abf5f3-7c8f-4edf-b3f7-19d5407c17ee" providerId="ADAL" clId="{322A2231-84FB-4557-83E8-A46853554461}" dt="2021-12-13T05:22:28.374" v="291" actId="20577"/>
          <ac:spMkLst>
            <pc:docMk/>
            <pc:sldMk cId="0" sldId="258"/>
            <ac:spMk id="52" creationId="{00000000-0000-0000-0000-000000000000}"/>
          </ac:spMkLst>
        </pc:spChg>
        <pc:picChg chg="mod">
          <ac:chgData name="Erdinç Türk" userId="48abf5f3-7c8f-4edf-b3f7-19d5407c17ee" providerId="ADAL" clId="{322A2231-84FB-4557-83E8-A46853554461}" dt="2021-12-13T05:23:12.783" v="297" actId="1076"/>
          <ac:picMkLst>
            <pc:docMk/>
            <pc:sldMk cId="0" sldId="258"/>
            <ac:picMk id="55" creationId="{00000000-0000-0000-0000-000000000000}"/>
          </ac:picMkLst>
        </pc:picChg>
        <pc:picChg chg="mod">
          <ac:chgData name="Erdinç Türk" userId="48abf5f3-7c8f-4edf-b3f7-19d5407c17ee" providerId="ADAL" clId="{322A2231-84FB-4557-83E8-A46853554461}" dt="2021-12-13T05:23:01.074" v="292" actId="1076"/>
          <ac:picMkLst>
            <pc:docMk/>
            <pc:sldMk cId="0" sldId="258"/>
            <ac:picMk id="56" creationId="{00000000-0000-0000-0000-000000000000}"/>
          </ac:picMkLst>
        </pc:picChg>
        <pc:inkChg chg="add">
          <ac:chgData name="Erdinç Türk" userId="48abf5f3-7c8f-4edf-b3f7-19d5407c17ee" providerId="ADAL" clId="{322A2231-84FB-4557-83E8-A46853554461}" dt="2021-12-13T06:21:44.773" v="312"/>
          <ac:inkMkLst>
            <pc:docMk/>
            <pc:sldMk cId="0" sldId="258"/>
            <ac:inkMk id="2" creationId="{416FCD1E-58CF-437C-A530-9D783577CF4B}"/>
          </ac:inkMkLst>
        </pc:inkChg>
      </pc:sldChg>
      <pc:sldChg chg="del">
        <pc:chgData name="Erdinç Türk" userId="48abf5f3-7c8f-4edf-b3f7-19d5407c17ee" providerId="ADAL" clId="{322A2231-84FB-4557-83E8-A46853554461}" dt="2021-12-13T04:45:34.161" v="41" actId="47"/>
        <pc:sldMkLst>
          <pc:docMk/>
          <pc:sldMk cId="828924096" sldId="258"/>
        </pc:sldMkLst>
      </pc:sldChg>
      <pc:sldChg chg="modSp add mod">
        <pc:chgData name="Erdinç Türk" userId="48abf5f3-7c8f-4edf-b3f7-19d5407c17ee" providerId="ADAL" clId="{322A2231-84FB-4557-83E8-A46853554461}" dt="2021-12-13T05:26:27.397" v="303" actId="20577"/>
        <pc:sldMkLst>
          <pc:docMk/>
          <pc:sldMk cId="0" sldId="259"/>
        </pc:sldMkLst>
        <pc:spChg chg="mod">
          <ac:chgData name="Erdinç Türk" userId="48abf5f3-7c8f-4edf-b3f7-19d5407c17ee" providerId="ADAL" clId="{322A2231-84FB-4557-83E8-A46853554461}" dt="2021-12-13T05:26:27.397" v="303" actId="20577"/>
          <ac:spMkLst>
            <pc:docMk/>
            <pc:sldMk cId="0" sldId="259"/>
            <ac:spMk id="61" creationId="{00000000-0000-0000-0000-000000000000}"/>
          </ac:spMkLst>
        </pc:spChg>
      </pc:sldChg>
      <pc:sldChg chg="del">
        <pc:chgData name="Erdinç Türk" userId="48abf5f3-7c8f-4edf-b3f7-19d5407c17ee" providerId="ADAL" clId="{322A2231-84FB-4557-83E8-A46853554461}" dt="2021-12-13T04:45:34.570" v="42" actId="47"/>
        <pc:sldMkLst>
          <pc:docMk/>
          <pc:sldMk cId="3475418149" sldId="259"/>
        </pc:sldMkLst>
      </pc:sldChg>
      <pc:sldChg chg="del">
        <pc:chgData name="Erdinç Türk" userId="48abf5f3-7c8f-4edf-b3f7-19d5407c17ee" providerId="ADAL" clId="{322A2231-84FB-4557-83E8-A46853554461}" dt="2021-12-13T04:45:34.948" v="43" actId="47"/>
        <pc:sldMkLst>
          <pc:docMk/>
          <pc:sldMk cId="2854596137" sldId="260"/>
        </pc:sldMkLst>
      </pc:sldChg>
      <pc:sldChg chg="addSp delSp modSp add del mod modClrScheme chgLayout">
        <pc:chgData name="Erdinç Türk" userId="48abf5f3-7c8f-4edf-b3f7-19d5407c17ee" providerId="ADAL" clId="{322A2231-84FB-4557-83E8-A46853554461}" dt="2021-12-13T05:45:34.579" v="305"/>
        <pc:sldMkLst>
          <pc:docMk/>
          <pc:sldMk cId="172494386" sldId="261"/>
        </pc:sldMkLst>
        <pc:spChg chg="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2" creationId="{167E86FC-60E5-4344-B2C5-E9207B8B4D5E}"/>
          </ac:spMkLst>
        </pc:spChg>
        <pc:spChg chg="del 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3" creationId="{00334FDE-57F1-4D9D-AE56-D55E6C9B3B20}"/>
          </ac:spMkLst>
        </pc:spChg>
        <pc:spChg chg="mod ord">
          <ac:chgData name="Erdinç Türk" userId="48abf5f3-7c8f-4edf-b3f7-19d5407c17ee" providerId="ADAL" clId="{322A2231-84FB-4557-83E8-A46853554461}" dt="2021-12-13T04:46:51.127" v="57" actId="700"/>
          <ac:spMkLst>
            <pc:docMk/>
            <pc:sldMk cId="172494386" sldId="261"/>
            <ac:spMk id="4" creationId="{BACDFD78-B6B8-4CFD-BEF4-81871813FE77}"/>
          </ac:spMkLst>
        </pc:spChg>
        <pc:spChg chg="add mod ord">
          <ac:chgData name="Erdinç Türk" userId="48abf5f3-7c8f-4edf-b3f7-19d5407c17ee" providerId="ADAL" clId="{322A2231-84FB-4557-83E8-A46853554461}" dt="2021-12-13T04:48:29.718" v="98" actId="113"/>
          <ac:spMkLst>
            <pc:docMk/>
            <pc:sldMk cId="172494386" sldId="261"/>
            <ac:spMk id="5" creationId="{53BCA79D-548C-401B-9337-39298C35F822}"/>
          </ac:spMkLst>
        </pc:spChg>
        <pc:spChg chg="add del mod ord">
          <ac:chgData name="Erdinç Türk" userId="48abf5f3-7c8f-4edf-b3f7-19d5407c17ee" providerId="ADAL" clId="{322A2231-84FB-4557-83E8-A46853554461}" dt="2021-12-13T04:48:42.196" v="99" actId="478"/>
          <ac:spMkLst>
            <pc:docMk/>
            <pc:sldMk cId="172494386" sldId="261"/>
            <ac:spMk id="6" creationId="{BBFE2356-5518-44AC-9D08-28926F53B68C}"/>
          </ac:spMkLst>
        </pc:spChg>
        <pc:picChg chg="add mod">
          <ac:chgData name="Erdinç Türk" userId="48abf5f3-7c8f-4edf-b3f7-19d5407c17ee" providerId="ADAL" clId="{322A2231-84FB-4557-83E8-A46853554461}" dt="2021-12-13T04:48:53.368" v="107" actId="14100"/>
          <ac:picMkLst>
            <pc:docMk/>
            <pc:sldMk cId="172494386" sldId="261"/>
            <ac:picMk id="7" creationId="{17DC4D5E-6AA3-40F5-B65C-F5D145E10C5B}"/>
          </ac:picMkLst>
        </pc:picChg>
        <pc:picChg chg="add del mod">
          <ac:chgData name="Erdinç Türk" userId="48abf5f3-7c8f-4edf-b3f7-19d5407c17ee" providerId="ADAL" clId="{322A2231-84FB-4557-83E8-A46853554461}" dt="2021-12-13T04:46:59.319" v="62"/>
          <ac:picMkLst>
            <pc:docMk/>
            <pc:sldMk cId="172494386" sldId="261"/>
            <ac:picMk id="8" creationId="{38090A15-67B8-43C4-BECE-6E376D4D8AE9}"/>
          </ac:picMkLst>
        </pc:picChg>
        <pc:picChg chg="add mod">
          <ac:chgData name="Erdinç Türk" userId="48abf5f3-7c8f-4edf-b3f7-19d5407c17ee" providerId="ADAL" clId="{322A2231-84FB-4557-83E8-A46853554461}" dt="2021-12-13T04:48:57.694" v="109" actId="1076"/>
          <ac:picMkLst>
            <pc:docMk/>
            <pc:sldMk cId="172494386" sldId="261"/>
            <ac:picMk id="9" creationId="{559C491C-3658-4D90-9B63-F04278C71AE4}"/>
          </ac:picMkLst>
        </pc:picChg>
        <pc:inkChg chg="add">
          <ac:chgData name="Erdinç Türk" userId="48abf5f3-7c8f-4edf-b3f7-19d5407c17ee" providerId="ADAL" clId="{322A2231-84FB-4557-83E8-A46853554461}" dt="2021-12-13T05:45:34.579" v="305"/>
          <ac:inkMkLst>
            <pc:docMk/>
            <pc:sldMk cId="172494386" sldId="261"/>
            <ac:inkMk id="10" creationId="{AAF6493E-28E4-46D4-8CB7-7E597582FA1F}"/>
          </ac:inkMkLst>
        </pc:inkChg>
      </pc:sldChg>
      <pc:sldChg chg="addSp delSp modSp new mod">
        <pc:chgData name="Erdinç Türk" userId="48abf5f3-7c8f-4edf-b3f7-19d5407c17ee" providerId="ADAL" clId="{322A2231-84FB-4557-83E8-A46853554461}" dt="2021-12-13T05:47:16.448" v="306" actId="478"/>
        <pc:sldMkLst>
          <pc:docMk/>
          <pc:sldMk cId="1594136026" sldId="262"/>
        </pc:sldMkLst>
        <pc:spChg chg="mod">
          <ac:chgData name="Erdinç Türk" userId="48abf5f3-7c8f-4edf-b3f7-19d5407c17ee" providerId="ADAL" clId="{322A2231-84FB-4557-83E8-A46853554461}" dt="2021-12-13T04:50:54.277" v="124"/>
          <ac:spMkLst>
            <pc:docMk/>
            <pc:sldMk cId="1594136026" sldId="262"/>
            <ac:spMk id="2" creationId="{4694F755-B888-4FD3-A457-C0577977F26A}"/>
          </ac:spMkLst>
        </pc:spChg>
        <pc:spChg chg="del">
          <ac:chgData name="Erdinç Türk" userId="48abf5f3-7c8f-4edf-b3f7-19d5407c17ee" providerId="ADAL" clId="{322A2231-84FB-4557-83E8-A46853554461}" dt="2021-12-13T04:50:48.485" v="122" actId="478"/>
          <ac:spMkLst>
            <pc:docMk/>
            <pc:sldMk cId="1594136026" sldId="262"/>
            <ac:spMk id="3" creationId="{A22948F5-C048-4B84-AEB3-DDCAEFDB39DE}"/>
          </ac:spMkLst>
        </pc:spChg>
        <pc:spChg chg="del">
          <ac:chgData name="Erdinç Türk" userId="48abf5f3-7c8f-4edf-b3f7-19d5407c17ee" providerId="ADAL" clId="{322A2231-84FB-4557-83E8-A46853554461}" dt="2021-12-13T04:50:49.914" v="123" actId="478"/>
          <ac:spMkLst>
            <pc:docMk/>
            <pc:sldMk cId="1594136026" sldId="262"/>
            <ac:spMk id="4" creationId="{161D296E-F32E-4E14-B3D2-0D265A519FA1}"/>
          </ac:spMkLst>
        </pc:spChg>
        <pc:picChg chg="add mod">
          <ac:chgData name="Erdinç Türk" userId="48abf5f3-7c8f-4edf-b3f7-19d5407c17ee" providerId="ADAL" clId="{322A2231-84FB-4557-83E8-A46853554461}" dt="2021-12-13T04:50:39.938" v="121" actId="14100"/>
          <ac:picMkLst>
            <pc:docMk/>
            <pc:sldMk cId="1594136026" sldId="262"/>
            <ac:picMk id="7" creationId="{59934C5D-B08E-4C4B-B4EB-29A032439FC5}"/>
          </ac:picMkLst>
        </pc:picChg>
        <pc:picChg chg="add mod">
          <ac:chgData name="Erdinç Türk" userId="48abf5f3-7c8f-4edf-b3f7-19d5407c17ee" providerId="ADAL" clId="{322A2231-84FB-4557-83E8-A46853554461}" dt="2021-12-13T04:50:26.903" v="120" actId="14100"/>
          <ac:picMkLst>
            <pc:docMk/>
            <pc:sldMk cId="1594136026" sldId="262"/>
            <ac:picMk id="9" creationId="{7D4CC2A3-48C5-4202-A0AE-8F3E321EE43F}"/>
          </ac:picMkLst>
        </pc:picChg>
        <pc:inkChg chg="add del">
          <ac:chgData name="Erdinç Türk" userId="48abf5f3-7c8f-4edf-b3f7-19d5407c17ee" providerId="ADAL" clId="{322A2231-84FB-4557-83E8-A46853554461}" dt="2021-12-13T05:47:16.448" v="306" actId="478"/>
          <ac:inkMkLst>
            <pc:docMk/>
            <pc:sldMk cId="1594136026" sldId="262"/>
            <ac:inkMk id="10" creationId="{2E910785-FA31-44BD-A91A-CA135998E4CD}"/>
          </ac:inkMkLst>
        </pc:inkChg>
      </pc:sldChg>
      <pc:sldChg chg="addSp delSp modSp add mod">
        <pc:chgData name="Erdinç Türk" userId="48abf5f3-7c8f-4edf-b3f7-19d5407c17ee" providerId="ADAL" clId="{322A2231-84FB-4557-83E8-A46853554461}" dt="2021-12-13T05:53:29.927" v="307"/>
        <pc:sldMkLst>
          <pc:docMk/>
          <pc:sldMk cId="2063155429" sldId="263"/>
        </pc:sldMkLst>
        <pc:spChg chg="mod">
          <ac:chgData name="Erdinç Türk" userId="48abf5f3-7c8f-4edf-b3f7-19d5407c17ee" providerId="ADAL" clId="{322A2231-84FB-4557-83E8-A46853554461}" dt="2021-12-13T04:51:32.046" v="129" actId="20577"/>
          <ac:spMkLst>
            <pc:docMk/>
            <pc:sldMk cId="2063155429" sldId="263"/>
            <ac:spMk id="2" creationId="{167E86FC-60E5-4344-B2C5-E9207B8B4D5E}"/>
          </ac:spMkLst>
        </pc:spChg>
        <pc:spChg chg="mod">
          <ac:chgData name="Erdinç Türk" userId="48abf5f3-7c8f-4edf-b3f7-19d5407c17ee" providerId="ADAL" clId="{322A2231-84FB-4557-83E8-A46853554461}" dt="2021-12-13T05:03:08.372" v="216" actId="1076"/>
          <ac:spMkLst>
            <pc:docMk/>
            <pc:sldMk cId="2063155429" sldId="263"/>
            <ac:spMk id="5" creationId="{53BCA79D-548C-401B-9337-39298C35F822}"/>
          </ac:spMkLst>
        </pc:spChg>
        <pc:picChg chg="add mod">
          <ac:chgData name="Erdinç Türk" userId="48abf5f3-7c8f-4edf-b3f7-19d5407c17ee" providerId="ADAL" clId="{322A2231-84FB-4557-83E8-A46853554461}" dt="2021-12-13T05:03:10.103" v="217" actId="1076"/>
          <ac:picMkLst>
            <pc:docMk/>
            <pc:sldMk cId="2063155429" sldId="263"/>
            <ac:picMk id="6" creationId="{0A698EAE-1AF8-44E8-981B-3B2C94840734}"/>
          </ac:picMkLst>
        </pc:picChg>
        <pc:picChg chg="del">
          <ac:chgData name="Erdinç Türk" userId="48abf5f3-7c8f-4edf-b3f7-19d5407c17ee" providerId="ADAL" clId="{322A2231-84FB-4557-83E8-A46853554461}" dt="2021-12-13T04:51:49.636" v="130" actId="478"/>
          <ac:picMkLst>
            <pc:docMk/>
            <pc:sldMk cId="2063155429" sldId="263"/>
            <ac:picMk id="7" creationId="{17DC4D5E-6AA3-40F5-B65C-F5D145E10C5B}"/>
          </ac:picMkLst>
        </pc:picChg>
        <pc:picChg chg="add mod">
          <ac:chgData name="Erdinç Türk" userId="48abf5f3-7c8f-4edf-b3f7-19d5407c17ee" providerId="ADAL" clId="{322A2231-84FB-4557-83E8-A46853554461}" dt="2021-12-13T04:54:23.004" v="201" actId="1076"/>
          <ac:picMkLst>
            <pc:docMk/>
            <pc:sldMk cId="2063155429" sldId="263"/>
            <ac:picMk id="8" creationId="{857D5C22-FB8E-4E0C-9E97-1E51ABB391F8}"/>
          </ac:picMkLst>
        </pc:picChg>
        <pc:picChg chg="del mod">
          <ac:chgData name="Erdinç Türk" userId="48abf5f3-7c8f-4edf-b3f7-19d5407c17ee" providerId="ADAL" clId="{322A2231-84FB-4557-83E8-A46853554461}" dt="2021-12-13T04:53:17.401" v="195" actId="478"/>
          <ac:picMkLst>
            <pc:docMk/>
            <pc:sldMk cId="2063155429" sldId="263"/>
            <ac:picMk id="9" creationId="{559C491C-3658-4D90-9B63-F04278C71AE4}"/>
          </ac:picMkLst>
        </pc:picChg>
        <pc:inkChg chg="add">
          <ac:chgData name="Erdinç Türk" userId="48abf5f3-7c8f-4edf-b3f7-19d5407c17ee" providerId="ADAL" clId="{322A2231-84FB-4557-83E8-A46853554461}" dt="2021-12-13T05:53:29.927" v="307"/>
          <ac:inkMkLst>
            <pc:docMk/>
            <pc:sldMk cId="2063155429" sldId="263"/>
            <ac:inkMk id="10" creationId="{F957E949-FE46-45B6-BF8E-10B35C84B764}"/>
          </ac:inkMkLst>
        </pc:inkChg>
      </pc:sldChg>
      <pc:sldChg chg="addSp delSp modSp new mod modNotesTx">
        <pc:chgData name="Erdinç Türk" userId="48abf5f3-7c8f-4edf-b3f7-19d5407c17ee" providerId="ADAL" clId="{322A2231-84FB-4557-83E8-A46853554461}" dt="2021-12-13T05:05:10.302" v="244" actId="1076"/>
        <pc:sldMkLst>
          <pc:docMk/>
          <pc:sldMk cId="337099010" sldId="264"/>
        </pc:sldMkLst>
        <pc:spChg chg="mod">
          <ac:chgData name="Erdinç Türk" userId="48abf5f3-7c8f-4edf-b3f7-19d5407c17ee" providerId="ADAL" clId="{322A2231-84FB-4557-83E8-A46853554461}" dt="2021-12-13T05:03:20.760" v="228" actId="20577"/>
          <ac:spMkLst>
            <pc:docMk/>
            <pc:sldMk cId="337099010" sldId="264"/>
            <ac:spMk id="2" creationId="{D9E69ACC-CD5E-46A1-9279-2DA18CB44474}"/>
          </ac:spMkLst>
        </pc:spChg>
        <pc:spChg chg="del">
          <ac:chgData name="Erdinç Türk" userId="48abf5f3-7c8f-4edf-b3f7-19d5407c17ee" providerId="ADAL" clId="{322A2231-84FB-4557-83E8-A46853554461}" dt="2021-12-13T05:04:53.839" v="239" actId="478"/>
          <ac:spMkLst>
            <pc:docMk/>
            <pc:sldMk cId="337099010" sldId="264"/>
            <ac:spMk id="3" creationId="{6745A746-1A39-4E57-8B7E-25F2104F0DBC}"/>
          </ac:spMkLst>
        </pc:spChg>
        <pc:picChg chg="add mod">
          <ac:chgData name="Erdinç Türk" userId="48abf5f3-7c8f-4edf-b3f7-19d5407c17ee" providerId="ADAL" clId="{322A2231-84FB-4557-83E8-A46853554461}" dt="2021-12-13T05:05:10.302" v="244" actId="1076"/>
          <ac:picMkLst>
            <pc:docMk/>
            <pc:sldMk cId="337099010" sldId="264"/>
            <ac:picMk id="6" creationId="{1F185CA5-D993-4C08-93E3-243F2B3B079E}"/>
          </ac:picMkLst>
        </pc:picChg>
      </pc:sldChg>
      <pc:sldChg chg="addSp delSp modSp add mod">
        <pc:chgData name="Erdinç Türk" userId="48abf5f3-7c8f-4edf-b3f7-19d5407c17ee" providerId="ADAL" clId="{322A2231-84FB-4557-83E8-A46853554461}" dt="2021-12-13T05:53:29.927" v="307"/>
        <pc:sldMkLst>
          <pc:docMk/>
          <pc:sldMk cId="2880326515" sldId="265"/>
        </pc:sldMkLst>
        <pc:picChg chg="add mod">
          <ac:chgData name="Erdinç Türk" userId="48abf5f3-7c8f-4edf-b3f7-19d5407c17ee" providerId="ADAL" clId="{322A2231-84FB-4557-83E8-A46853554461}" dt="2021-12-13T05:21:38.453" v="280" actId="1076"/>
          <ac:picMkLst>
            <pc:docMk/>
            <pc:sldMk cId="2880326515" sldId="265"/>
            <ac:picMk id="5" creationId="{13D9E0AC-47CD-4EA8-87F2-9D7170029FCD}"/>
          </ac:picMkLst>
        </pc:picChg>
        <pc:picChg chg="del">
          <ac:chgData name="Erdinç Türk" userId="48abf5f3-7c8f-4edf-b3f7-19d5407c17ee" providerId="ADAL" clId="{322A2231-84FB-4557-83E8-A46853554461}" dt="2021-12-13T05:05:54.253" v="246" actId="478"/>
          <ac:picMkLst>
            <pc:docMk/>
            <pc:sldMk cId="2880326515" sldId="265"/>
            <ac:picMk id="6" creationId="{1F185CA5-D993-4C08-93E3-243F2B3B079E}"/>
          </ac:picMkLst>
        </pc:picChg>
        <pc:picChg chg="add del mod">
          <ac:chgData name="Erdinç Türk" userId="48abf5f3-7c8f-4edf-b3f7-19d5407c17ee" providerId="ADAL" clId="{322A2231-84FB-4557-83E8-A46853554461}" dt="2021-12-13T05:07:59.596" v="256" actId="478"/>
          <ac:picMkLst>
            <pc:docMk/>
            <pc:sldMk cId="2880326515" sldId="265"/>
            <ac:picMk id="7" creationId="{7504131C-1067-4991-8FE7-B9EE096ADC38}"/>
          </ac:picMkLst>
        </pc:picChg>
        <pc:picChg chg="add mod">
          <ac:chgData name="Erdinç Türk" userId="48abf5f3-7c8f-4edf-b3f7-19d5407c17ee" providerId="ADAL" clId="{322A2231-84FB-4557-83E8-A46853554461}" dt="2021-12-13T05:21:23.027" v="275" actId="1076"/>
          <ac:picMkLst>
            <pc:docMk/>
            <pc:sldMk cId="2880326515" sldId="265"/>
            <ac:picMk id="9" creationId="{CE920758-5C98-4DE5-BCFD-CDF6A4481EC8}"/>
          </ac:picMkLst>
        </pc:picChg>
        <pc:picChg chg="add mod">
          <ac:chgData name="Erdinç Türk" userId="48abf5f3-7c8f-4edf-b3f7-19d5407c17ee" providerId="ADAL" clId="{322A2231-84FB-4557-83E8-A46853554461}" dt="2021-12-13T05:21:22.744" v="274" actId="1076"/>
          <ac:picMkLst>
            <pc:docMk/>
            <pc:sldMk cId="2880326515" sldId="265"/>
            <ac:picMk id="11" creationId="{F586D77F-FB7D-4EB6-B4D0-19A95C76AC73}"/>
          </ac:picMkLst>
        </pc:picChg>
        <pc:inkChg chg="add">
          <ac:chgData name="Erdinç Türk" userId="48abf5f3-7c8f-4edf-b3f7-19d5407c17ee" providerId="ADAL" clId="{322A2231-84FB-4557-83E8-A46853554461}" dt="2021-12-13T05:53:29.927" v="307"/>
          <ac:inkMkLst>
            <pc:docMk/>
            <pc:sldMk cId="2880326515" sldId="265"/>
            <ac:inkMk id="12" creationId="{37030B98-DB60-4ACD-AADF-48016E3D7095}"/>
          </ac:inkMkLst>
        </pc:inkChg>
      </pc:sldChg>
      <pc:sldChg chg="new del">
        <pc:chgData name="Erdinç Türk" userId="48abf5f3-7c8f-4edf-b3f7-19d5407c17ee" providerId="ADAL" clId="{322A2231-84FB-4557-83E8-A46853554461}" dt="2021-12-13T05:26:49.726" v="304" actId="47"/>
        <pc:sldMkLst>
          <pc:docMk/>
          <pc:sldMk cId="571590987" sldId="266"/>
        </pc:sldMkLst>
      </pc:sldChg>
      <pc:sldChg chg="addSp delSp new mod">
        <pc:chgData name="Erdinç Türk" userId="48abf5f3-7c8f-4edf-b3f7-19d5407c17ee" providerId="ADAL" clId="{322A2231-84FB-4557-83E8-A46853554461}" dt="2021-12-13T05:59:59.610" v="311" actId="478"/>
        <pc:sldMkLst>
          <pc:docMk/>
          <pc:sldMk cId="2556381875" sldId="266"/>
        </pc:sldMkLst>
        <pc:spChg chg="del">
          <ac:chgData name="Erdinç Türk" userId="48abf5f3-7c8f-4edf-b3f7-19d5407c17ee" providerId="ADAL" clId="{322A2231-84FB-4557-83E8-A46853554461}" dt="2021-12-13T05:59:58.622" v="310" actId="478"/>
          <ac:spMkLst>
            <pc:docMk/>
            <pc:sldMk cId="2556381875" sldId="266"/>
            <ac:spMk id="2" creationId="{945893E8-1980-4798-B01C-B07D15503F48}"/>
          </ac:spMkLst>
        </pc:spChg>
        <pc:spChg chg="del">
          <ac:chgData name="Erdinç Türk" userId="48abf5f3-7c8f-4edf-b3f7-19d5407c17ee" providerId="ADAL" clId="{322A2231-84FB-4557-83E8-A46853554461}" dt="2021-12-13T05:59:59.610" v="311" actId="478"/>
          <ac:spMkLst>
            <pc:docMk/>
            <pc:sldMk cId="2556381875" sldId="266"/>
            <ac:spMk id="3" creationId="{D2AA6D3B-3206-47BF-AA03-203155E2E6D7}"/>
          </ac:spMkLst>
        </pc:spChg>
        <pc:inkChg chg="add">
          <ac:chgData name="Erdinç Türk" userId="48abf5f3-7c8f-4edf-b3f7-19d5407c17ee" providerId="ADAL" clId="{322A2231-84FB-4557-83E8-A46853554461}" dt="2021-12-13T05:59:55.246" v="309"/>
          <ac:inkMkLst>
            <pc:docMk/>
            <pc:sldMk cId="2556381875" sldId="266"/>
            <ac:inkMk id="5" creationId="{5EF3D4B9-C51E-440E-B9E3-CFBC40D60DE0}"/>
          </ac:inkMkLst>
        </pc:inkChg>
      </pc:sldChg>
      <pc:sldChg chg="add del">
        <pc:chgData name="Erdinç Türk" userId="48abf5f3-7c8f-4edf-b3f7-19d5407c17ee" providerId="ADAL" clId="{322A2231-84FB-4557-83E8-A46853554461}" dt="2021-12-13T05:21:29.822" v="279" actId="47"/>
        <pc:sldMkLst>
          <pc:docMk/>
          <pc:sldMk cId="3818889520" sldId="267"/>
        </pc:sldMkLst>
      </pc:sldChg>
      <pc:sldMasterChg chg="addSldLayout delSldLayout">
        <pc:chgData name="Erdinç Türk" userId="48abf5f3-7c8f-4edf-b3f7-19d5407c17ee" providerId="ADAL" clId="{322A2231-84FB-4557-83E8-A46853554461}" dt="2021-12-13T05:26:49.726" v="304" actId="47"/>
        <pc:sldMasterMkLst>
          <pc:docMk/>
          <pc:sldMasterMk cId="0" sldId="2147483653"/>
        </pc:sldMasterMkLst>
        <pc:sldLayoutChg chg="add del">
          <pc:chgData name="Erdinç Türk" userId="48abf5f3-7c8f-4edf-b3f7-19d5407c17ee" providerId="ADAL" clId="{322A2231-84FB-4557-83E8-A46853554461}" dt="2021-12-13T04:46:24.630" v="45" actId="47"/>
          <pc:sldLayoutMkLst>
            <pc:docMk/>
            <pc:sldMasterMk cId="0" sldId="2147483653"/>
            <pc:sldLayoutMk cId="0" sldId="2147483650"/>
          </pc:sldLayoutMkLst>
        </pc:sldLayoutChg>
        <pc:sldLayoutChg chg="del">
          <pc:chgData name="Erdinç Türk" userId="48abf5f3-7c8f-4edf-b3f7-19d5407c17ee" providerId="ADAL" clId="{322A2231-84FB-4557-83E8-A46853554461}" dt="2021-12-13T05:26:49.726" v="304" actId="47"/>
          <pc:sldLayoutMkLst>
            <pc:docMk/>
            <pc:sldMasterMk cId="0" sldId="2147483653"/>
            <pc:sldLayoutMk cId="0" sldId="2147483652"/>
          </pc:sldLayoutMkLst>
        </pc:sldLayoutChg>
      </pc:sldMasterChg>
    </pc:docChg>
  </pc:docChgLst>
  <pc:docChgLst>
    <pc:chgData name="Erdinç Türk" userId="48abf5f3-7c8f-4edf-b3f7-19d5407c17ee" providerId="ADAL" clId="{33C73788-D8BA-447F-B65A-FC3759E919AA}"/>
    <pc:docChg chg="modSld">
      <pc:chgData name="Erdinç Türk" userId="48abf5f3-7c8f-4edf-b3f7-19d5407c17ee" providerId="ADAL" clId="{33C73788-D8BA-447F-B65A-FC3759E919AA}" dt="2021-10-04T05:17:01.153" v="4" actId="6549"/>
      <pc:docMkLst>
        <pc:docMk/>
      </pc:docMkLst>
      <pc:sldChg chg="modSp mod">
        <pc:chgData name="Erdinç Türk" userId="48abf5f3-7c8f-4edf-b3f7-19d5407c17ee" providerId="ADAL" clId="{33C73788-D8BA-447F-B65A-FC3759E919AA}" dt="2021-10-04T05:17:01.153" v="4" actId="6549"/>
        <pc:sldMkLst>
          <pc:docMk/>
          <pc:sldMk cId="172494386" sldId="261"/>
        </pc:sldMkLst>
        <pc:spChg chg="mod">
          <ac:chgData name="Erdinç Türk" userId="48abf5f3-7c8f-4edf-b3f7-19d5407c17ee" providerId="ADAL" clId="{33C73788-D8BA-447F-B65A-FC3759E919AA}" dt="2021-10-04T05:17:01.153" v="4" actId="6549"/>
          <ac:spMkLst>
            <pc:docMk/>
            <pc:sldMk cId="172494386" sldId="261"/>
            <ac:spMk id="3" creationId="{00334FDE-57F1-4D9D-AE56-D55E6C9B3B20}"/>
          </ac:spMkLst>
        </pc:spChg>
      </pc:sldChg>
    </pc:docChg>
  </pc:docChgLst>
  <pc:docChgLst>
    <pc:chgData name="Erdinç Türk" userId="48abf5f3-7c8f-4edf-b3f7-19d5407c17ee" providerId="ADAL" clId="{AC227485-8F6C-44DE-9104-590400401D13}"/>
    <pc:docChg chg="undo redo custSel addSld delSld modSld">
      <pc:chgData name="Erdinç Türk" userId="48abf5f3-7c8f-4edf-b3f7-19d5407c17ee" providerId="ADAL" clId="{AC227485-8F6C-44DE-9104-590400401D13}" dt="2022-12-26T07:48:13.613" v="648" actId="47"/>
      <pc:docMkLst>
        <pc:docMk/>
      </pc:docMkLst>
      <pc:sldChg chg="modSp mod">
        <pc:chgData name="Erdinç Türk" userId="48abf5f3-7c8f-4edf-b3f7-19d5407c17ee" providerId="ADAL" clId="{AC227485-8F6C-44DE-9104-590400401D13}" dt="2022-12-25T18:09:44.786" v="14"/>
        <pc:sldMkLst>
          <pc:docMk/>
          <pc:sldMk cId="0" sldId="256"/>
        </pc:sldMkLst>
        <pc:spChg chg="mod">
          <ac:chgData name="Erdinç Türk" userId="48abf5f3-7c8f-4edf-b3f7-19d5407c17ee" providerId="ADAL" clId="{AC227485-8F6C-44DE-9104-590400401D13}" dt="2022-12-25T18:09:44.786" v="14"/>
          <ac:spMkLst>
            <pc:docMk/>
            <pc:sldMk cId="0" sldId="256"/>
            <ac:spMk id="36" creationId="{00000000-0000-0000-0000-000000000000}"/>
          </ac:spMkLst>
        </pc:spChg>
      </pc:sldChg>
      <pc:sldChg chg="add del">
        <pc:chgData name="Erdinç Türk" userId="48abf5f3-7c8f-4edf-b3f7-19d5407c17ee" providerId="ADAL" clId="{AC227485-8F6C-44DE-9104-590400401D13}" dt="2022-12-25T19:15:18.044" v="396" actId="47"/>
        <pc:sldMkLst>
          <pc:docMk/>
          <pc:sldMk cId="0" sldId="258"/>
        </pc:sldMkLst>
      </pc:sldChg>
      <pc:sldChg chg="add del">
        <pc:chgData name="Erdinç Türk" userId="48abf5f3-7c8f-4edf-b3f7-19d5407c17ee" providerId="ADAL" clId="{AC227485-8F6C-44DE-9104-590400401D13}" dt="2022-12-25T19:15:19.795" v="398" actId="47"/>
        <pc:sldMkLst>
          <pc:docMk/>
          <pc:sldMk cId="0" sldId="259"/>
        </pc:sldMkLst>
      </pc:sldChg>
      <pc:sldChg chg="del">
        <pc:chgData name="Erdinç Türk" userId="48abf5f3-7c8f-4edf-b3f7-19d5407c17ee" providerId="ADAL" clId="{AC227485-8F6C-44DE-9104-590400401D13}" dt="2022-12-25T18:09:22.274" v="0" actId="47"/>
        <pc:sldMkLst>
          <pc:docMk/>
          <pc:sldMk cId="172494386" sldId="261"/>
        </pc:sldMkLst>
      </pc:sldChg>
      <pc:sldChg chg="del">
        <pc:chgData name="Erdinç Türk" userId="48abf5f3-7c8f-4edf-b3f7-19d5407c17ee" providerId="ADAL" clId="{AC227485-8F6C-44DE-9104-590400401D13}" dt="2022-12-25T18:09:23.210" v="1" actId="47"/>
        <pc:sldMkLst>
          <pc:docMk/>
          <pc:sldMk cId="1594136026" sldId="262"/>
        </pc:sldMkLst>
      </pc:sldChg>
      <pc:sldChg chg="del">
        <pc:chgData name="Erdinç Türk" userId="48abf5f3-7c8f-4edf-b3f7-19d5407c17ee" providerId="ADAL" clId="{AC227485-8F6C-44DE-9104-590400401D13}" dt="2022-12-25T18:09:23.980" v="2" actId="47"/>
        <pc:sldMkLst>
          <pc:docMk/>
          <pc:sldMk cId="2063155429" sldId="263"/>
        </pc:sldMkLst>
      </pc:sldChg>
      <pc:sldChg chg="del">
        <pc:chgData name="Erdinç Türk" userId="48abf5f3-7c8f-4edf-b3f7-19d5407c17ee" providerId="ADAL" clId="{AC227485-8F6C-44DE-9104-590400401D13}" dt="2022-12-25T18:09:24.707" v="3" actId="47"/>
        <pc:sldMkLst>
          <pc:docMk/>
          <pc:sldMk cId="337099010" sldId="264"/>
        </pc:sldMkLst>
      </pc:sldChg>
      <pc:sldChg chg="addSp delSp modSp add del mod modClrScheme chgLayout">
        <pc:chgData name="Erdinç Türk" userId="48abf5f3-7c8f-4edf-b3f7-19d5407c17ee" providerId="ADAL" clId="{AC227485-8F6C-44DE-9104-590400401D13}" dt="2022-12-25T18:14:58.410" v="157" actId="113"/>
        <pc:sldMkLst>
          <pc:docMk/>
          <pc:sldMk cId="2880326515" sldId="265"/>
        </pc:sldMkLst>
        <pc:spChg chg="mod ord">
          <ac:chgData name="Erdinç Türk" userId="48abf5f3-7c8f-4edf-b3f7-19d5407c17ee" providerId="ADAL" clId="{AC227485-8F6C-44DE-9104-590400401D13}" dt="2022-12-25T18:14:58.410" v="157" actId="113"/>
          <ac:spMkLst>
            <pc:docMk/>
            <pc:sldMk cId="2880326515" sldId="265"/>
            <ac:spMk id="2" creationId="{D9E69ACC-CD5E-46A1-9279-2DA18CB44474}"/>
          </ac:spMkLst>
        </pc:spChg>
        <pc:spChg chg="add mod ord">
          <ac:chgData name="Erdinç Türk" userId="48abf5f3-7c8f-4edf-b3f7-19d5407c17ee" providerId="ADAL" clId="{AC227485-8F6C-44DE-9104-590400401D13}" dt="2022-12-25T18:14:54.576" v="156" actId="255"/>
          <ac:spMkLst>
            <pc:docMk/>
            <pc:sldMk cId="2880326515" sldId="265"/>
            <ac:spMk id="3" creationId="{07EB51E5-44C7-06C8-8073-CAECB79C3BF7}"/>
          </ac:spMkLst>
        </pc:spChg>
        <pc:spChg chg="mod ord">
          <ac:chgData name="Erdinç Türk" userId="48abf5f3-7c8f-4edf-b3f7-19d5407c17ee" providerId="ADAL" clId="{AC227485-8F6C-44DE-9104-590400401D13}" dt="2022-12-25T18:10:07.753" v="18" actId="700"/>
          <ac:spMkLst>
            <pc:docMk/>
            <pc:sldMk cId="2880326515" sldId="265"/>
            <ac:spMk id="4" creationId="{8D6C5DF6-6369-4513-B29A-4F85A4EF3369}"/>
          </ac:spMkLst>
        </pc:spChg>
        <pc:spChg chg="add mod ord">
          <ac:chgData name="Erdinç Türk" userId="48abf5f3-7c8f-4edf-b3f7-19d5407c17ee" providerId="ADAL" clId="{AC227485-8F6C-44DE-9104-590400401D13}" dt="2022-12-25T18:14:54.576" v="156" actId="255"/>
          <ac:spMkLst>
            <pc:docMk/>
            <pc:sldMk cId="2880326515" sldId="265"/>
            <ac:spMk id="6" creationId="{BE75442B-CF59-3D40-376A-836918180521}"/>
          </ac:spMkLst>
        </pc:spChg>
        <pc:picChg chg="del">
          <ac:chgData name="Erdinç Türk" userId="48abf5f3-7c8f-4edf-b3f7-19d5407c17ee" providerId="ADAL" clId="{AC227485-8F6C-44DE-9104-590400401D13}" dt="2022-12-25T18:10:02.259" v="17" actId="478"/>
          <ac:picMkLst>
            <pc:docMk/>
            <pc:sldMk cId="2880326515" sldId="265"/>
            <ac:picMk id="5" creationId="{13D9E0AC-47CD-4EA8-87F2-9D7170029FCD}"/>
          </ac:picMkLst>
        </pc:picChg>
        <pc:picChg chg="del">
          <ac:chgData name="Erdinç Türk" userId="48abf5f3-7c8f-4edf-b3f7-19d5407c17ee" providerId="ADAL" clId="{AC227485-8F6C-44DE-9104-590400401D13}" dt="2022-12-25T18:10:00.233" v="15" actId="478"/>
          <ac:picMkLst>
            <pc:docMk/>
            <pc:sldMk cId="2880326515" sldId="265"/>
            <ac:picMk id="9" creationId="{CE920758-5C98-4DE5-BCFD-CDF6A4481EC8}"/>
          </ac:picMkLst>
        </pc:picChg>
        <pc:picChg chg="del">
          <ac:chgData name="Erdinç Türk" userId="48abf5f3-7c8f-4edf-b3f7-19d5407c17ee" providerId="ADAL" clId="{AC227485-8F6C-44DE-9104-590400401D13}" dt="2022-12-25T18:10:01.035" v="16" actId="478"/>
          <ac:picMkLst>
            <pc:docMk/>
            <pc:sldMk cId="2880326515" sldId="265"/>
            <ac:picMk id="11" creationId="{F586D77F-FB7D-4EB6-B4D0-19A95C76AC73}"/>
          </ac:picMkLst>
        </pc:picChg>
      </pc:sldChg>
      <pc:sldChg chg="add del">
        <pc:chgData name="Erdinç Türk" userId="48abf5f3-7c8f-4edf-b3f7-19d5407c17ee" providerId="ADAL" clId="{AC227485-8F6C-44DE-9104-590400401D13}" dt="2022-12-25T19:15:18.872" v="397" actId="47"/>
        <pc:sldMkLst>
          <pc:docMk/>
          <pc:sldMk cId="2468816442" sldId="266"/>
        </pc:sldMkLst>
      </pc:sldChg>
      <pc:sldChg chg="addSp delSp modSp add mod">
        <pc:chgData name="Erdinç Türk" userId="48abf5f3-7c8f-4edf-b3f7-19d5407c17ee" providerId="ADAL" clId="{AC227485-8F6C-44DE-9104-590400401D13}" dt="2022-12-25T18:28:40.893" v="186" actId="1076"/>
        <pc:sldMkLst>
          <pc:docMk/>
          <pc:sldMk cId="3263620705" sldId="267"/>
        </pc:sldMkLst>
        <pc:spChg chg="mod">
          <ac:chgData name="Erdinç Türk" userId="48abf5f3-7c8f-4edf-b3f7-19d5407c17ee" providerId="ADAL" clId="{AC227485-8F6C-44DE-9104-590400401D13}" dt="2022-12-25T18:26:41.586" v="166" actId="20577"/>
          <ac:spMkLst>
            <pc:docMk/>
            <pc:sldMk cId="3263620705" sldId="267"/>
            <ac:spMk id="2" creationId="{D9E69ACC-CD5E-46A1-9279-2DA18CB44474}"/>
          </ac:spMkLst>
        </pc:spChg>
        <pc:spChg chg="del mod">
          <ac:chgData name="Erdinç Türk" userId="48abf5f3-7c8f-4edf-b3f7-19d5407c17ee" providerId="ADAL" clId="{AC227485-8F6C-44DE-9104-590400401D13}" dt="2022-12-25T18:27:43.074" v="174" actId="478"/>
          <ac:spMkLst>
            <pc:docMk/>
            <pc:sldMk cId="3263620705" sldId="267"/>
            <ac:spMk id="3" creationId="{07EB51E5-44C7-06C8-8073-CAECB79C3BF7}"/>
          </ac:spMkLst>
        </pc:spChg>
        <pc:spChg chg="mod">
          <ac:chgData name="Erdinç Türk" userId="48abf5f3-7c8f-4edf-b3f7-19d5407c17ee" providerId="ADAL" clId="{AC227485-8F6C-44DE-9104-590400401D13}" dt="2022-12-25T18:26:51.364" v="168" actId="20577"/>
          <ac:spMkLst>
            <pc:docMk/>
            <pc:sldMk cId="3263620705" sldId="267"/>
            <ac:spMk id="6" creationId="{BE75442B-CF59-3D40-376A-836918180521}"/>
          </ac:spMkLst>
        </pc:spChg>
        <pc:picChg chg="add mod">
          <ac:chgData name="Erdinç Türk" userId="48abf5f3-7c8f-4edf-b3f7-19d5407c17ee" providerId="ADAL" clId="{AC227485-8F6C-44DE-9104-590400401D13}" dt="2022-12-25T18:28:37.366" v="185" actId="14100"/>
          <ac:picMkLst>
            <pc:docMk/>
            <pc:sldMk cId="3263620705" sldId="267"/>
            <ac:picMk id="7" creationId="{51E227F7-6FDC-D32B-CF10-E1E7F67877FE}"/>
          </ac:picMkLst>
        </pc:picChg>
        <pc:picChg chg="add mod">
          <ac:chgData name="Erdinç Türk" userId="48abf5f3-7c8f-4edf-b3f7-19d5407c17ee" providerId="ADAL" clId="{AC227485-8F6C-44DE-9104-590400401D13}" dt="2022-12-25T18:28:40.893" v="186" actId="1076"/>
          <ac:picMkLst>
            <pc:docMk/>
            <pc:sldMk cId="3263620705" sldId="267"/>
            <ac:picMk id="9" creationId="{DFE66DA4-01F8-3CDC-F741-62F46B03EA5F}"/>
          </ac:picMkLst>
        </pc:picChg>
      </pc:sldChg>
      <pc:sldChg chg="addSp delSp modSp add mod modClrScheme chgLayout">
        <pc:chgData name="Erdinç Türk" userId="48abf5f3-7c8f-4edf-b3f7-19d5407c17ee" providerId="ADAL" clId="{AC227485-8F6C-44DE-9104-590400401D13}" dt="2022-12-26T06:59:24.993" v="521" actId="20577"/>
        <pc:sldMkLst>
          <pc:docMk/>
          <pc:sldMk cId="1375791153" sldId="268"/>
        </pc:sldMkLst>
        <pc:spChg chg="mod ord">
          <ac:chgData name="Erdinç Türk" userId="48abf5f3-7c8f-4edf-b3f7-19d5407c17ee" providerId="ADAL" clId="{AC227485-8F6C-44DE-9104-590400401D13}" dt="2022-12-26T06:59:24.993" v="521" actId="20577"/>
          <ac:spMkLst>
            <pc:docMk/>
            <pc:sldMk cId="1375791153" sldId="268"/>
            <ac:spMk id="2" creationId="{D9E69ACC-CD5E-46A1-9279-2DA18CB44474}"/>
          </ac:spMkLst>
        </pc:spChg>
        <pc:spChg chg="mod ord">
          <ac:chgData name="Erdinç Türk" userId="48abf5f3-7c8f-4edf-b3f7-19d5407c17ee" providerId="ADAL" clId="{AC227485-8F6C-44DE-9104-590400401D13}" dt="2022-12-25T18:31:22.944" v="255" actId="700"/>
          <ac:spMkLst>
            <pc:docMk/>
            <pc:sldMk cId="1375791153" sldId="268"/>
            <ac:spMk id="4" creationId="{8D6C5DF6-6369-4513-B29A-4F85A4EF3369}"/>
          </ac:spMkLst>
        </pc:spChg>
        <pc:spChg chg="mod ord">
          <ac:chgData name="Erdinç Türk" userId="48abf5f3-7c8f-4edf-b3f7-19d5407c17ee" providerId="ADAL" clId="{AC227485-8F6C-44DE-9104-590400401D13}" dt="2022-12-25T18:31:22.944" v="255" actId="700"/>
          <ac:spMkLst>
            <pc:docMk/>
            <pc:sldMk cId="1375791153" sldId="268"/>
            <ac:spMk id="6" creationId="{BE75442B-CF59-3D40-376A-836918180521}"/>
          </ac:spMkLst>
        </pc:spChg>
        <pc:spChg chg="add del mod">
          <ac:chgData name="Erdinç Türk" userId="48abf5f3-7c8f-4edf-b3f7-19d5407c17ee" providerId="ADAL" clId="{AC227485-8F6C-44DE-9104-590400401D13}" dt="2022-12-25T18:31:27.224" v="257" actId="14100"/>
          <ac:spMkLst>
            <pc:docMk/>
            <pc:sldMk cId="1375791153" sldId="268"/>
            <ac:spMk id="8" creationId="{D9CE3F6D-017F-F701-5202-B25ACE2E8F11}"/>
          </ac:spMkLst>
        </pc:spChg>
        <pc:picChg chg="add mod modCrop">
          <ac:chgData name="Erdinç Türk" userId="48abf5f3-7c8f-4edf-b3f7-19d5407c17ee" providerId="ADAL" clId="{AC227485-8F6C-44DE-9104-590400401D13}" dt="2022-12-26T06:58:52.592" v="517" actId="14100"/>
          <ac:picMkLst>
            <pc:docMk/>
            <pc:sldMk cId="1375791153" sldId="268"/>
            <ac:picMk id="5" creationId="{7DEBFD55-2ADA-A16A-8116-D1B166345FF4}"/>
          </ac:picMkLst>
        </pc:picChg>
        <pc:picChg chg="del">
          <ac:chgData name="Erdinç Türk" userId="48abf5f3-7c8f-4edf-b3f7-19d5407c17ee" providerId="ADAL" clId="{AC227485-8F6C-44DE-9104-590400401D13}" dt="2022-12-25T18:29:29.315" v="189" actId="478"/>
          <ac:picMkLst>
            <pc:docMk/>
            <pc:sldMk cId="1375791153" sldId="268"/>
            <ac:picMk id="7" creationId="{51E227F7-6FDC-D32B-CF10-E1E7F67877FE}"/>
          </ac:picMkLst>
        </pc:picChg>
        <pc:picChg chg="del">
          <ac:chgData name="Erdinç Türk" userId="48abf5f3-7c8f-4edf-b3f7-19d5407c17ee" providerId="ADAL" clId="{AC227485-8F6C-44DE-9104-590400401D13}" dt="2022-12-25T18:29:28.830" v="188" actId="478"/>
          <ac:picMkLst>
            <pc:docMk/>
            <pc:sldMk cId="1375791153" sldId="268"/>
            <ac:picMk id="9" creationId="{DFE66DA4-01F8-3CDC-F741-62F46B03EA5F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2:41.183" v="561" actId="20577"/>
        <pc:sldMkLst>
          <pc:docMk/>
          <pc:sldMk cId="3473732209" sldId="269"/>
        </pc:sldMkLst>
        <pc:spChg chg="mod">
          <ac:chgData name="Erdinç Türk" userId="48abf5f3-7c8f-4edf-b3f7-19d5407c17ee" providerId="ADAL" clId="{AC227485-8F6C-44DE-9104-590400401D13}" dt="2022-12-25T18:34:56.252" v="304" actId="20577"/>
          <ac:spMkLst>
            <pc:docMk/>
            <pc:sldMk cId="3473732209" sldId="269"/>
            <ac:spMk id="2" creationId="{D9E69ACC-CD5E-46A1-9279-2DA18CB44474}"/>
          </ac:spMkLst>
        </pc:spChg>
        <pc:spChg chg="mod">
          <ac:chgData name="Erdinç Türk" userId="48abf5f3-7c8f-4edf-b3f7-19d5407c17ee" providerId="ADAL" clId="{AC227485-8F6C-44DE-9104-590400401D13}" dt="2022-12-26T07:02:41.183" v="561" actId="20577"/>
          <ac:spMkLst>
            <pc:docMk/>
            <pc:sldMk cId="3473732209" sldId="269"/>
            <ac:spMk id="8" creationId="{D9CE3F6D-017F-F701-5202-B25ACE2E8F11}"/>
          </ac:spMkLst>
        </pc:spChg>
        <pc:picChg chg="del">
          <ac:chgData name="Erdinç Türk" userId="48abf5f3-7c8f-4edf-b3f7-19d5407c17ee" providerId="ADAL" clId="{AC227485-8F6C-44DE-9104-590400401D13}" dt="2022-12-25T18:35:20.227" v="307" actId="478"/>
          <ac:picMkLst>
            <pc:docMk/>
            <pc:sldMk cId="3473732209" sldId="269"/>
            <ac:picMk id="5" creationId="{7DEBFD55-2ADA-A16A-8116-D1B166345FF4}"/>
          </ac:picMkLst>
        </pc:picChg>
        <pc:picChg chg="add del mod">
          <ac:chgData name="Erdinç Türk" userId="48abf5f3-7c8f-4edf-b3f7-19d5407c17ee" providerId="ADAL" clId="{AC227485-8F6C-44DE-9104-590400401D13}" dt="2022-12-25T18:35:49.653" v="315" actId="478"/>
          <ac:picMkLst>
            <pc:docMk/>
            <pc:sldMk cId="3473732209" sldId="269"/>
            <ac:picMk id="7" creationId="{E5B78977-51CF-A7E7-24CF-FC0E0D40174F}"/>
          </ac:picMkLst>
        </pc:picChg>
        <pc:picChg chg="add mod">
          <ac:chgData name="Erdinç Türk" userId="48abf5f3-7c8f-4edf-b3f7-19d5407c17ee" providerId="ADAL" clId="{AC227485-8F6C-44DE-9104-590400401D13}" dt="2022-12-26T06:59:27.249" v="523" actId="14100"/>
          <ac:picMkLst>
            <pc:docMk/>
            <pc:sldMk cId="3473732209" sldId="269"/>
            <ac:picMk id="10" creationId="{A6AC6159-8488-A8F0-0C5B-F7F577008897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2:38.753" v="559" actId="20577"/>
        <pc:sldMkLst>
          <pc:docMk/>
          <pc:sldMk cId="2633612692" sldId="270"/>
        </pc:sldMkLst>
        <pc:spChg chg="mod">
          <ac:chgData name="Erdinç Türk" userId="48abf5f3-7c8f-4edf-b3f7-19d5407c17ee" providerId="ADAL" clId="{AC227485-8F6C-44DE-9104-590400401D13}" dt="2022-12-25T18:44:14.342" v="344" actId="20577"/>
          <ac:spMkLst>
            <pc:docMk/>
            <pc:sldMk cId="2633612692" sldId="270"/>
            <ac:spMk id="2" creationId="{D9E69ACC-CD5E-46A1-9279-2DA18CB44474}"/>
          </ac:spMkLst>
        </pc:spChg>
        <pc:spChg chg="mod">
          <ac:chgData name="Erdinç Türk" userId="48abf5f3-7c8f-4edf-b3f7-19d5407c17ee" providerId="ADAL" clId="{AC227485-8F6C-44DE-9104-590400401D13}" dt="2022-12-25T19:01:39.373" v="369" actId="14100"/>
          <ac:spMkLst>
            <pc:docMk/>
            <pc:sldMk cId="2633612692" sldId="270"/>
            <ac:spMk id="6" creationId="{BE75442B-CF59-3D40-376A-836918180521}"/>
          </ac:spMkLst>
        </pc:spChg>
        <pc:spChg chg="del mod">
          <ac:chgData name="Erdinç Türk" userId="48abf5f3-7c8f-4edf-b3f7-19d5407c17ee" providerId="ADAL" clId="{AC227485-8F6C-44DE-9104-590400401D13}" dt="2022-12-26T06:59:56.191" v="535" actId="478"/>
          <ac:spMkLst>
            <pc:docMk/>
            <pc:sldMk cId="2633612692" sldId="270"/>
            <ac:spMk id="8" creationId="{D9CE3F6D-017F-F701-5202-B25ACE2E8F11}"/>
          </ac:spMkLst>
        </pc:spChg>
        <pc:spChg chg="add mod">
          <ac:chgData name="Erdinç Türk" userId="48abf5f3-7c8f-4edf-b3f7-19d5407c17ee" providerId="ADAL" clId="{AC227485-8F6C-44DE-9104-590400401D13}" dt="2022-12-26T07:02:38.753" v="559" actId="20577"/>
          <ac:spMkLst>
            <pc:docMk/>
            <pc:sldMk cId="2633612692" sldId="270"/>
            <ac:spMk id="10" creationId="{84AE2AB5-1B4D-CCF8-95C7-07A7B80AAC1B}"/>
          </ac:spMkLst>
        </pc:spChg>
        <pc:picChg chg="add del mod ord">
          <ac:chgData name="Erdinç Türk" userId="48abf5f3-7c8f-4edf-b3f7-19d5407c17ee" providerId="ADAL" clId="{AC227485-8F6C-44DE-9104-590400401D13}" dt="2022-12-26T07:00:35.863" v="536" actId="478"/>
          <ac:picMkLst>
            <pc:docMk/>
            <pc:sldMk cId="2633612692" sldId="270"/>
            <ac:picMk id="5" creationId="{E8F21CE2-7F1E-C56A-4B64-FA4FEA777CFD}"/>
          </ac:picMkLst>
        </pc:picChg>
        <pc:picChg chg="add mod">
          <ac:chgData name="Erdinç Türk" userId="48abf5f3-7c8f-4edf-b3f7-19d5407c17ee" providerId="ADAL" clId="{AC227485-8F6C-44DE-9104-590400401D13}" dt="2022-12-26T07:01:02.159" v="544" actId="14100"/>
          <ac:picMkLst>
            <pc:docMk/>
            <pc:sldMk cId="2633612692" sldId="270"/>
            <ac:picMk id="7" creationId="{CC73E333-0196-1275-E9D6-64B0244D7F9B}"/>
          </ac:picMkLst>
        </pc:picChg>
        <pc:picChg chg="add mod">
          <ac:chgData name="Erdinç Türk" userId="48abf5f3-7c8f-4edf-b3f7-19d5407c17ee" providerId="ADAL" clId="{AC227485-8F6C-44DE-9104-590400401D13}" dt="2022-12-26T07:00:59.863" v="543" actId="14100"/>
          <ac:picMkLst>
            <pc:docMk/>
            <pc:sldMk cId="2633612692" sldId="270"/>
            <ac:picMk id="9" creationId="{160FE513-CE26-E211-DD59-D0B06CA552B4}"/>
          </ac:picMkLst>
        </pc:picChg>
        <pc:picChg chg="del">
          <ac:chgData name="Erdinç Türk" userId="48abf5f3-7c8f-4edf-b3f7-19d5407c17ee" providerId="ADAL" clId="{AC227485-8F6C-44DE-9104-590400401D13}" dt="2022-12-25T18:44:06.293" v="335" actId="478"/>
          <ac:picMkLst>
            <pc:docMk/>
            <pc:sldMk cId="2633612692" sldId="270"/>
            <ac:picMk id="10" creationId="{A6AC6159-8488-A8F0-0C5B-F7F577008897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3:48.661" v="573" actId="113"/>
        <pc:sldMkLst>
          <pc:docMk/>
          <pc:sldMk cId="4137350914" sldId="271"/>
        </pc:sldMkLst>
        <pc:spChg chg="mod">
          <ac:chgData name="Erdinç Türk" userId="48abf5f3-7c8f-4edf-b3f7-19d5407c17ee" providerId="ADAL" clId="{AC227485-8F6C-44DE-9104-590400401D13}" dt="2022-12-25T19:09:13.591" v="387" actId="20577"/>
          <ac:spMkLst>
            <pc:docMk/>
            <pc:sldMk cId="4137350914" sldId="271"/>
            <ac:spMk id="2" creationId="{D9E69ACC-CD5E-46A1-9279-2DA18CB44474}"/>
          </ac:spMkLst>
        </pc:spChg>
        <pc:spChg chg="add mod">
          <ac:chgData name="Erdinç Türk" userId="48abf5f3-7c8f-4edf-b3f7-19d5407c17ee" providerId="ADAL" clId="{AC227485-8F6C-44DE-9104-590400401D13}" dt="2022-12-26T07:03:48.661" v="573" actId="113"/>
          <ac:spMkLst>
            <pc:docMk/>
            <pc:sldMk cId="4137350914" sldId="271"/>
            <ac:spMk id="3" creationId="{383506F9-005E-EAE9-6CEE-D2F3E06548E0}"/>
          </ac:spMkLst>
        </pc:spChg>
        <pc:picChg chg="del">
          <ac:chgData name="Erdinç Türk" userId="48abf5f3-7c8f-4edf-b3f7-19d5407c17ee" providerId="ADAL" clId="{AC227485-8F6C-44DE-9104-590400401D13}" dt="2022-12-25T18:48:42.304" v="363" actId="478"/>
          <ac:picMkLst>
            <pc:docMk/>
            <pc:sldMk cId="4137350914" sldId="271"/>
            <ac:picMk id="5" creationId="{E8F21CE2-7F1E-C56A-4B64-FA4FEA777CFD}"/>
          </ac:picMkLst>
        </pc:picChg>
        <pc:picChg chg="add del mod">
          <ac:chgData name="Erdinç Türk" userId="48abf5f3-7c8f-4edf-b3f7-19d5407c17ee" providerId="ADAL" clId="{AC227485-8F6C-44DE-9104-590400401D13}" dt="2022-12-25T19:02:19.630" v="385" actId="478"/>
          <ac:picMkLst>
            <pc:docMk/>
            <pc:sldMk cId="4137350914" sldId="271"/>
            <ac:picMk id="7" creationId="{03B2BE40-1354-D383-EAE8-885453324ACB}"/>
          </ac:picMkLst>
        </pc:picChg>
        <pc:picChg chg="add mod">
          <ac:chgData name="Erdinç Türk" userId="48abf5f3-7c8f-4edf-b3f7-19d5407c17ee" providerId="ADAL" clId="{AC227485-8F6C-44DE-9104-590400401D13}" dt="2022-12-26T07:03:09.546" v="563" actId="1076"/>
          <ac:picMkLst>
            <pc:docMk/>
            <pc:sldMk cId="4137350914" sldId="271"/>
            <ac:picMk id="10" creationId="{7E029414-B5F0-2FD9-03D5-242123FE5762}"/>
          </ac:picMkLst>
        </pc:picChg>
        <pc:picChg chg="add mod">
          <ac:chgData name="Erdinç Türk" userId="48abf5f3-7c8f-4edf-b3f7-19d5407c17ee" providerId="ADAL" clId="{AC227485-8F6C-44DE-9104-590400401D13}" dt="2022-12-25T19:16:35.517" v="405" actId="14100"/>
          <ac:picMkLst>
            <pc:docMk/>
            <pc:sldMk cId="4137350914" sldId="271"/>
            <ac:picMk id="12" creationId="{3574CD37-2C35-2550-1871-5B802CEB9E76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4:00.297" v="576" actId="20577"/>
        <pc:sldMkLst>
          <pc:docMk/>
          <pc:sldMk cId="3547991320" sldId="272"/>
        </pc:sldMkLst>
        <pc:spChg chg="mod">
          <ac:chgData name="Erdinç Türk" userId="48abf5f3-7c8f-4edf-b3f7-19d5407c17ee" providerId="ADAL" clId="{AC227485-8F6C-44DE-9104-590400401D13}" dt="2022-12-25T19:19:02.731" v="407" actId="20577"/>
          <ac:spMkLst>
            <pc:docMk/>
            <pc:sldMk cId="3547991320" sldId="272"/>
            <ac:spMk id="2" creationId="{D9E69ACC-CD5E-46A1-9279-2DA18CB44474}"/>
          </ac:spMkLst>
        </pc:spChg>
        <pc:spChg chg="add mod">
          <ac:chgData name="Erdinç Türk" userId="48abf5f3-7c8f-4edf-b3f7-19d5407c17ee" providerId="ADAL" clId="{AC227485-8F6C-44DE-9104-590400401D13}" dt="2022-12-26T07:04:00.297" v="576" actId="20577"/>
          <ac:spMkLst>
            <pc:docMk/>
            <pc:sldMk cId="3547991320" sldId="272"/>
            <ac:spMk id="3" creationId="{C55B3319-4781-56D9-F4A4-AB541572DF08}"/>
          </ac:spMkLst>
        </pc:spChg>
        <pc:picChg chg="add mod ord">
          <ac:chgData name="Erdinç Türk" userId="48abf5f3-7c8f-4edf-b3f7-19d5407c17ee" providerId="ADAL" clId="{AC227485-8F6C-44DE-9104-590400401D13}" dt="2022-12-25T19:19:32.053" v="415" actId="167"/>
          <ac:picMkLst>
            <pc:docMk/>
            <pc:sldMk cId="3547991320" sldId="272"/>
            <ac:picMk id="5" creationId="{942797FD-E3F0-87AA-5791-7611F323F6A3}"/>
          </ac:picMkLst>
        </pc:picChg>
        <pc:picChg chg="add mod">
          <ac:chgData name="Erdinç Türk" userId="48abf5f3-7c8f-4edf-b3f7-19d5407c17ee" providerId="ADAL" clId="{AC227485-8F6C-44DE-9104-590400401D13}" dt="2022-12-25T19:20:12.604" v="419" actId="1076"/>
          <ac:picMkLst>
            <pc:docMk/>
            <pc:sldMk cId="3547991320" sldId="272"/>
            <ac:picMk id="9" creationId="{1D5EC96C-045E-24BE-FB47-D66F29A1D0BA}"/>
          </ac:picMkLst>
        </pc:picChg>
        <pc:picChg chg="del">
          <ac:chgData name="Erdinç Türk" userId="48abf5f3-7c8f-4edf-b3f7-19d5407c17ee" providerId="ADAL" clId="{AC227485-8F6C-44DE-9104-590400401D13}" dt="2022-12-25T19:19:07.681" v="408" actId="478"/>
          <ac:picMkLst>
            <pc:docMk/>
            <pc:sldMk cId="3547991320" sldId="272"/>
            <ac:picMk id="10" creationId="{7E029414-B5F0-2FD9-03D5-242123FE5762}"/>
          </ac:picMkLst>
        </pc:picChg>
        <pc:picChg chg="del">
          <ac:chgData name="Erdinç Türk" userId="48abf5f3-7c8f-4edf-b3f7-19d5407c17ee" providerId="ADAL" clId="{AC227485-8F6C-44DE-9104-590400401D13}" dt="2022-12-25T19:19:34.045" v="416" actId="478"/>
          <ac:picMkLst>
            <pc:docMk/>
            <pc:sldMk cId="3547991320" sldId="272"/>
            <ac:picMk id="12" creationId="{3574CD37-2C35-2550-1871-5B802CEB9E76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4:59.460" v="582" actId="255"/>
        <pc:sldMkLst>
          <pc:docMk/>
          <pc:sldMk cId="1015446367" sldId="273"/>
        </pc:sldMkLst>
        <pc:spChg chg="mod">
          <ac:chgData name="Erdinç Türk" userId="48abf5f3-7c8f-4edf-b3f7-19d5407c17ee" providerId="ADAL" clId="{AC227485-8F6C-44DE-9104-590400401D13}" dt="2022-12-26T07:04:28.157" v="578" actId="20577"/>
          <ac:spMkLst>
            <pc:docMk/>
            <pc:sldMk cId="1015446367" sldId="273"/>
            <ac:spMk id="2" creationId="{D9E69ACC-CD5E-46A1-9279-2DA18CB44474}"/>
          </ac:spMkLst>
        </pc:spChg>
        <pc:spChg chg="mod">
          <ac:chgData name="Erdinç Türk" userId="48abf5f3-7c8f-4edf-b3f7-19d5407c17ee" providerId="ADAL" clId="{AC227485-8F6C-44DE-9104-590400401D13}" dt="2022-12-26T07:04:59.460" v="582" actId="255"/>
          <ac:spMkLst>
            <pc:docMk/>
            <pc:sldMk cId="1015446367" sldId="273"/>
            <ac:spMk id="6" creationId="{BE75442B-CF59-3D40-376A-836918180521}"/>
          </ac:spMkLst>
        </pc:spChg>
        <pc:spChg chg="del">
          <ac:chgData name="Erdinç Türk" userId="48abf5f3-7c8f-4edf-b3f7-19d5407c17ee" providerId="ADAL" clId="{AC227485-8F6C-44DE-9104-590400401D13}" dt="2022-12-25T21:33:04.735" v="453" actId="478"/>
          <ac:spMkLst>
            <pc:docMk/>
            <pc:sldMk cId="1015446367" sldId="273"/>
            <ac:spMk id="8" creationId="{D9CE3F6D-017F-F701-5202-B25ACE2E8F11}"/>
          </ac:spMkLst>
        </pc:spChg>
        <pc:picChg chg="del">
          <ac:chgData name="Erdinç Türk" userId="48abf5f3-7c8f-4edf-b3f7-19d5407c17ee" providerId="ADAL" clId="{AC227485-8F6C-44DE-9104-590400401D13}" dt="2022-12-25T21:32:02.720" v="422" actId="478"/>
          <ac:picMkLst>
            <pc:docMk/>
            <pc:sldMk cId="1015446367" sldId="273"/>
            <ac:picMk id="5" creationId="{942797FD-E3F0-87AA-5791-7611F323F6A3}"/>
          </ac:picMkLst>
        </pc:picChg>
        <pc:picChg chg="add mod ord">
          <ac:chgData name="Erdinç Türk" userId="48abf5f3-7c8f-4edf-b3f7-19d5407c17ee" providerId="ADAL" clId="{AC227485-8F6C-44DE-9104-590400401D13}" dt="2022-12-25T21:34:09.369" v="471" actId="14100"/>
          <ac:picMkLst>
            <pc:docMk/>
            <pc:sldMk cId="1015446367" sldId="273"/>
            <ac:picMk id="7" creationId="{8DC2657D-854D-A81E-EDF7-EC0D47309FFB}"/>
          </ac:picMkLst>
        </pc:picChg>
        <pc:picChg chg="del">
          <ac:chgData name="Erdinç Türk" userId="48abf5f3-7c8f-4edf-b3f7-19d5407c17ee" providerId="ADAL" clId="{AC227485-8F6C-44DE-9104-590400401D13}" dt="2022-12-25T21:32:00.695" v="421" actId="478"/>
          <ac:picMkLst>
            <pc:docMk/>
            <pc:sldMk cId="1015446367" sldId="273"/>
            <ac:picMk id="9" creationId="{1D5EC96C-045E-24BE-FB47-D66F29A1D0BA}"/>
          </ac:picMkLst>
        </pc:picChg>
      </pc:sldChg>
      <pc:sldChg chg="addSp delSp modSp add mod">
        <pc:chgData name="Erdinç Türk" userId="48abf5f3-7c8f-4edf-b3f7-19d5407c17ee" providerId="ADAL" clId="{AC227485-8F6C-44DE-9104-590400401D13}" dt="2022-12-26T07:05:16.043" v="585" actId="1076"/>
        <pc:sldMkLst>
          <pc:docMk/>
          <pc:sldMk cId="12260471" sldId="274"/>
        </pc:sldMkLst>
        <pc:spChg chg="add del mod">
          <ac:chgData name="Erdinç Türk" userId="48abf5f3-7c8f-4edf-b3f7-19d5407c17ee" providerId="ADAL" clId="{AC227485-8F6C-44DE-9104-590400401D13}" dt="2022-12-25T21:34:57.724" v="479" actId="478"/>
          <ac:spMkLst>
            <pc:docMk/>
            <pc:sldMk cId="12260471" sldId="274"/>
            <ac:spMk id="5" creationId="{D804736E-48AE-A288-5780-1F019C69DFDE}"/>
          </ac:spMkLst>
        </pc:spChg>
        <pc:spChg chg="del">
          <ac:chgData name="Erdinç Türk" userId="48abf5f3-7c8f-4edf-b3f7-19d5407c17ee" providerId="ADAL" clId="{AC227485-8F6C-44DE-9104-590400401D13}" dt="2022-12-25T21:34:37.714" v="473" actId="478"/>
          <ac:spMkLst>
            <pc:docMk/>
            <pc:sldMk cId="12260471" sldId="274"/>
            <ac:spMk id="6" creationId="{BE75442B-CF59-3D40-376A-836918180521}"/>
          </ac:spMkLst>
        </pc:spChg>
        <pc:picChg chg="del">
          <ac:chgData name="Erdinç Türk" userId="48abf5f3-7c8f-4edf-b3f7-19d5407c17ee" providerId="ADAL" clId="{AC227485-8F6C-44DE-9104-590400401D13}" dt="2022-12-25T21:34:41.561" v="475" actId="478"/>
          <ac:picMkLst>
            <pc:docMk/>
            <pc:sldMk cId="12260471" sldId="274"/>
            <ac:picMk id="7" creationId="{8DC2657D-854D-A81E-EDF7-EC0D47309FFB}"/>
          </ac:picMkLst>
        </pc:picChg>
        <pc:picChg chg="add mod">
          <ac:chgData name="Erdinç Türk" userId="48abf5f3-7c8f-4edf-b3f7-19d5407c17ee" providerId="ADAL" clId="{AC227485-8F6C-44DE-9104-590400401D13}" dt="2022-12-26T07:05:16.043" v="585" actId="1076"/>
          <ac:picMkLst>
            <pc:docMk/>
            <pc:sldMk cId="12260471" sldId="274"/>
            <ac:picMk id="9" creationId="{BA42506F-8EC3-1912-76B8-0C64AFEE34DF}"/>
          </ac:picMkLst>
        </pc:picChg>
      </pc:sldChg>
      <pc:sldChg chg="add del">
        <pc:chgData name="Erdinç Türk" userId="48abf5f3-7c8f-4edf-b3f7-19d5407c17ee" providerId="ADAL" clId="{AC227485-8F6C-44DE-9104-590400401D13}" dt="2022-12-25T21:32:52.324" v="450"/>
        <pc:sldMkLst>
          <pc:docMk/>
          <pc:sldMk cId="3095115278" sldId="274"/>
        </pc:sldMkLst>
      </pc:sldChg>
      <pc:sldChg chg="addSp delSp modSp add mod">
        <pc:chgData name="Erdinç Türk" userId="48abf5f3-7c8f-4edf-b3f7-19d5407c17ee" providerId="ADAL" clId="{AC227485-8F6C-44DE-9104-590400401D13}" dt="2022-12-26T07:06:08.334" v="593" actId="1076"/>
        <pc:sldMkLst>
          <pc:docMk/>
          <pc:sldMk cId="1565642149" sldId="275"/>
        </pc:sldMkLst>
        <pc:spChg chg="del">
          <ac:chgData name="Erdinç Türk" userId="48abf5f3-7c8f-4edf-b3f7-19d5407c17ee" providerId="ADAL" clId="{AC227485-8F6C-44DE-9104-590400401D13}" dt="2022-12-25T21:35:49.695" v="488" actId="478"/>
          <ac:spMkLst>
            <pc:docMk/>
            <pc:sldMk cId="1565642149" sldId="275"/>
            <ac:spMk id="2" creationId="{D9E69ACC-CD5E-46A1-9279-2DA18CB44474}"/>
          </ac:spMkLst>
        </pc:spChg>
        <pc:spChg chg="add del mod">
          <ac:chgData name="Erdinç Türk" userId="48abf5f3-7c8f-4edf-b3f7-19d5407c17ee" providerId="ADAL" clId="{AC227485-8F6C-44DE-9104-590400401D13}" dt="2022-12-25T21:36:04.540" v="493" actId="478"/>
          <ac:spMkLst>
            <pc:docMk/>
            <pc:sldMk cId="1565642149" sldId="275"/>
            <ac:spMk id="7" creationId="{DBA6A426-8D76-6C91-187A-16B16511F655}"/>
          </ac:spMkLst>
        </pc:spChg>
        <pc:picChg chg="add mod">
          <ac:chgData name="Erdinç Türk" userId="48abf5f3-7c8f-4edf-b3f7-19d5407c17ee" providerId="ADAL" clId="{AC227485-8F6C-44DE-9104-590400401D13}" dt="2022-12-26T07:05:26.784" v="587" actId="14100"/>
          <ac:picMkLst>
            <pc:docMk/>
            <pc:sldMk cId="1565642149" sldId="275"/>
            <ac:picMk id="5" creationId="{E1129DF4-3774-908E-4582-0FB8C915B6C7}"/>
          </ac:picMkLst>
        </pc:picChg>
        <pc:picChg chg="add mod">
          <ac:chgData name="Erdinç Türk" userId="48abf5f3-7c8f-4edf-b3f7-19d5407c17ee" providerId="ADAL" clId="{AC227485-8F6C-44DE-9104-590400401D13}" dt="2022-12-26T07:06:08.334" v="593" actId="1076"/>
          <ac:picMkLst>
            <pc:docMk/>
            <pc:sldMk cId="1565642149" sldId="275"/>
            <ac:picMk id="8" creationId="{284F8576-5C82-DCEC-2DA8-6BD83EB0BD6E}"/>
          </ac:picMkLst>
        </pc:picChg>
        <pc:picChg chg="del">
          <ac:chgData name="Erdinç Türk" userId="48abf5f3-7c8f-4edf-b3f7-19d5407c17ee" providerId="ADAL" clId="{AC227485-8F6C-44DE-9104-590400401D13}" dt="2022-12-25T21:35:41.989" v="484" actId="478"/>
          <ac:picMkLst>
            <pc:docMk/>
            <pc:sldMk cId="1565642149" sldId="275"/>
            <ac:picMk id="9" creationId="{BA42506F-8EC3-1912-76B8-0C64AFEE34DF}"/>
          </ac:picMkLst>
        </pc:picChg>
      </pc:sldChg>
      <pc:sldChg chg="delSp modSp add del mod">
        <pc:chgData name="Erdinç Türk" userId="48abf5f3-7c8f-4edf-b3f7-19d5407c17ee" providerId="ADAL" clId="{AC227485-8F6C-44DE-9104-590400401D13}" dt="2022-12-26T07:48:13.613" v="648" actId="47"/>
        <pc:sldMkLst>
          <pc:docMk/>
          <pc:sldMk cId="1612014714" sldId="276"/>
        </pc:sldMkLst>
        <pc:spChg chg="mod">
          <ac:chgData name="Erdinç Türk" userId="48abf5f3-7c8f-4edf-b3f7-19d5407c17ee" providerId="ADAL" clId="{AC227485-8F6C-44DE-9104-590400401D13}" dt="2022-12-26T07:08:35.645" v="646" actId="20577"/>
          <ac:spMkLst>
            <pc:docMk/>
            <pc:sldMk cId="1612014714" sldId="276"/>
            <ac:spMk id="2" creationId="{D9E69ACC-CD5E-46A1-9279-2DA18CB44474}"/>
          </ac:spMkLst>
        </pc:spChg>
        <pc:spChg chg="mod">
          <ac:chgData name="Erdinç Türk" userId="48abf5f3-7c8f-4edf-b3f7-19d5407c17ee" providerId="ADAL" clId="{AC227485-8F6C-44DE-9104-590400401D13}" dt="2022-12-26T07:08:24.242" v="606" actId="20577"/>
          <ac:spMkLst>
            <pc:docMk/>
            <pc:sldMk cId="1612014714" sldId="276"/>
            <ac:spMk id="6" creationId="{BE75442B-CF59-3D40-376A-836918180521}"/>
          </ac:spMkLst>
        </pc:spChg>
        <pc:picChg chg="del">
          <ac:chgData name="Erdinç Türk" userId="48abf5f3-7c8f-4edf-b3f7-19d5407c17ee" providerId="ADAL" clId="{AC227485-8F6C-44DE-9104-590400401D13}" dt="2022-12-26T07:08:37.640" v="647" actId="478"/>
          <ac:picMkLst>
            <pc:docMk/>
            <pc:sldMk cId="1612014714" sldId="276"/>
            <ac:picMk id="7" creationId="{8DC2657D-854D-A81E-EDF7-EC0D47309FFB}"/>
          </ac:picMkLst>
        </pc:picChg>
      </pc:sldChg>
      <pc:sldMasterChg chg="addSldLayout delSldLayout">
        <pc:chgData name="Erdinç Türk" userId="48abf5f3-7c8f-4edf-b3f7-19d5407c17ee" providerId="ADAL" clId="{AC227485-8F6C-44DE-9104-590400401D13}" dt="2022-12-25T18:09:40.328" v="13" actId="47"/>
        <pc:sldMasterMkLst>
          <pc:docMk/>
          <pc:sldMasterMk cId="0" sldId="2147483653"/>
        </pc:sldMasterMkLst>
        <pc:sldLayoutChg chg="add del">
          <pc:chgData name="Erdinç Türk" userId="48abf5f3-7c8f-4edf-b3f7-19d5407c17ee" providerId="ADAL" clId="{AC227485-8F6C-44DE-9104-590400401D13}" dt="2022-12-25T18:09:40.328" v="13" actId="47"/>
          <pc:sldLayoutMkLst>
            <pc:docMk/>
            <pc:sldMasterMk cId="0" sldId="2147483653"/>
            <pc:sldLayoutMk cId="0" sldId="2147483650"/>
          </pc:sldLayoutMkLst>
        </pc:sldLayoutChg>
        <pc:sldLayoutChg chg="add del">
          <pc:chgData name="Erdinç Türk" userId="48abf5f3-7c8f-4edf-b3f7-19d5407c17ee" providerId="ADAL" clId="{AC227485-8F6C-44DE-9104-590400401D13}" dt="2022-12-25T18:09:38.083" v="10" actId="47"/>
          <pc:sldLayoutMkLst>
            <pc:docMk/>
            <pc:sldMasterMk cId="0" sldId="2147483653"/>
            <pc:sldLayoutMk cId="0" sldId="2147483651"/>
          </pc:sldLayoutMkLst>
        </pc:sldLayoutChg>
      </pc:sldMasterChg>
    </pc:docChg>
  </pc:docChgLst>
  <pc:docChgLst>
    <pc:chgData name="Erdinç Türk" userId="48abf5f3-7c8f-4edf-b3f7-19d5407c17ee" providerId="ADAL" clId="{D2CFA2C2-9F48-4E99-B924-559FB6453266}"/>
    <pc:docChg chg="undo redo custSel addSld delSld modSld modMainMaster">
      <pc:chgData name="Erdinç Türk" userId="48abf5f3-7c8f-4edf-b3f7-19d5407c17ee" providerId="ADAL" clId="{D2CFA2C2-9F48-4E99-B924-559FB6453266}" dt="2021-09-26T21:42:44.047" v="592" actId="33524"/>
      <pc:docMkLst>
        <pc:docMk/>
      </pc:docMkLst>
      <pc:sldChg chg="modSp mod">
        <pc:chgData name="Erdinç Türk" userId="48abf5f3-7c8f-4edf-b3f7-19d5407c17ee" providerId="ADAL" clId="{D2CFA2C2-9F48-4E99-B924-559FB6453266}" dt="2021-09-26T21:10:09.656" v="4" actId="20577"/>
        <pc:sldMkLst>
          <pc:docMk/>
          <pc:sldMk cId="0" sldId="256"/>
        </pc:sldMkLst>
        <pc:spChg chg="mod">
          <ac:chgData name="Erdinç Türk" userId="48abf5f3-7c8f-4edf-b3f7-19d5407c17ee" providerId="ADAL" clId="{D2CFA2C2-9F48-4E99-B924-559FB6453266}" dt="2021-09-26T21:10:09.656" v="4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new mod">
        <pc:chgData name="Erdinç Türk" userId="48abf5f3-7c8f-4edf-b3f7-19d5407c17ee" providerId="ADAL" clId="{D2CFA2C2-9F48-4E99-B924-559FB6453266}" dt="2021-09-26T21:16:30.762" v="211" actId="20577"/>
        <pc:sldMkLst>
          <pc:docMk/>
          <pc:sldMk cId="3785009142" sldId="257"/>
        </pc:sldMkLst>
        <pc:spChg chg="mod">
          <ac:chgData name="Erdinç Türk" userId="48abf5f3-7c8f-4edf-b3f7-19d5407c17ee" providerId="ADAL" clId="{D2CFA2C2-9F48-4E99-B924-559FB6453266}" dt="2021-09-26T21:12:00.956" v="17" actId="20577"/>
          <ac:spMkLst>
            <pc:docMk/>
            <pc:sldMk cId="3785009142" sldId="257"/>
            <ac:spMk id="2" creationId="{0026F42F-E464-4901-A9AF-5995521F2CDE}"/>
          </ac:spMkLst>
        </pc:spChg>
        <pc:spChg chg="mod">
          <ac:chgData name="Erdinç Türk" userId="48abf5f3-7c8f-4edf-b3f7-19d5407c17ee" providerId="ADAL" clId="{D2CFA2C2-9F48-4E99-B924-559FB6453266}" dt="2021-09-26T21:16:30.762" v="211" actId="20577"/>
          <ac:spMkLst>
            <pc:docMk/>
            <pc:sldMk cId="3785009142" sldId="257"/>
            <ac:spMk id="3" creationId="{10C46802-6DC6-4548-A58B-D3C31F571523}"/>
          </ac:spMkLst>
        </pc:spChg>
      </pc:sldChg>
      <pc:sldChg chg="addSp delSp modSp new mod">
        <pc:chgData name="Erdinç Türk" userId="48abf5f3-7c8f-4edf-b3f7-19d5407c17ee" providerId="ADAL" clId="{D2CFA2C2-9F48-4E99-B924-559FB6453266}" dt="2021-09-26T21:34:03.906" v="397" actId="1076"/>
        <pc:sldMkLst>
          <pc:docMk/>
          <pc:sldMk cId="828924096" sldId="258"/>
        </pc:sldMkLst>
        <pc:spChg chg="mod">
          <ac:chgData name="Erdinç Türk" userId="48abf5f3-7c8f-4edf-b3f7-19d5407c17ee" providerId="ADAL" clId="{D2CFA2C2-9F48-4E99-B924-559FB6453266}" dt="2021-09-26T21:18:19.344" v="232" actId="20577"/>
          <ac:spMkLst>
            <pc:docMk/>
            <pc:sldMk cId="828924096" sldId="258"/>
            <ac:spMk id="2" creationId="{54E9C27E-D601-4BC1-907D-3EB630C6F78C}"/>
          </ac:spMkLst>
        </pc:spChg>
        <pc:spChg chg="mod">
          <ac:chgData name="Erdinç Türk" userId="48abf5f3-7c8f-4edf-b3f7-19d5407c17ee" providerId="ADAL" clId="{D2CFA2C2-9F48-4E99-B924-559FB6453266}" dt="2021-09-26T21:24:51.246" v="313" actId="20577"/>
          <ac:spMkLst>
            <pc:docMk/>
            <pc:sldMk cId="828924096" sldId="258"/>
            <ac:spMk id="3" creationId="{F6E4B104-6202-4696-ADCD-835D33CF93D6}"/>
          </ac:spMkLst>
        </pc:spChg>
        <pc:spChg chg="add del mod">
          <ac:chgData name="Erdinç Türk" userId="48abf5f3-7c8f-4edf-b3f7-19d5407c17ee" providerId="ADAL" clId="{D2CFA2C2-9F48-4E99-B924-559FB6453266}" dt="2021-09-26T21:25:29.776" v="318" actId="478"/>
          <ac:spMkLst>
            <pc:docMk/>
            <pc:sldMk cId="828924096" sldId="258"/>
            <ac:spMk id="6" creationId="{D85DB610-5CDA-4DE1-82C8-5DED77C7A1C7}"/>
          </ac:spMkLst>
        </pc:spChg>
        <pc:spChg chg="add mod">
          <ac:chgData name="Erdinç Türk" userId="48abf5f3-7c8f-4edf-b3f7-19d5407c17ee" providerId="ADAL" clId="{D2CFA2C2-9F48-4E99-B924-559FB6453266}" dt="2021-09-26T21:27:45.358" v="344" actId="1076"/>
          <ac:spMkLst>
            <pc:docMk/>
            <pc:sldMk cId="828924096" sldId="258"/>
            <ac:spMk id="7" creationId="{6E813725-C77C-4BA1-A5F6-6321FB50DB3E}"/>
          </ac:spMkLst>
        </pc:spChg>
        <pc:picChg chg="add mod">
          <ac:chgData name="Erdinç Türk" userId="48abf5f3-7c8f-4edf-b3f7-19d5407c17ee" providerId="ADAL" clId="{D2CFA2C2-9F48-4E99-B924-559FB6453266}" dt="2021-09-26T21:34:03.906" v="397" actId="1076"/>
          <ac:picMkLst>
            <pc:docMk/>
            <pc:sldMk cId="828924096" sldId="258"/>
            <ac:picMk id="5" creationId="{7CBD445A-BB1D-4F0F-B724-3EE206F1DC0D}"/>
          </ac:picMkLst>
        </pc:picChg>
      </pc:sldChg>
      <pc:sldChg chg="modSp new del mod">
        <pc:chgData name="Erdinç Türk" userId="48abf5f3-7c8f-4edf-b3f7-19d5407c17ee" providerId="ADAL" clId="{D2CFA2C2-9F48-4E99-B924-559FB6453266}" dt="2021-09-26T21:13:09.132" v="111" actId="2696"/>
        <pc:sldMkLst>
          <pc:docMk/>
          <pc:sldMk cId="3983900674" sldId="258"/>
        </pc:sldMkLst>
        <pc:spChg chg="mod">
          <ac:chgData name="Erdinç Türk" userId="48abf5f3-7c8f-4edf-b3f7-19d5407c17ee" providerId="ADAL" clId="{D2CFA2C2-9F48-4E99-B924-559FB6453266}" dt="2021-09-26T21:13:07.433" v="110" actId="20577"/>
          <ac:spMkLst>
            <pc:docMk/>
            <pc:sldMk cId="3983900674" sldId="258"/>
            <ac:spMk id="3" creationId="{A5D7700A-0233-426D-AF49-38A8366D0999}"/>
          </ac:spMkLst>
        </pc:spChg>
      </pc:sldChg>
      <pc:sldChg chg="modSp new add del mod">
        <pc:chgData name="Erdinç Türk" userId="48abf5f3-7c8f-4edf-b3f7-19d5407c17ee" providerId="ADAL" clId="{D2CFA2C2-9F48-4E99-B924-559FB6453266}" dt="2021-09-26T21:27:48.587" v="345" actId="2696"/>
        <pc:sldMkLst>
          <pc:docMk/>
          <pc:sldMk cId="2560077209" sldId="259"/>
        </pc:sldMkLst>
        <pc:spChg chg="mod">
          <ac:chgData name="Erdinç Türk" userId="48abf5f3-7c8f-4edf-b3f7-19d5407c17ee" providerId="ADAL" clId="{D2CFA2C2-9F48-4E99-B924-559FB6453266}" dt="2021-09-26T21:27:07.925" v="336" actId="14100"/>
          <ac:spMkLst>
            <pc:docMk/>
            <pc:sldMk cId="2560077209" sldId="259"/>
            <ac:spMk id="3" creationId="{2B181AF1-ECFA-4A0E-98CF-AD6111955EA3}"/>
          </ac:spMkLst>
        </pc:spChg>
      </pc:sldChg>
      <pc:sldChg chg="addSp modSp new mod">
        <pc:chgData name="Erdinç Türk" userId="48abf5f3-7c8f-4edf-b3f7-19d5407c17ee" providerId="ADAL" clId="{D2CFA2C2-9F48-4E99-B924-559FB6453266}" dt="2021-09-26T21:33:47.877" v="395" actId="1076"/>
        <pc:sldMkLst>
          <pc:docMk/>
          <pc:sldMk cId="3475418149" sldId="259"/>
        </pc:sldMkLst>
        <pc:spChg chg="mod">
          <ac:chgData name="Erdinç Türk" userId="48abf5f3-7c8f-4edf-b3f7-19d5407c17ee" providerId="ADAL" clId="{D2CFA2C2-9F48-4E99-B924-559FB6453266}" dt="2021-09-26T21:28:33.511" v="356" actId="20577"/>
          <ac:spMkLst>
            <pc:docMk/>
            <pc:sldMk cId="3475418149" sldId="259"/>
            <ac:spMk id="2" creationId="{BF3E575C-044F-48E0-954C-C31B2A283417}"/>
          </ac:spMkLst>
        </pc:spChg>
        <pc:spChg chg="mod">
          <ac:chgData name="Erdinç Türk" userId="48abf5f3-7c8f-4edf-b3f7-19d5407c17ee" providerId="ADAL" clId="{D2CFA2C2-9F48-4E99-B924-559FB6453266}" dt="2021-09-26T21:29:06.172" v="362" actId="20577"/>
          <ac:spMkLst>
            <pc:docMk/>
            <pc:sldMk cId="3475418149" sldId="259"/>
            <ac:spMk id="3" creationId="{9EE5E1BB-F3AF-4E17-90C1-56838F115ABC}"/>
          </ac:spMkLst>
        </pc:spChg>
        <pc:picChg chg="add mod">
          <ac:chgData name="Erdinç Türk" userId="48abf5f3-7c8f-4edf-b3f7-19d5407c17ee" providerId="ADAL" clId="{D2CFA2C2-9F48-4E99-B924-559FB6453266}" dt="2021-09-26T21:33:47.877" v="395" actId="1076"/>
          <ac:picMkLst>
            <pc:docMk/>
            <pc:sldMk cId="3475418149" sldId="259"/>
            <ac:picMk id="5" creationId="{3E2AE9E4-D616-40B3-80F5-99F5F70C35F7}"/>
          </ac:picMkLst>
        </pc:picChg>
      </pc:sldChg>
      <pc:sldChg chg="addSp delSp modSp new mod">
        <pc:chgData name="Erdinç Türk" userId="48abf5f3-7c8f-4edf-b3f7-19d5407c17ee" providerId="ADAL" clId="{D2CFA2C2-9F48-4E99-B924-559FB6453266}" dt="2021-09-26T21:35:11.156" v="403" actId="113"/>
        <pc:sldMkLst>
          <pc:docMk/>
          <pc:sldMk cId="2854596137" sldId="260"/>
        </pc:sldMkLst>
        <pc:spChg chg="mod">
          <ac:chgData name="Erdinç Türk" userId="48abf5f3-7c8f-4edf-b3f7-19d5407c17ee" providerId="ADAL" clId="{D2CFA2C2-9F48-4E99-B924-559FB6453266}" dt="2021-09-26T21:30:44.535" v="375" actId="20577"/>
          <ac:spMkLst>
            <pc:docMk/>
            <pc:sldMk cId="2854596137" sldId="260"/>
            <ac:spMk id="2" creationId="{1A57E2A5-EACC-4BCC-80FA-AF32824199C4}"/>
          </ac:spMkLst>
        </pc:spChg>
        <pc:spChg chg="mod">
          <ac:chgData name="Erdinç Türk" userId="48abf5f3-7c8f-4edf-b3f7-19d5407c17ee" providerId="ADAL" clId="{D2CFA2C2-9F48-4E99-B924-559FB6453266}" dt="2021-09-26T21:35:11.156" v="403" actId="113"/>
          <ac:spMkLst>
            <pc:docMk/>
            <pc:sldMk cId="2854596137" sldId="260"/>
            <ac:spMk id="3" creationId="{D345D48F-037A-479C-9748-58AB4A96B115}"/>
          </ac:spMkLst>
        </pc:spChg>
        <pc:picChg chg="add del mod">
          <ac:chgData name="Erdinç Türk" userId="48abf5f3-7c8f-4edf-b3f7-19d5407c17ee" providerId="ADAL" clId="{D2CFA2C2-9F48-4E99-B924-559FB6453266}" dt="2021-09-26T21:34:29.498" v="398" actId="478"/>
          <ac:picMkLst>
            <pc:docMk/>
            <pc:sldMk cId="2854596137" sldId="260"/>
            <ac:picMk id="5" creationId="{E968C383-06F4-4F1B-B8B1-438874DBE00F}"/>
          </ac:picMkLst>
        </pc:picChg>
        <pc:picChg chg="add mod">
          <ac:chgData name="Erdinç Türk" userId="48abf5f3-7c8f-4edf-b3f7-19d5407c17ee" providerId="ADAL" clId="{D2CFA2C2-9F48-4E99-B924-559FB6453266}" dt="2021-09-26T21:33:30.071" v="393" actId="1076"/>
          <ac:picMkLst>
            <pc:docMk/>
            <pc:sldMk cId="2854596137" sldId="260"/>
            <ac:picMk id="6" creationId="{D3458558-C235-4F74-961C-0E36C1D078D6}"/>
          </ac:picMkLst>
        </pc:picChg>
        <pc:picChg chg="add mod">
          <ac:chgData name="Erdinç Türk" userId="48abf5f3-7c8f-4edf-b3f7-19d5407c17ee" providerId="ADAL" clId="{D2CFA2C2-9F48-4E99-B924-559FB6453266}" dt="2021-09-26T21:34:36.188" v="401" actId="1076"/>
          <ac:picMkLst>
            <pc:docMk/>
            <pc:sldMk cId="2854596137" sldId="260"/>
            <ac:picMk id="7" creationId="{8264977A-78A9-4046-B821-CE28B258D316}"/>
          </ac:picMkLst>
        </pc:picChg>
      </pc:sldChg>
      <pc:sldChg chg="modSp new mod">
        <pc:chgData name="Erdinç Türk" userId="48abf5f3-7c8f-4edf-b3f7-19d5407c17ee" providerId="ADAL" clId="{D2CFA2C2-9F48-4E99-B924-559FB6453266}" dt="2021-09-26T21:42:44.047" v="592" actId="33524"/>
        <pc:sldMkLst>
          <pc:docMk/>
          <pc:sldMk cId="172494386" sldId="261"/>
        </pc:sldMkLst>
        <pc:spChg chg="mod">
          <ac:chgData name="Erdinç Türk" userId="48abf5f3-7c8f-4edf-b3f7-19d5407c17ee" providerId="ADAL" clId="{D2CFA2C2-9F48-4E99-B924-559FB6453266}" dt="2021-09-26T21:41:12.403" v="509" actId="20577"/>
          <ac:spMkLst>
            <pc:docMk/>
            <pc:sldMk cId="172494386" sldId="261"/>
            <ac:spMk id="2" creationId="{167E86FC-60E5-4344-B2C5-E9207B8B4D5E}"/>
          </ac:spMkLst>
        </pc:spChg>
        <pc:spChg chg="mod">
          <ac:chgData name="Erdinç Türk" userId="48abf5f3-7c8f-4edf-b3f7-19d5407c17ee" providerId="ADAL" clId="{D2CFA2C2-9F48-4E99-B924-559FB6453266}" dt="2021-09-26T21:42:44.047" v="592" actId="33524"/>
          <ac:spMkLst>
            <pc:docMk/>
            <pc:sldMk cId="172494386" sldId="261"/>
            <ac:spMk id="3" creationId="{00334FDE-57F1-4D9D-AE56-D55E6C9B3B20}"/>
          </ac:spMkLst>
        </pc:spChg>
      </pc:sldChg>
      <pc:sldMasterChg chg="modSp">
        <pc:chgData name="Erdinç Türk" userId="48abf5f3-7c8f-4edf-b3f7-19d5407c17ee" providerId="ADAL" clId="{D2CFA2C2-9F48-4E99-B924-559FB6453266}" dt="2021-09-26T21:24:07.877" v="308" actId="12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D2CFA2C2-9F48-4E99-B924-559FB6453266}" dt="2021-09-26T21:24:07.877" v="308" actId="12"/>
          <ac:spMkLst>
            <pc:docMk/>
            <pc:sldMasterMk cId="0" sldId="2147483653"/>
            <ac:spMk id="7" creationId="{00000000-0000-0000-0000-000000000000}"/>
          </ac:spMkLst>
        </pc:spChg>
      </pc:sldMasterChg>
    </pc:docChg>
  </pc:docChgLst>
  <pc:docChgLst>
    <pc:chgData name="Erdinç Türk" userId="48abf5f3-7c8f-4edf-b3f7-19d5407c17ee" providerId="ADAL" clId="{B02BBF04-3DA3-4411-8E35-69CD85774EEC}"/>
    <pc:docChg chg="undo custSel addSld delSld modSld">
      <pc:chgData name="Erdinç Türk" userId="48abf5f3-7c8f-4edf-b3f7-19d5407c17ee" providerId="ADAL" clId="{B02BBF04-3DA3-4411-8E35-69CD85774EEC}" dt="2022-12-05T08:50:37.916" v="170" actId="20577"/>
      <pc:docMkLst>
        <pc:docMk/>
      </pc:docMkLst>
      <pc:sldChg chg="modSp mod">
        <pc:chgData name="Erdinç Türk" userId="48abf5f3-7c8f-4edf-b3f7-19d5407c17ee" providerId="ADAL" clId="{B02BBF04-3DA3-4411-8E35-69CD85774EEC}" dt="2022-12-05T08:50:37.916" v="170" actId="20577"/>
        <pc:sldMkLst>
          <pc:docMk/>
          <pc:sldMk cId="0" sldId="256"/>
        </pc:sldMkLst>
        <pc:spChg chg="mod">
          <ac:chgData name="Erdinç Türk" userId="48abf5f3-7c8f-4edf-b3f7-19d5407c17ee" providerId="ADAL" clId="{B02BBF04-3DA3-4411-8E35-69CD85774EEC}" dt="2022-12-05T08:50:37.916" v="170" actId="20577"/>
          <ac:spMkLst>
            <pc:docMk/>
            <pc:sldMk cId="0" sldId="256"/>
            <ac:spMk id="36" creationId="{00000000-0000-0000-0000-000000000000}"/>
          </ac:spMkLst>
        </pc:spChg>
      </pc:sldChg>
      <pc:sldChg chg="delSp mod">
        <pc:chgData name="Erdinç Türk" userId="48abf5f3-7c8f-4edf-b3f7-19d5407c17ee" providerId="ADAL" clId="{B02BBF04-3DA3-4411-8E35-69CD85774EEC}" dt="2022-12-05T07:22:46.965" v="52" actId="478"/>
        <pc:sldMkLst>
          <pc:docMk/>
          <pc:sldMk cId="0" sldId="258"/>
        </pc:sldMkLst>
        <pc:inkChg chg="del">
          <ac:chgData name="Erdinç Türk" userId="48abf5f3-7c8f-4edf-b3f7-19d5407c17ee" providerId="ADAL" clId="{B02BBF04-3DA3-4411-8E35-69CD85774EEC}" dt="2022-12-05T07:22:46.965" v="52" actId="478"/>
          <ac:inkMkLst>
            <pc:docMk/>
            <pc:sldMk cId="0" sldId="258"/>
            <ac:inkMk id="2" creationId="{416FCD1E-58CF-437C-A530-9D783577CF4B}"/>
          </ac:inkMkLst>
        </pc:inkChg>
      </pc:sldChg>
      <pc:sldChg chg="modSp mod">
        <pc:chgData name="Erdinç Türk" userId="48abf5f3-7c8f-4edf-b3f7-19d5407c17ee" providerId="ADAL" clId="{B02BBF04-3DA3-4411-8E35-69CD85774EEC}" dt="2022-12-05T08:48:45.735" v="142" actId="20577"/>
        <pc:sldMkLst>
          <pc:docMk/>
          <pc:sldMk cId="0" sldId="259"/>
        </pc:sldMkLst>
        <pc:spChg chg="mod">
          <ac:chgData name="Erdinç Türk" userId="48abf5f3-7c8f-4edf-b3f7-19d5407c17ee" providerId="ADAL" clId="{B02BBF04-3DA3-4411-8E35-69CD85774EEC}" dt="2022-12-05T08:48:45.735" v="142" actId="20577"/>
          <ac:spMkLst>
            <pc:docMk/>
            <pc:sldMk cId="0" sldId="259"/>
            <ac:spMk id="61" creationId="{00000000-0000-0000-0000-000000000000}"/>
          </ac:spMkLst>
        </pc:spChg>
      </pc:sldChg>
      <pc:sldChg chg="delSp mod">
        <pc:chgData name="Erdinç Türk" userId="48abf5f3-7c8f-4edf-b3f7-19d5407c17ee" providerId="ADAL" clId="{B02BBF04-3DA3-4411-8E35-69CD85774EEC}" dt="2022-12-05T06:53:49.206" v="0" actId="478"/>
        <pc:sldMkLst>
          <pc:docMk/>
          <pc:sldMk cId="172494386" sldId="261"/>
        </pc:sldMkLst>
        <pc:inkChg chg="del">
          <ac:chgData name="Erdinç Türk" userId="48abf5f3-7c8f-4edf-b3f7-19d5407c17ee" providerId="ADAL" clId="{B02BBF04-3DA3-4411-8E35-69CD85774EEC}" dt="2022-12-05T06:53:49.206" v="0" actId="478"/>
          <ac:inkMkLst>
            <pc:docMk/>
            <pc:sldMk cId="172494386" sldId="261"/>
            <ac:inkMk id="10" creationId="{AAF6493E-28E4-46D4-8CB7-7E597582FA1F}"/>
          </ac:inkMkLst>
        </pc:inkChg>
      </pc:sldChg>
      <pc:sldChg chg="delSp mod">
        <pc:chgData name="Erdinç Türk" userId="48abf5f3-7c8f-4edf-b3f7-19d5407c17ee" providerId="ADAL" clId="{B02BBF04-3DA3-4411-8E35-69CD85774EEC}" dt="2022-12-05T06:54:08.415" v="1" actId="478"/>
        <pc:sldMkLst>
          <pc:docMk/>
          <pc:sldMk cId="2063155429" sldId="263"/>
        </pc:sldMkLst>
        <pc:inkChg chg="del">
          <ac:chgData name="Erdinç Türk" userId="48abf5f3-7c8f-4edf-b3f7-19d5407c17ee" providerId="ADAL" clId="{B02BBF04-3DA3-4411-8E35-69CD85774EEC}" dt="2022-12-05T06:54:08.415" v="1" actId="478"/>
          <ac:inkMkLst>
            <pc:docMk/>
            <pc:sldMk cId="2063155429" sldId="263"/>
            <ac:inkMk id="10" creationId="{F957E949-FE46-45B6-BF8E-10B35C84B764}"/>
          </ac:inkMkLst>
        </pc:inkChg>
      </pc:sldChg>
      <pc:sldChg chg="modNotesTx">
        <pc:chgData name="Erdinç Türk" userId="48abf5f3-7c8f-4edf-b3f7-19d5407c17ee" providerId="ADAL" clId="{B02BBF04-3DA3-4411-8E35-69CD85774EEC}" dt="2022-12-05T07:28:05.690" v="56" actId="5793"/>
        <pc:sldMkLst>
          <pc:docMk/>
          <pc:sldMk cId="337099010" sldId="264"/>
        </pc:sldMkLst>
      </pc:sldChg>
      <pc:sldChg chg="delSp modSp mod modNotesTx">
        <pc:chgData name="Erdinç Türk" userId="48abf5f3-7c8f-4edf-b3f7-19d5407c17ee" providerId="ADAL" clId="{B02BBF04-3DA3-4411-8E35-69CD85774EEC}" dt="2022-12-05T07:28:01.225" v="55" actId="5793"/>
        <pc:sldMkLst>
          <pc:docMk/>
          <pc:sldMk cId="2880326515" sldId="265"/>
        </pc:sldMkLst>
        <pc:picChg chg="mod">
          <ac:chgData name="Erdinç Türk" userId="48abf5f3-7c8f-4edf-b3f7-19d5407c17ee" providerId="ADAL" clId="{B02BBF04-3DA3-4411-8E35-69CD85774EEC}" dt="2022-12-05T07:22:04.903" v="51" actId="1076"/>
          <ac:picMkLst>
            <pc:docMk/>
            <pc:sldMk cId="2880326515" sldId="265"/>
            <ac:picMk id="5" creationId="{13D9E0AC-47CD-4EA8-87F2-9D7170029FCD}"/>
          </ac:picMkLst>
        </pc:picChg>
        <pc:inkChg chg="del mod">
          <ac:chgData name="Erdinç Türk" userId="48abf5f3-7c8f-4edf-b3f7-19d5407c17ee" providerId="ADAL" clId="{B02BBF04-3DA3-4411-8E35-69CD85774EEC}" dt="2022-12-05T07:22:01.458" v="50" actId="478"/>
          <ac:inkMkLst>
            <pc:docMk/>
            <pc:sldMk cId="2880326515" sldId="265"/>
            <ac:inkMk id="12" creationId="{37030B98-DB60-4ACD-AADF-48016E3D7095}"/>
          </ac:inkMkLst>
        </pc:inkChg>
      </pc:sldChg>
      <pc:sldChg chg="addSp delSp modSp add mod">
        <pc:chgData name="Erdinç Türk" userId="48abf5f3-7c8f-4edf-b3f7-19d5407c17ee" providerId="ADAL" clId="{B02BBF04-3DA3-4411-8E35-69CD85774EEC}" dt="2022-12-05T08:48:35.330" v="132" actId="1076"/>
        <pc:sldMkLst>
          <pc:docMk/>
          <pc:sldMk cId="2468816442" sldId="266"/>
        </pc:sldMkLst>
        <pc:spChg chg="add del mod">
          <ac:chgData name="Erdinç Türk" userId="48abf5f3-7c8f-4edf-b3f7-19d5407c17ee" providerId="ADAL" clId="{B02BBF04-3DA3-4411-8E35-69CD85774EEC}" dt="2022-12-05T08:11:43.375" v="96" actId="478"/>
          <ac:spMkLst>
            <pc:docMk/>
            <pc:sldMk cId="2468816442" sldId="266"/>
            <ac:spMk id="4" creationId="{F040D3F1-B5BD-0B9E-3D90-B6D5A47CE347}"/>
          </ac:spMkLst>
        </pc:spChg>
        <pc:spChg chg="add del mod">
          <ac:chgData name="Erdinç Türk" userId="48abf5f3-7c8f-4edf-b3f7-19d5407c17ee" providerId="ADAL" clId="{B02BBF04-3DA3-4411-8E35-69CD85774EEC}" dt="2022-12-05T08:48:06.685" v="128" actId="20577"/>
          <ac:spMkLst>
            <pc:docMk/>
            <pc:sldMk cId="2468816442" sldId="266"/>
            <ac:spMk id="6" creationId="{F2603157-0B3F-000E-E10B-ABF21EBC7D24}"/>
          </ac:spMkLst>
        </pc:spChg>
        <pc:spChg chg="add del mod">
          <ac:chgData name="Erdinç Türk" userId="48abf5f3-7c8f-4edf-b3f7-19d5407c17ee" providerId="ADAL" clId="{B02BBF04-3DA3-4411-8E35-69CD85774EEC}" dt="2022-12-05T08:11:40.668" v="95" actId="478"/>
          <ac:spMkLst>
            <pc:docMk/>
            <pc:sldMk cId="2468816442" sldId="266"/>
            <ac:spMk id="8" creationId="{C3BF2D65-E845-E0B1-B506-D49332468A74}"/>
          </ac:spMkLst>
        </pc:spChg>
        <pc:spChg chg="add del mod">
          <ac:chgData name="Erdinç Türk" userId="48abf5f3-7c8f-4edf-b3f7-19d5407c17ee" providerId="ADAL" clId="{B02BBF04-3DA3-4411-8E35-69CD85774EEC}" dt="2022-12-05T08:47:55.937" v="108" actId="478"/>
          <ac:spMkLst>
            <pc:docMk/>
            <pc:sldMk cId="2468816442" sldId="266"/>
            <ac:spMk id="10" creationId="{121576C2-4D58-18D0-D018-3D6D30908628}"/>
          </ac:spMkLst>
        </pc:spChg>
        <pc:spChg chg="add del mod">
          <ac:chgData name="Erdinç Türk" userId="48abf5f3-7c8f-4edf-b3f7-19d5407c17ee" providerId="ADAL" clId="{B02BBF04-3DA3-4411-8E35-69CD85774EEC}" dt="2022-12-05T08:48:11.731" v="129" actId="478"/>
          <ac:spMkLst>
            <pc:docMk/>
            <pc:sldMk cId="2468816442" sldId="266"/>
            <ac:spMk id="14" creationId="{4E857B65-BBEB-8B28-7C5D-51801AF92739}"/>
          </ac:spMkLst>
        </pc:spChg>
        <pc:spChg chg="del mod">
          <ac:chgData name="Erdinç Türk" userId="48abf5f3-7c8f-4edf-b3f7-19d5407c17ee" providerId="ADAL" clId="{B02BBF04-3DA3-4411-8E35-69CD85774EEC}" dt="2022-12-05T08:11:12.530" v="86" actId="478"/>
          <ac:spMkLst>
            <pc:docMk/>
            <pc:sldMk cId="2468816442" sldId="266"/>
            <ac:spMk id="52" creationId="{00000000-0000-0000-0000-000000000000}"/>
          </ac:spMkLst>
        </pc:spChg>
        <pc:spChg chg="del">
          <ac:chgData name="Erdinç Türk" userId="48abf5f3-7c8f-4edf-b3f7-19d5407c17ee" providerId="ADAL" clId="{B02BBF04-3DA3-4411-8E35-69CD85774EEC}" dt="2022-12-05T08:12:52.609" v="100" actId="478"/>
          <ac:spMkLst>
            <pc:docMk/>
            <pc:sldMk cId="2468816442" sldId="266"/>
            <ac:spMk id="53" creationId="{00000000-0000-0000-0000-000000000000}"/>
          </ac:spMkLst>
        </pc:spChg>
        <pc:picChg chg="add mod">
          <ac:chgData name="Erdinç Türk" userId="48abf5f3-7c8f-4edf-b3f7-19d5407c17ee" providerId="ADAL" clId="{B02BBF04-3DA3-4411-8E35-69CD85774EEC}" dt="2022-12-05T08:12:49.669" v="99" actId="1076"/>
          <ac:picMkLst>
            <pc:docMk/>
            <pc:sldMk cId="2468816442" sldId="266"/>
            <ac:picMk id="3" creationId="{F2F1CD46-F22F-87D0-191D-22003354E2B0}"/>
          </ac:picMkLst>
        </pc:picChg>
        <pc:picChg chg="add mod">
          <ac:chgData name="Erdinç Türk" userId="48abf5f3-7c8f-4edf-b3f7-19d5407c17ee" providerId="ADAL" clId="{B02BBF04-3DA3-4411-8E35-69CD85774EEC}" dt="2022-12-05T08:48:35.330" v="132" actId="1076"/>
          <ac:picMkLst>
            <pc:docMk/>
            <pc:sldMk cId="2468816442" sldId="266"/>
            <ac:picMk id="12" creationId="{4D2FB875-1EF9-61C2-24C0-574B920CF0D7}"/>
          </ac:picMkLst>
        </pc:picChg>
        <pc:picChg chg="del">
          <ac:chgData name="Erdinç Türk" userId="48abf5f3-7c8f-4edf-b3f7-19d5407c17ee" providerId="ADAL" clId="{B02BBF04-3DA3-4411-8E35-69CD85774EEC}" dt="2022-12-05T08:10:38.589" v="58" actId="478"/>
          <ac:picMkLst>
            <pc:docMk/>
            <pc:sldMk cId="2468816442" sldId="266"/>
            <ac:picMk id="55" creationId="{00000000-0000-0000-0000-000000000000}"/>
          </ac:picMkLst>
        </pc:picChg>
        <pc:picChg chg="del">
          <ac:chgData name="Erdinç Türk" userId="48abf5f3-7c8f-4edf-b3f7-19d5407c17ee" providerId="ADAL" clId="{B02BBF04-3DA3-4411-8E35-69CD85774EEC}" dt="2022-12-05T08:10:39.220" v="59" actId="478"/>
          <ac:picMkLst>
            <pc:docMk/>
            <pc:sldMk cId="2468816442" sldId="266"/>
            <ac:picMk id="56" creationId="{00000000-0000-0000-0000-000000000000}"/>
          </ac:picMkLst>
        </pc:picChg>
      </pc:sldChg>
      <pc:sldChg chg="delSp del mod">
        <pc:chgData name="Erdinç Türk" userId="48abf5f3-7c8f-4edf-b3f7-19d5407c17ee" providerId="ADAL" clId="{B02BBF04-3DA3-4411-8E35-69CD85774EEC}" dt="2022-12-05T07:21:26.618" v="46" actId="47"/>
        <pc:sldMkLst>
          <pc:docMk/>
          <pc:sldMk cId="2556381875" sldId="266"/>
        </pc:sldMkLst>
        <pc:inkChg chg="del">
          <ac:chgData name="Erdinç Türk" userId="48abf5f3-7c8f-4edf-b3f7-19d5407c17ee" providerId="ADAL" clId="{B02BBF04-3DA3-4411-8E35-69CD85774EEC}" dt="2022-12-05T07:21:24.479" v="45" actId="478"/>
          <ac:inkMkLst>
            <pc:docMk/>
            <pc:sldMk cId="2556381875" sldId="266"/>
            <ac:inkMk id="5" creationId="{5EF3D4B9-C51E-440E-B9E3-CFBC40D60DE0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3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5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1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7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9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0450" y="1448825"/>
            <a:ext cx="8123100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60675" y="4799600"/>
            <a:ext cx="3834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83650"/>
            <a:ext cx="9144000" cy="36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CSE 211, Digital Design, Akdeniz University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2725"/>
            <a:ext cx="902426" cy="7208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Design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Synchronous Sequential Logic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Counter using T Flip-Flop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2506F-8EC3-1912-76B8-0C64AFEE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49" y="1028190"/>
            <a:ext cx="6045101" cy="37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9DF4-3774-908E-4582-0FB8C91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89" y="-1"/>
            <a:ext cx="7116211" cy="5143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F8576-5C82-DCEC-2DA8-6BD83EB0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2" y="2361841"/>
            <a:ext cx="3594847" cy="22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51E5-44C7-06C8-8073-CAECB79C3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LATCHES</a:t>
            </a:r>
          </a:p>
          <a:p>
            <a:r>
              <a:rPr lang="en-US" sz="2000" dirty="0"/>
              <a:t>SR Latch</a:t>
            </a:r>
          </a:p>
          <a:p>
            <a:r>
              <a:rPr lang="en-US" sz="2000" dirty="0"/>
              <a:t>D Latch</a:t>
            </a:r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FLIP-FLOPS</a:t>
            </a:r>
          </a:p>
          <a:p>
            <a:r>
              <a:rPr lang="en-US" sz="2000" dirty="0"/>
              <a:t>D Flip-Flop</a:t>
            </a:r>
          </a:p>
          <a:p>
            <a:r>
              <a:rPr lang="en-US" sz="2000" dirty="0"/>
              <a:t>JK Flip-Flop</a:t>
            </a:r>
          </a:p>
          <a:p>
            <a:r>
              <a:rPr lang="en-US" sz="2000" dirty="0"/>
              <a:t>T Flip-Flop</a:t>
            </a:r>
          </a:p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3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 Latch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227F7-6FDC-D32B-CF10-E1E7F678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56" y="126445"/>
            <a:ext cx="5537136" cy="2206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66DA4-01F8-3CDC-F741-62F46B03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91" y="2400574"/>
            <a:ext cx="5787993" cy="22756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36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 Latch with Control Input (Enable Input)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FD55-2ADA-A16A-8116-D1B166345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7"/>
          <a:stretch/>
        </p:blipFill>
        <p:spPr>
          <a:xfrm>
            <a:off x="426210" y="1622066"/>
            <a:ext cx="7822500" cy="2780867"/>
          </a:xfrm>
          <a:prstGeom prst="rect">
            <a:avLst/>
          </a:prstGeom>
          <a:ln>
            <a:noFill/>
          </a:ln>
        </p:spPr>
      </p:pic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D9CE3F6D-017F-F701-5202-B25ACE2E8F1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9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000" dirty="0"/>
              <a:t>Let’s draw this diagram on Proteus</a:t>
            </a:r>
          </a:p>
        </p:txBody>
      </p:sp>
    </p:spTree>
    <p:extLst>
      <p:ext uri="{BB962C8B-B14F-4D97-AF65-F5344CB8AC3E}">
        <p14:creationId xmlns:p14="http://schemas.microsoft.com/office/powerpoint/2010/main" val="13757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 Latch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D9CE3F6D-017F-F701-5202-B25ACE2E8F1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9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000" b="1" dirty="0"/>
              <a:t>Exercise 1: </a:t>
            </a:r>
            <a:r>
              <a:rPr lang="en-US" sz="2000" dirty="0"/>
              <a:t>Now, let’s draw D Latch diagram on Proteus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C6159-8488-A8F0-0C5B-F7F57700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85133"/>
            <a:ext cx="7440822" cy="28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 Flip-Flop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152710" cy="2171170"/>
          </a:xfrm>
        </p:spPr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3E333-0196-1275-E9D6-64B0244D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7" y="2483504"/>
            <a:ext cx="6341816" cy="2214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FE513-CE26-E211-DD59-D0B06CA5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51" y="66889"/>
            <a:ext cx="6464147" cy="2281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Google Shape;53;p9">
            <a:extLst>
              <a:ext uri="{FF2B5EF4-FFF2-40B4-BE49-F238E27FC236}">
                <a16:creationId xmlns:a16="http://schemas.microsoft.com/office/drawing/2014/main" id="{84AE2AB5-1B4D-CCF8-95C7-07A7B80AAC1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1974300" cy="119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000" b="1" dirty="0"/>
              <a:t>Exercise 2: </a:t>
            </a:r>
          </a:p>
          <a:p>
            <a:pPr marL="0" indent="0">
              <a:buFont typeface="Proxima Nova"/>
              <a:buNone/>
            </a:pPr>
            <a:r>
              <a:rPr lang="en-US" sz="2000" dirty="0"/>
              <a:t>Now, let’s draw D Flip-Flop</a:t>
            </a:r>
          </a:p>
        </p:txBody>
      </p:sp>
    </p:spTree>
    <p:extLst>
      <p:ext uri="{BB962C8B-B14F-4D97-AF65-F5344CB8AC3E}">
        <p14:creationId xmlns:p14="http://schemas.microsoft.com/office/powerpoint/2010/main" val="26336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JK Flip-Flop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D9CE3F6D-017F-F701-5202-B25ACE2E8F1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9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29414-B5F0-2FD9-03D5-242123FE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5" y="1668371"/>
            <a:ext cx="6749057" cy="3007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4CD37-2C35-2550-1871-5B802CEB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406" y="94051"/>
            <a:ext cx="2860869" cy="1909404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383506F9-005E-EAE9-6CEE-D2F3E06548E0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5264347" cy="5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000" b="1" dirty="0"/>
              <a:t>Exercise 3: </a:t>
            </a:r>
            <a:r>
              <a:rPr lang="en-US" sz="2000" dirty="0"/>
              <a:t>Let’s draw JK Flip-Flop</a:t>
            </a:r>
          </a:p>
        </p:txBody>
      </p:sp>
    </p:spTree>
    <p:extLst>
      <p:ext uri="{BB962C8B-B14F-4D97-AF65-F5344CB8AC3E}">
        <p14:creationId xmlns:p14="http://schemas.microsoft.com/office/powerpoint/2010/main" val="41373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797FD-E3F0-87AA-5791-7611F323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5" y="1785014"/>
            <a:ext cx="6906495" cy="2413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 Flip-Flop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D9CE3F6D-017F-F701-5202-B25ACE2E8F1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9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EC96C-045E-24BE-FB47-D66F29A1D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809" y="340501"/>
            <a:ext cx="2816821" cy="1384674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C55B3319-4781-56D9-F4A4-AB541572DF08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5264347" cy="5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000" b="1" dirty="0"/>
              <a:t>Exercise 4: </a:t>
            </a:r>
            <a:r>
              <a:rPr lang="en-US" sz="2000" dirty="0"/>
              <a:t>Let’s draw T Flip-Flop</a:t>
            </a:r>
          </a:p>
        </p:txBody>
      </p:sp>
    </p:spTree>
    <p:extLst>
      <p:ext uri="{BB962C8B-B14F-4D97-AF65-F5344CB8AC3E}">
        <p14:creationId xmlns:p14="http://schemas.microsoft.com/office/powerpoint/2010/main" val="354799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2657D-854D-A81E-EDF7-EC0D4730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89" y="1080491"/>
            <a:ext cx="5911926" cy="350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69ACC-CD5E-46A1-9279-2DA18CB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5: </a:t>
            </a:r>
            <a:r>
              <a:rPr lang="en-US" dirty="0"/>
              <a:t>Binary Counter using T Flip-Flop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5442B-CF59-3D40-376A-83691818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63829" cy="3134334"/>
          </a:xfrm>
        </p:spPr>
        <p:txBody>
          <a:bodyPr/>
          <a:lstStyle/>
          <a:p>
            <a:pPr marL="139700" indent="0">
              <a:buNone/>
            </a:pPr>
            <a:r>
              <a:rPr lang="en-US" sz="2400" dirty="0"/>
              <a:t>An </a:t>
            </a:r>
            <a:r>
              <a:rPr lang="en-US" sz="2400" b="1" dirty="0"/>
              <a:t>n -bit </a:t>
            </a:r>
            <a:r>
              <a:rPr lang="en-US" sz="2400" dirty="0"/>
              <a:t>binary counter consists of </a:t>
            </a:r>
            <a:r>
              <a:rPr lang="en-US" sz="2400" b="1" dirty="0"/>
              <a:t>n</a:t>
            </a:r>
            <a:r>
              <a:rPr lang="en-US" sz="2400" dirty="0"/>
              <a:t> flip-flops that can count in binary from </a:t>
            </a:r>
            <a:r>
              <a:rPr lang="en-US" sz="2400" b="1" dirty="0"/>
              <a:t>0 to 2n - 1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DF6-6369-4513-B29A-4F85A4E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44636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D39F4C2A4D74AA4BA6DE01400BA25" ma:contentTypeVersion="6" ma:contentTypeDescription="Create a new document." ma:contentTypeScope="" ma:versionID="af6d6ee12a55e33e7a4c57b6725422a9">
  <xsd:schema xmlns:xsd="http://www.w3.org/2001/XMLSchema" xmlns:xs="http://www.w3.org/2001/XMLSchema" xmlns:p="http://schemas.microsoft.com/office/2006/metadata/properties" xmlns:ns2="05fbe161-ec63-4aad-987e-0ed7adbaab42" xmlns:ns3="6b1c5605-8aa7-413b-b4c5-c92e8d86cef1" targetNamespace="http://schemas.microsoft.com/office/2006/metadata/properties" ma:root="true" ma:fieldsID="ba7e3ef7941a278238554419647f66f7" ns2:_="" ns3:_="">
    <xsd:import namespace="05fbe161-ec63-4aad-987e-0ed7adbaab42"/>
    <xsd:import namespace="6b1c5605-8aa7-413b-b4c5-c92e8d86c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be161-ec63-4aad-987e-0ed7adbaa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c5605-8aa7-413b-b4c5-c92e8d86ce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0E595-440D-4D38-BB61-ED626906540B}"/>
</file>

<file path=customXml/itemProps2.xml><?xml version="1.0" encoding="utf-8"?>
<ds:datastoreItem xmlns:ds="http://schemas.openxmlformats.org/officeDocument/2006/customXml" ds:itemID="{F9297705-483C-4202-ABF6-9CF589FDF000}"/>
</file>

<file path=customXml/itemProps3.xml><?xml version="1.0" encoding="utf-8"?>
<ds:datastoreItem xmlns:ds="http://schemas.openxmlformats.org/officeDocument/2006/customXml" ds:itemID="{0E655A60-E424-4913-B741-65F4AD5695E7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126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Arial</vt:lpstr>
      <vt:lpstr>Wingdings</vt:lpstr>
      <vt:lpstr>Spearmint</vt:lpstr>
      <vt:lpstr>CSE 211 Digital Design</vt:lpstr>
      <vt:lpstr>Storage Elements</vt:lpstr>
      <vt:lpstr>SR Latch</vt:lpstr>
      <vt:lpstr>SR Latch with Control Input (Enable Input)</vt:lpstr>
      <vt:lpstr>D Latch</vt:lpstr>
      <vt:lpstr>D Flip-Flop</vt:lpstr>
      <vt:lpstr>JK Flip-Flop</vt:lpstr>
      <vt:lpstr>T Flip-Flop</vt:lpstr>
      <vt:lpstr>Exercise 5: Binary Counter using T Flip-Flop</vt:lpstr>
      <vt:lpstr>Binary Counter using T Flip-Flop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211 Digital Design</dc:title>
  <cp:lastModifiedBy>Erdinç Türk</cp:lastModifiedBy>
  <cp:revision>1</cp:revision>
  <dcterms:modified xsi:type="dcterms:W3CDTF">2022-12-26T07:48:24Z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0x010100BF1D39F4C2A4D74AA4BA6DE01400BA25</vt:lpwstr>
  </property>
</Properties>
</file>