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58" r:id="rId8"/>
    <p:sldId id="266" r:id="rId9"/>
    <p:sldId id="259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2BBF04-3DA3-4411-8E35-69CD85774EEC}" v="2" dt="2022-12-05T08:11:10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90" autoAdjust="0"/>
  </p:normalViewPr>
  <p:slideViewPr>
    <p:cSldViewPr snapToGrid="0">
      <p:cViewPr varScale="1">
        <p:scale>
          <a:sx n="169" d="100"/>
          <a:sy n="169" d="100"/>
        </p:scale>
        <p:origin x="15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dinç Türk" userId="48abf5f3-7c8f-4edf-b3f7-19d5407c17ee" providerId="ADAL" clId="{A5281113-A0E8-4A09-92A9-ADBA63D90CF5}"/>
    <pc:docChg chg="undo custSel modSld modMainMaster">
      <pc:chgData name="Erdinç Türk" userId="48abf5f3-7c8f-4edf-b3f7-19d5407c17ee" providerId="ADAL" clId="{A5281113-A0E8-4A09-92A9-ADBA63D90CF5}" dt="2021-09-26T21:09:36.525" v="22" actId="20577"/>
      <pc:docMkLst>
        <pc:docMk/>
      </pc:docMkLst>
      <pc:sldChg chg="modSp mod">
        <pc:chgData name="Erdinç Türk" userId="48abf5f3-7c8f-4edf-b3f7-19d5407c17ee" providerId="ADAL" clId="{A5281113-A0E8-4A09-92A9-ADBA63D90CF5}" dt="2021-09-26T21:09:36.525" v="22" actId="20577"/>
        <pc:sldMkLst>
          <pc:docMk/>
          <pc:sldMk cId="0" sldId="256"/>
        </pc:sldMkLst>
        <pc:spChg chg="mod">
          <ac:chgData name="Erdinç Türk" userId="48abf5f3-7c8f-4edf-b3f7-19d5407c17ee" providerId="ADAL" clId="{A5281113-A0E8-4A09-92A9-ADBA63D90CF5}" dt="2021-09-26T21:09:36.525" v="22" actId="20577"/>
          <ac:spMkLst>
            <pc:docMk/>
            <pc:sldMk cId="0" sldId="256"/>
            <ac:spMk id="36" creationId="{00000000-0000-0000-0000-000000000000}"/>
          </ac:spMkLst>
        </pc:spChg>
      </pc:sldChg>
      <pc:sldMasterChg chg="modSp mod">
        <pc:chgData name="Erdinç Türk" userId="48abf5f3-7c8f-4edf-b3f7-19d5407c17ee" providerId="ADAL" clId="{A5281113-A0E8-4A09-92A9-ADBA63D90CF5}" dt="2021-09-26T21:09:05.003" v="7" actId="20577"/>
        <pc:sldMasterMkLst>
          <pc:docMk/>
          <pc:sldMasterMk cId="0" sldId="2147483653"/>
        </pc:sldMasterMkLst>
        <pc:spChg chg="mod">
          <ac:chgData name="Erdinç Türk" userId="48abf5f3-7c8f-4edf-b3f7-19d5407c17ee" providerId="ADAL" clId="{A5281113-A0E8-4A09-92A9-ADBA63D90CF5}" dt="2021-09-26T21:09:05.003" v="7" actId="20577"/>
          <ac:spMkLst>
            <pc:docMk/>
            <pc:sldMasterMk cId="0" sldId="2147483653"/>
            <ac:spMk id="9" creationId="{00000000-0000-0000-0000-000000000000}"/>
          </ac:spMkLst>
        </pc:spChg>
      </pc:sldMasterChg>
    </pc:docChg>
  </pc:docChgLst>
  <pc:docChgLst>
    <pc:chgData name="Erdinç" userId="48abf5f3-7c8f-4edf-b3f7-19d5407c17ee" providerId="ADAL" clId="{C7619424-DE60-49E6-8BA9-6F24393CB731}"/>
    <pc:docChg chg="modMainMaster">
      <pc:chgData name="Erdinç" userId="48abf5f3-7c8f-4edf-b3f7-19d5407c17ee" providerId="ADAL" clId="{C7619424-DE60-49E6-8BA9-6F24393CB731}" dt="2020-10-19T07:45:41.963" v="3" actId="20577"/>
      <pc:docMkLst>
        <pc:docMk/>
      </pc:docMkLst>
      <pc:sldMasterChg chg="modSp mod">
        <pc:chgData name="Erdinç" userId="48abf5f3-7c8f-4edf-b3f7-19d5407c17ee" providerId="ADAL" clId="{C7619424-DE60-49E6-8BA9-6F24393CB731}" dt="2020-10-19T07:45:41.963" v="3" actId="20577"/>
        <pc:sldMasterMkLst>
          <pc:docMk/>
          <pc:sldMasterMk cId="0" sldId="2147483653"/>
        </pc:sldMasterMkLst>
        <pc:spChg chg="mod">
          <ac:chgData name="Erdinç" userId="48abf5f3-7c8f-4edf-b3f7-19d5407c17ee" providerId="ADAL" clId="{C7619424-DE60-49E6-8BA9-6F24393CB731}" dt="2020-10-19T07:45:41.963" v="3" actId="20577"/>
          <ac:spMkLst>
            <pc:docMk/>
            <pc:sldMasterMk cId="0" sldId="2147483653"/>
            <ac:spMk id="9" creationId="{00000000-0000-0000-0000-000000000000}"/>
          </ac:spMkLst>
        </pc:spChg>
      </pc:sldMasterChg>
    </pc:docChg>
  </pc:docChgLst>
  <pc:docChgLst>
    <pc:chgData name="Erdinç Türk" userId="48abf5f3-7c8f-4edf-b3f7-19d5407c17ee" providerId="ADAL" clId="{322A2231-84FB-4557-83E8-A46853554461}"/>
    <pc:docChg chg="undo redo custSel addSld delSld modSld">
      <pc:chgData name="Erdinç Türk" userId="48abf5f3-7c8f-4edf-b3f7-19d5407c17ee" providerId="ADAL" clId="{322A2231-84FB-4557-83E8-A46853554461}" dt="2021-12-13T06:21:44.773" v="312"/>
      <pc:docMkLst>
        <pc:docMk/>
      </pc:docMkLst>
      <pc:sldChg chg="modSp mod">
        <pc:chgData name="Erdinç Türk" userId="48abf5f3-7c8f-4edf-b3f7-19d5407c17ee" providerId="ADAL" clId="{322A2231-84FB-4557-83E8-A46853554461}" dt="2021-12-13T04:45:21.003" v="39" actId="20577"/>
        <pc:sldMkLst>
          <pc:docMk/>
          <pc:sldMk cId="0" sldId="256"/>
        </pc:sldMkLst>
        <pc:spChg chg="mod">
          <ac:chgData name="Erdinç Türk" userId="48abf5f3-7c8f-4edf-b3f7-19d5407c17ee" providerId="ADAL" clId="{322A2231-84FB-4557-83E8-A46853554461}" dt="2021-12-13T04:45:21.003" v="39" actId="20577"/>
          <ac:spMkLst>
            <pc:docMk/>
            <pc:sldMk cId="0" sldId="256"/>
            <ac:spMk id="36" creationId="{00000000-0000-0000-0000-000000000000}"/>
          </ac:spMkLst>
        </pc:spChg>
      </pc:sldChg>
      <pc:sldChg chg="del">
        <pc:chgData name="Erdinç Türk" userId="48abf5f3-7c8f-4edf-b3f7-19d5407c17ee" providerId="ADAL" clId="{322A2231-84FB-4557-83E8-A46853554461}" dt="2021-12-13T04:45:33.689" v="40" actId="47"/>
        <pc:sldMkLst>
          <pc:docMk/>
          <pc:sldMk cId="3785009142" sldId="257"/>
        </pc:sldMkLst>
      </pc:sldChg>
      <pc:sldChg chg="addSp modSp add mod">
        <pc:chgData name="Erdinç Türk" userId="48abf5f3-7c8f-4edf-b3f7-19d5407c17ee" providerId="ADAL" clId="{322A2231-84FB-4557-83E8-A46853554461}" dt="2021-12-13T06:21:44.773" v="312"/>
        <pc:sldMkLst>
          <pc:docMk/>
          <pc:sldMk cId="0" sldId="258"/>
        </pc:sldMkLst>
        <pc:spChg chg="mod">
          <ac:chgData name="Erdinç Türk" userId="48abf5f3-7c8f-4edf-b3f7-19d5407c17ee" providerId="ADAL" clId="{322A2231-84FB-4557-83E8-A46853554461}" dt="2021-12-13T05:22:28.374" v="291" actId="20577"/>
          <ac:spMkLst>
            <pc:docMk/>
            <pc:sldMk cId="0" sldId="258"/>
            <ac:spMk id="52" creationId="{00000000-0000-0000-0000-000000000000}"/>
          </ac:spMkLst>
        </pc:spChg>
        <pc:picChg chg="mod">
          <ac:chgData name="Erdinç Türk" userId="48abf5f3-7c8f-4edf-b3f7-19d5407c17ee" providerId="ADAL" clId="{322A2231-84FB-4557-83E8-A46853554461}" dt="2021-12-13T05:23:12.783" v="297" actId="1076"/>
          <ac:picMkLst>
            <pc:docMk/>
            <pc:sldMk cId="0" sldId="258"/>
            <ac:picMk id="55" creationId="{00000000-0000-0000-0000-000000000000}"/>
          </ac:picMkLst>
        </pc:picChg>
        <pc:picChg chg="mod">
          <ac:chgData name="Erdinç Türk" userId="48abf5f3-7c8f-4edf-b3f7-19d5407c17ee" providerId="ADAL" clId="{322A2231-84FB-4557-83E8-A46853554461}" dt="2021-12-13T05:23:01.074" v="292" actId="1076"/>
          <ac:picMkLst>
            <pc:docMk/>
            <pc:sldMk cId="0" sldId="258"/>
            <ac:picMk id="56" creationId="{00000000-0000-0000-0000-000000000000}"/>
          </ac:picMkLst>
        </pc:picChg>
        <pc:inkChg chg="add">
          <ac:chgData name="Erdinç Türk" userId="48abf5f3-7c8f-4edf-b3f7-19d5407c17ee" providerId="ADAL" clId="{322A2231-84FB-4557-83E8-A46853554461}" dt="2021-12-13T06:21:44.773" v="312"/>
          <ac:inkMkLst>
            <pc:docMk/>
            <pc:sldMk cId="0" sldId="258"/>
            <ac:inkMk id="2" creationId="{416FCD1E-58CF-437C-A530-9D783577CF4B}"/>
          </ac:inkMkLst>
        </pc:inkChg>
      </pc:sldChg>
      <pc:sldChg chg="del">
        <pc:chgData name="Erdinç Türk" userId="48abf5f3-7c8f-4edf-b3f7-19d5407c17ee" providerId="ADAL" clId="{322A2231-84FB-4557-83E8-A46853554461}" dt="2021-12-13T04:45:34.161" v="41" actId="47"/>
        <pc:sldMkLst>
          <pc:docMk/>
          <pc:sldMk cId="828924096" sldId="258"/>
        </pc:sldMkLst>
      </pc:sldChg>
      <pc:sldChg chg="modSp add mod">
        <pc:chgData name="Erdinç Türk" userId="48abf5f3-7c8f-4edf-b3f7-19d5407c17ee" providerId="ADAL" clId="{322A2231-84FB-4557-83E8-A46853554461}" dt="2021-12-13T05:26:27.397" v="303" actId="20577"/>
        <pc:sldMkLst>
          <pc:docMk/>
          <pc:sldMk cId="0" sldId="259"/>
        </pc:sldMkLst>
        <pc:spChg chg="mod">
          <ac:chgData name="Erdinç Türk" userId="48abf5f3-7c8f-4edf-b3f7-19d5407c17ee" providerId="ADAL" clId="{322A2231-84FB-4557-83E8-A46853554461}" dt="2021-12-13T05:26:27.397" v="303" actId="20577"/>
          <ac:spMkLst>
            <pc:docMk/>
            <pc:sldMk cId="0" sldId="259"/>
            <ac:spMk id="61" creationId="{00000000-0000-0000-0000-000000000000}"/>
          </ac:spMkLst>
        </pc:spChg>
      </pc:sldChg>
      <pc:sldChg chg="del">
        <pc:chgData name="Erdinç Türk" userId="48abf5f3-7c8f-4edf-b3f7-19d5407c17ee" providerId="ADAL" clId="{322A2231-84FB-4557-83E8-A46853554461}" dt="2021-12-13T04:45:34.570" v="42" actId="47"/>
        <pc:sldMkLst>
          <pc:docMk/>
          <pc:sldMk cId="3475418149" sldId="259"/>
        </pc:sldMkLst>
      </pc:sldChg>
      <pc:sldChg chg="del">
        <pc:chgData name="Erdinç Türk" userId="48abf5f3-7c8f-4edf-b3f7-19d5407c17ee" providerId="ADAL" clId="{322A2231-84FB-4557-83E8-A46853554461}" dt="2021-12-13T04:45:34.948" v="43" actId="47"/>
        <pc:sldMkLst>
          <pc:docMk/>
          <pc:sldMk cId="2854596137" sldId="260"/>
        </pc:sldMkLst>
      </pc:sldChg>
      <pc:sldChg chg="addSp delSp modSp add del mod modClrScheme chgLayout">
        <pc:chgData name="Erdinç Türk" userId="48abf5f3-7c8f-4edf-b3f7-19d5407c17ee" providerId="ADAL" clId="{322A2231-84FB-4557-83E8-A46853554461}" dt="2021-12-13T05:45:34.579" v="305"/>
        <pc:sldMkLst>
          <pc:docMk/>
          <pc:sldMk cId="172494386" sldId="261"/>
        </pc:sldMkLst>
        <pc:spChg chg="mod ord">
          <ac:chgData name="Erdinç Türk" userId="48abf5f3-7c8f-4edf-b3f7-19d5407c17ee" providerId="ADAL" clId="{322A2231-84FB-4557-83E8-A46853554461}" dt="2021-12-13T04:46:51.127" v="57" actId="700"/>
          <ac:spMkLst>
            <pc:docMk/>
            <pc:sldMk cId="172494386" sldId="261"/>
            <ac:spMk id="2" creationId="{167E86FC-60E5-4344-B2C5-E9207B8B4D5E}"/>
          </ac:spMkLst>
        </pc:spChg>
        <pc:spChg chg="del mod ord">
          <ac:chgData name="Erdinç Türk" userId="48abf5f3-7c8f-4edf-b3f7-19d5407c17ee" providerId="ADAL" clId="{322A2231-84FB-4557-83E8-A46853554461}" dt="2021-12-13T04:46:51.127" v="57" actId="700"/>
          <ac:spMkLst>
            <pc:docMk/>
            <pc:sldMk cId="172494386" sldId="261"/>
            <ac:spMk id="3" creationId="{00334FDE-57F1-4D9D-AE56-D55E6C9B3B20}"/>
          </ac:spMkLst>
        </pc:spChg>
        <pc:spChg chg="mod ord">
          <ac:chgData name="Erdinç Türk" userId="48abf5f3-7c8f-4edf-b3f7-19d5407c17ee" providerId="ADAL" clId="{322A2231-84FB-4557-83E8-A46853554461}" dt="2021-12-13T04:46:51.127" v="57" actId="700"/>
          <ac:spMkLst>
            <pc:docMk/>
            <pc:sldMk cId="172494386" sldId="261"/>
            <ac:spMk id="4" creationId="{BACDFD78-B6B8-4CFD-BEF4-81871813FE77}"/>
          </ac:spMkLst>
        </pc:spChg>
        <pc:spChg chg="add mod ord">
          <ac:chgData name="Erdinç Türk" userId="48abf5f3-7c8f-4edf-b3f7-19d5407c17ee" providerId="ADAL" clId="{322A2231-84FB-4557-83E8-A46853554461}" dt="2021-12-13T04:48:29.718" v="98" actId="113"/>
          <ac:spMkLst>
            <pc:docMk/>
            <pc:sldMk cId="172494386" sldId="261"/>
            <ac:spMk id="5" creationId="{53BCA79D-548C-401B-9337-39298C35F822}"/>
          </ac:spMkLst>
        </pc:spChg>
        <pc:spChg chg="add del mod ord">
          <ac:chgData name="Erdinç Türk" userId="48abf5f3-7c8f-4edf-b3f7-19d5407c17ee" providerId="ADAL" clId="{322A2231-84FB-4557-83E8-A46853554461}" dt="2021-12-13T04:48:42.196" v="99" actId="478"/>
          <ac:spMkLst>
            <pc:docMk/>
            <pc:sldMk cId="172494386" sldId="261"/>
            <ac:spMk id="6" creationId="{BBFE2356-5518-44AC-9D08-28926F53B68C}"/>
          </ac:spMkLst>
        </pc:spChg>
        <pc:picChg chg="add mod">
          <ac:chgData name="Erdinç Türk" userId="48abf5f3-7c8f-4edf-b3f7-19d5407c17ee" providerId="ADAL" clId="{322A2231-84FB-4557-83E8-A46853554461}" dt="2021-12-13T04:48:53.368" v="107" actId="14100"/>
          <ac:picMkLst>
            <pc:docMk/>
            <pc:sldMk cId="172494386" sldId="261"/>
            <ac:picMk id="7" creationId="{17DC4D5E-6AA3-40F5-B65C-F5D145E10C5B}"/>
          </ac:picMkLst>
        </pc:picChg>
        <pc:picChg chg="add del mod">
          <ac:chgData name="Erdinç Türk" userId="48abf5f3-7c8f-4edf-b3f7-19d5407c17ee" providerId="ADAL" clId="{322A2231-84FB-4557-83E8-A46853554461}" dt="2021-12-13T04:46:59.319" v="62"/>
          <ac:picMkLst>
            <pc:docMk/>
            <pc:sldMk cId="172494386" sldId="261"/>
            <ac:picMk id="8" creationId="{38090A15-67B8-43C4-BECE-6E376D4D8AE9}"/>
          </ac:picMkLst>
        </pc:picChg>
        <pc:picChg chg="add mod">
          <ac:chgData name="Erdinç Türk" userId="48abf5f3-7c8f-4edf-b3f7-19d5407c17ee" providerId="ADAL" clId="{322A2231-84FB-4557-83E8-A46853554461}" dt="2021-12-13T04:48:57.694" v="109" actId="1076"/>
          <ac:picMkLst>
            <pc:docMk/>
            <pc:sldMk cId="172494386" sldId="261"/>
            <ac:picMk id="9" creationId="{559C491C-3658-4D90-9B63-F04278C71AE4}"/>
          </ac:picMkLst>
        </pc:picChg>
        <pc:inkChg chg="add">
          <ac:chgData name="Erdinç Türk" userId="48abf5f3-7c8f-4edf-b3f7-19d5407c17ee" providerId="ADAL" clId="{322A2231-84FB-4557-83E8-A46853554461}" dt="2021-12-13T05:45:34.579" v="305"/>
          <ac:inkMkLst>
            <pc:docMk/>
            <pc:sldMk cId="172494386" sldId="261"/>
            <ac:inkMk id="10" creationId="{AAF6493E-28E4-46D4-8CB7-7E597582FA1F}"/>
          </ac:inkMkLst>
        </pc:inkChg>
      </pc:sldChg>
      <pc:sldChg chg="addSp delSp modSp new mod">
        <pc:chgData name="Erdinç Türk" userId="48abf5f3-7c8f-4edf-b3f7-19d5407c17ee" providerId="ADAL" clId="{322A2231-84FB-4557-83E8-A46853554461}" dt="2021-12-13T05:47:16.448" v="306" actId="478"/>
        <pc:sldMkLst>
          <pc:docMk/>
          <pc:sldMk cId="1594136026" sldId="262"/>
        </pc:sldMkLst>
        <pc:spChg chg="mod">
          <ac:chgData name="Erdinç Türk" userId="48abf5f3-7c8f-4edf-b3f7-19d5407c17ee" providerId="ADAL" clId="{322A2231-84FB-4557-83E8-A46853554461}" dt="2021-12-13T04:50:54.277" v="124"/>
          <ac:spMkLst>
            <pc:docMk/>
            <pc:sldMk cId="1594136026" sldId="262"/>
            <ac:spMk id="2" creationId="{4694F755-B888-4FD3-A457-C0577977F26A}"/>
          </ac:spMkLst>
        </pc:spChg>
        <pc:spChg chg="del">
          <ac:chgData name="Erdinç Türk" userId="48abf5f3-7c8f-4edf-b3f7-19d5407c17ee" providerId="ADAL" clId="{322A2231-84FB-4557-83E8-A46853554461}" dt="2021-12-13T04:50:48.485" v="122" actId="478"/>
          <ac:spMkLst>
            <pc:docMk/>
            <pc:sldMk cId="1594136026" sldId="262"/>
            <ac:spMk id="3" creationId="{A22948F5-C048-4B84-AEB3-DDCAEFDB39DE}"/>
          </ac:spMkLst>
        </pc:spChg>
        <pc:spChg chg="del">
          <ac:chgData name="Erdinç Türk" userId="48abf5f3-7c8f-4edf-b3f7-19d5407c17ee" providerId="ADAL" clId="{322A2231-84FB-4557-83E8-A46853554461}" dt="2021-12-13T04:50:49.914" v="123" actId="478"/>
          <ac:spMkLst>
            <pc:docMk/>
            <pc:sldMk cId="1594136026" sldId="262"/>
            <ac:spMk id="4" creationId="{161D296E-F32E-4E14-B3D2-0D265A519FA1}"/>
          </ac:spMkLst>
        </pc:spChg>
        <pc:picChg chg="add mod">
          <ac:chgData name="Erdinç Türk" userId="48abf5f3-7c8f-4edf-b3f7-19d5407c17ee" providerId="ADAL" clId="{322A2231-84FB-4557-83E8-A46853554461}" dt="2021-12-13T04:50:39.938" v="121" actId="14100"/>
          <ac:picMkLst>
            <pc:docMk/>
            <pc:sldMk cId="1594136026" sldId="262"/>
            <ac:picMk id="7" creationId="{59934C5D-B08E-4C4B-B4EB-29A032439FC5}"/>
          </ac:picMkLst>
        </pc:picChg>
        <pc:picChg chg="add mod">
          <ac:chgData name="Erdinç Türk" userId="48abf5f3-7c8f-4edf-b3f7-19d5407c17ee" providerId="ADAL" clId="{322A2231-84FB-4557-83E8-A46853554461}" dt="2021-12-13T04:50:26.903" v="120" actId="14100"/>
          <ac:picMkLst>
            <pc:docMk/>
            <pc:sldMk cId="1594136026" sldId="262"/>
            <ac:picMk id="9" creationId="{7D4CC2A3-48C5-4202-A0AE-8F3E321EE43F}"/>
          </ac:picMkLst>
        </pc:picChg>
        <pc:inkChg chg="add del">
          <ac:chgData name="Erdinç Türk" userId="48abf5f3-7c8f-4edf-b3f7-19d5407c17ee" providerId="ADAL" clId="{322A2231-84FB-4557-83E8-A46853554461}" dt="2021-12-13T05:47:16.448" v="306" actId="478"/>
          <ac:inkMkLst>
            <pc:docMk/>
            <pc:sldMk cId="1594136026" sldId="262"/>
            <ac:inkMk id="10" creationId="{2E910785-FA31-44BD-A91A-CA135998E4CD}"/>
          </ac:inkMkLst>
        </pc:inkChg>
      </pc:sldChg>
      <pc:sldChg chg="addSp delSp modSp add mod">
        <pc:chgData name="Erdinç Türk" userId="48abf5f3-7c8f-4edf-b3f7-19d5407c17ee" providerId="ADAL" clId="{322A2231-84FB-4557-83E8-A46853554461}" dt="2021-12-13T05:53:29.927" v="307"/>
        <pc:sldMkLst>
          <pc:docMk/>
          <pc:sldMk cId="2063155429" sldId="263"/>
        </pc:sldMkLst>
        <pc:spChg chg="mod">
          <ac:chgData name="Erdinç Türk" userId="48abf5f3-7c8f-4edf-b3f7-19d5407c17ee" providerId="ADAL" clId="{322A2231-84FB-4557-83E8-A46853554461}" dt="2021-12-13T04:51:32.046" v="129" actId="20577"/>
          <ac:spMkLst>
            <pc:docMk/>
            <pc:sldMk cId="2063155429" sldId="263"/>
            <ac:spMk id="2" creationId="{167E86FC-60E5-4344-B2C5-E9207B8B4D5E}"/>
          </ac:spMkLst>
        </pc:spChg>
        <pc:spChg chg="mod">
          <ac:chgData name="Erdinç Türk" userId="48abf5f3-7c8f-4edf-b3f7-19d5407c17ee" providerId="ADAL" clId="{322A2231-84FB-4557-83E8-A46853554461}" dt="2021-12-13T05:03:08.372" v="216" actId="1076"/>
          <ac:spMkLst>
            <pc:docMk/>
            <pc:sldMk cId="2063155429" sldId="263"/>
            <ac:spMk id="5" creationId="{53BCA79D-548C-401B-9337-39298C35F822}"/>
          </ac:spMkLst>
        </pc:spChg>
        <pc:picChg chg="add mod">
          <ac:chgData name="Erdinç Türk" userId="48abf5f3-7c8f-4edf-b3f7-19d5407c17ee" providerId="ADAL" clId="{322A2231-84FB-4557-83E8-A46853554461}" dt="2021-12-13T05:03:10.103" v="217" actId="1076"/>
          <ac:picMkLst>
            <pc:docMk/>
            <pc:sldMk cId="2063155429" sldId="263"/>
            <ac:picMk id="6" creationId="{0A698EAE-1AF8-44E8-981B-3B2C94840734}"/>
          </ac:picMkLst>
        </pc:picChg>
        <pc:picChg chg="del">
          <ac:chgData name="Erdinç Türk" userId="48abf5f3-7c8f-4edf-b3f7-19d5407c17ee" providerId="ADAL" clId="{322A2231-84FB-4557-83E8-A46853554461}" dt="2021-12-13T04:51:49.636" v="130" actId="478"/>
          <ac:picMkLst>
            <pc:docMk/>
            <pc:sldMk cId="2063155429" sldId="263"/>
            <ac:picMk id="7" creationId="{17DC4D5E-6AA3-40F5-B65C-F5D145E10C5B}"/>
          </ac:picMkLst>
        </pc:picChg>
        <pc:picChg chg="add mod">
          <ac:chgData name="Erdinç Türk" userId="48abf5f3-7c8f-4edf-b3f7-19d5407c17ee" providerId="ADAL" clId="{322A2231-84FB-4557-83E8-A46853554461}" dt="2021-12-13T04:54:23.004" v="201" actId="1076"/>
          <ac:picMkLst>
            <pc:docMk/>
            <pc:sldMk cId="2063155429" sldId="263"/>
            <ac:picMk id="8" creationId="{857D5C22-FB8E-4E0C-9E97-1E51ABB391F8}"/>
          </ac:picMkLst>
        </pc:picChg>
        <pc:picChg chg="del mod">
          <ac:chgData name="Erdinç Türk" userId="48abf5f3-7c8f-4edf-b3f7-19d5407c17ee" providerId="ADAL" clId="{322A2231-84FB-4557-83E8-A46853554461}" dt="2021-12-13T04:53:17.401" v="195" actId="478"/>
          <ac:picMkLst>
            <pc:docMk/>
            <pc:sldMk cId="2063155429" sldId="263"/>
            <ac:picMk id="9" creationId="{559C491C-3658-4D90-9B63-F04278C71AE4}"/>
          </ac:picMkLst>
        </pc:picChg>
        <pc:inkChg chg="add">
          <ac:chgData name="Erdinç Türk" userId="48abf5f3-7c8f-4edf-b3f7-19d5407c17ee" providerId="ADAL" clId="{322A2231-84FB-4557-83E8-A46853554461}" dt="2021-12-13T05:53:29.927" v="307"/>
          <ac:inkMkLst>
            <pc:docMk/>
            <pc:sldMk cId="2063155429" sldId="263"/>
            <ac:inkMk id="10" creationId="{F957E949-FE46-45B6-BF8E-10B35C84B764}"/>
          </ac:inkMkLst>
        </pc:inkChg>
      </pc:sldChg>
      <pc:sldChg chg="addSp delSp modSp new mod modNotesTx">
        <pc:chgData name="Erdinç Türk" userId="48abf5f3-7c8f-4edf-b3f7-19d5407c17ee" providerId="ADAL" clId="{322A2231-84FB-4557-83E8-A46853554461}" dt="2021-12-13T05:05:10.302" v="244" actId="1076"/>
        <pc:sldMkLst>
          <pc:docMk/>
          <pc:sldMk cId="337099010" sldId="264"/>
        </pc:sldMkLst>
        <pc:spChg chg="mod">
          <ac:chgData name="Erdinç Türk" userId="48abf5f3-7c8f-4edf-b3f7-19d5407c17ee" providerId="ADAL" clId="{322A2231-84FB-4557-83E8-A46853554461}" dt="2021-12-13T05:03:20.760" v="228" actId="20577"/>
          <ac:spMkLst>
            <pc:docMk/>
            <pc:sldMk cId="337099010" sldId="264"/>
            <ac:spMk id="2" creationId="{D9E69ACC-CD5E-46A1-9279-2DA18CB44474}"/>
          </ac:spMkLst>
        </pc:spChg>
        <pc:spChg chg="del">
          <ac:chgData name="Erdinç Türk" userId="48abf5f3-7c8f-4edf-b3f7-19d5407c17ee" providerId="ADAL" clId="{322A2231-84FB-4557-83E8-A46853554461}" dt="2021-12-13T05:04:53.839" v="239" actId="478"/>
          <ac:spMkLst>
            <pc:docMk/>
            <pc:sldMk cId="337099010" sldId="264"/>
            <ac:spMk id="3" creationId="{6745A746-1A39-4E57-8B7E-25F2104F0DBC}"/>
          </ac:spMkLst>
        </pc:spChg>
        <pc:picChg chg="add mod">
          <ac:chgData name="Erdinç Türk" userId="48abf5f3-7c8f-4edf-b3f7-19d5407c17ee" providerId="ADAL" clId="{322A2231-84FB-4557-83E8-A46853554461}" dt="2021-12-13T05:05:10.302" v="244" actId="1076"/>
          <ac:picMkLst>
            <pc:docMk/>
            <pc:sldMk cId="337099010" sldId="264"/>
            <ac:picMk id="6" creationId="{1F185CA5-D993-4C08-93E3-243F2B3B079E}"/>
          </ac:picMkLst>
        </pc:picChg>
      </pc:sldChg>
      <pc:sldChg chg="addSp delSp modSp add mod">
        <pc:chgData name="Erdinç Türk" userId="48abf5f3-7c8f-4edf-b3f7-19d5407c17ee" providerId="ADAL" clId="{322A2231-84FB-4557-83E8-A46853554461}" dt="2021-12-13T05:53:29.927" v="307"/>
        <pc:sldMkLst>
          <pc:docMk/>
          <pc:sldMk cId="2880326515" sldId="265"/>
        </pc:sldMkLst>
        <pc:picChg chg="add mod">
          <ac:chgData name="Erdinç Türk" userId="48abf5f3-7c8f-4edf-b3f7-19d5407c17ee" providerId="ADAL" clId="{322A2231-84FB-4557-83E8-A46853554461}" dt="2021-12-13T05:21:38.453" v="280" actId="1076"/>
          <ac:picMkLst>
            <pc:docMk/>
            <pc:sldMk cId="2880326515" sldId="265"/>
            <ac:picMk id="5" creationId="{13D9E0AC-47CD-4EA8-87F2-9D7170029FCD}"/>
          </ac:picMkLst>
        </pc:picChg>
        <pc:picChg chg="del">
          <ac:chgData name="Erdinç Türk" userId="48abf5f3-7c8f-4edf-b3f7-19d5407c17ee" providerId="ADAL" clId="{322A2231-84FB-4557-83E8-A46853554461}" dt="2021-12-13T05:05:54.253" v="246" actId="478"/>
          <ac:picMkLst>
            <pc:docMk/>
            <pc:sldMk cId="2880326515" sldId="265"/>
            <ac:picMk id="6" creationId="{1F185CA5-D993-4C08-93E3-243F2B3B079E}"/>
          </ac:picMkLst>
        </pc:picChg>
        <pc:picChg chg="add del mod">
          <ac:chgData name="Erdinç Türk" userId="48abf5f3-7c8f-4edf-b3f7-19d5407c17ee" providerId="ADAL" clId="{322A2231-84FB-4557-83E8-A46853554461}" dt="2021-12-13T05:07:59.596" v="256" actId="478"/>
          <ac:picMkLst>
            <pc:docMk/>
            <pc:sldMk cId="2880326515" sldId="265"/>
            <ac:picMk id="7" creationId="{7504131C-1067-4991-8FE7-B9EE096ADC38}"/>
          </ac:picMkLst>
        </pc:picChg>
        <pc:picChg chg="add mod">
          <ac:chgData name="Erdinç Türk" userId="48abf5f3-7c8f-4edf-b3f7-19d5407c17ee" providerId="ADAL" clId="{322A2231-84FB-4557-83E8-A46853554461}" dt="2021-12-13T05:21:23.027" v="275" actId="1076"/>
          <ac:picMkLst>
            <pc:docMk/>
            <pc:sldMk cId="2880326515" sldId="265"/>
            <ac:picMk id="9" creationId="{CE920758-5C98-4DE5-BCFD-CDF6A4481EC8}"/>
          </ac:picMkLst>
        </pc:picChg>
        <pc:picChg chg="add mod">
          <ac:chgData name="Erdinç Türk" userId="48abf5f3-7c8f-4edf-b3f7-19d5407c17ee" providerId="ADAL" clId="{322A2231-84FB-4557-83E8-A46853554461}" dt="2021-12-13T05:21:22.744" v="274" actId="1076"/>
          <ac:picMkLst>
            <pc:docMk/>
            <pc:sldMk cId="2880326515" sldId="265"/>
            <ac:picMk id="11" creationId="{F586D77F-FB7D-4EB6-B4D0-19A95C76AC73}"/>
          </ac:picMkLst>
        </pc:picChg>
        <pc:inkChg chg="add">
          <ac:chgData name="Erdinç Türk" userId="48abf5f3-7c8f-4edf-b3f7-19d5407c17ee" providerId="ADAL" clId="{322A2231-84FB-4557-83E8-A46853554461}" dt="2021-12-13T05:53:29.927" v="307"/>
          <ac:inkMkLst>
            <pc:docMk/>
            <pc:sldMk cId="2880326515" sldId="265"/>
            <ac:inkMk id="12" creationId="{37030B98-DB60-4ACD-AADF-48016E3D7095}"/>
          </ac:inkMkLst>
        </pc:inkChg>
      </pc:sldChg>
      <pc:sldChg chg="new del">
        <pc:chgData name="Erdinç Türk" userId="48abf5f3-7c8f-4edf-b3f7-19d5407c17ee" providerId="ADAL" clId="{322A2231-84FB-4557-83E8-A46853554461}" dt="2021-12-13T05:26:49.726" v="304" actId="47"/>
        <pc:sldMkLst>
          <pc:docMk/>
          <pc:sldMk cId="571590987" sldId="266"/>
        </pc:sldMkLst>
      </pc:sldChg>
      <pc:sldChg chg="addSp delSp new mod">
        <pc:chgData name="Erdinç Türk" userId="48abf5f3-7c8f-4edf-b3f7-19d5407c17ee" providerId="ADAL" clId="{322A2231-84FB-4557-83E8-A46853554461}" dt="2021-12-13T05:59:59.610" v="311" actId="478"/>
        <pc:sldMkLst>
          <pc:docMk/>
          <pc:sldMk cId="2556381875" sldId="266"/>
        </pc:sldMkLst>
        <pc:spChg chg="del">
          <ac:chgData name="Erdinç Türk" userId="48abf5f3-7c8f-4edf-b3f7-19d5407c17ee" providerId="ADAL" clId="{322A2231-84FB-4557-83E8-A46853554461}" dt="2021-12-13T05:59:58.622" v="310" actId="478"/>
          <ac:spMkLst>
            <pc:docMk/>
            <pc:sldMk cId="2556381875" sldId="266"/>
            <ac:spMk id="2" creationId="{945893E8-1980-4798-B01C-B07D15503F48}"/>
          </ac:spMkLst>
        </pc:spChg>
        <pc:spChg chg="del">
          <ac:chgData name="Erdinç Türk" userId="48abf5f3-7c8f-4edf-b3f7-19d5407c17ee" providerId="ADAL" clId="{322A2231-84FB-4557-83E8-A46853554461}" dt="2021-12-13T05:59:59.610" v="311" actId="478"/>
          <ac:spMkLst>
            <pc:docMk/>
            <pc:sldMk cId="2556381875" sldId="266"/>
            <ac:spMk id="3" creationId="{D2AA6D3B-3206-47BF-AA03-203155E2E6D7}"/>
          </ac:spMkLst>
        </pc:spChg>
        <pc:inkChg chg="add">
          <ac:chgData name="Erdinç Türk" userId="48abf5f3-7c8f-4edf-b3f7-19d5407c17ee" providerId="ADAL" clId="{322A2231-84FB-4557-83E8-A46853554461}" dt="2021-12-13T05:59:55.246" v="309"/>
          <ac:inkMkLst>
            <pc:docMk/>
            <pc:sldMk cId="2556381875" sldId="266"/>
            <ac:inkMk id="5" creationId="{5EF3D4B9-C51E-440E-B9E3-CFBC40D60DE0}"/>
          </ac:inkMkLst>
        </pc:inkChg>
      </pc:sldChg>
      <pc:sldChg chg="add del">
        <pc:chgData name="Erdinç Türk" userId="48abf5f3-7c8f-4edf-b3f7-19d5407c17ee" providerId="ADAL" clId="{322A2231-84FB-4557-83E8-A46853554461}" dt="2021-12-13T05:21:29.822" v="279" actId="47"/>
        <pc:sldMkLst>
          <pc:docMk/>
          <pc:sldMk cId="3818889520" sldId="267"/>
        </pc:sldMkLst>
      </pc:sldChg>
      <pc:sldMasterChg chg="addSldLayout delSldLayout">
        <pc:chgData name="Erdinç Türk" userId="48abf5f3-7c8f-4edf-b3f7-19d5407c17ee" providerId="ADAL" clId="{322A2231-84FB-4557-83E8-A46853554461}" dt="2021-12-13T05:26:49.726" v="304" actId="47"/>
        <pc:sldMasterMkLst>
          <pc:docMk/>
          <pc:sldMasterMk cId="0" sldId="2147483653"/>
        </pc:sldMasterMkLst>
        <pc:sldLayoutChg chg="add del">
          <pc:chgData name="Erdinç Türk" userId="48abf5f3-7c8f-4edf-b3f7-19d5407c17ee" providerId="ADAL" clId="{322A2231-84FB-4557-83E8-A46853554461}" dt="2021-12-13T04:46:24.630" v="45" actId="47"/>
          <pc:sldLayoutMkLst>
            <pc:docMk/>
            <pc:sldMasterMk cId="0" sldId="2147483653"/>
            <pc:sldLayoutMk cId="0" sldId="2147483650"/>
          </pc:sldLayoutMkLst>
        </pc:sldLayoutChg>
        <pc:sldLayoutChg chg="del">
          <pc:chgData name="Erdinç Türk" userId="48abf5f3-7c8f-4edf-b3f7-19d5407c17ee" providerId="ADAL" clId="{322A2231-84FB-4557-83E8-A46853554461}" dt="2021-12-13T05:26:49.726" v="304" actId="47"/>
          <pc:sldLayoutMkLst>
            <pc:docMk/>
            <pc:sldMasterMk cId="0" sldId="2147483653"/>
            <pc:sldLayoutMk cId="0" sldId="2147483652"/>
          </pc:sldLayoutMkLst>
        </pc:sldLayoutChg>
      </pc:sldMasterChg>
    </pc:docChg>
  </pc:docChgLst>
  <pc:docChgLst>
    <pc:chgData name="Erdinç Türk" userId="48abf5f3-7c8f-4edf-b3f7-19d5407c17ee" providerId="ADAL" clId="{33C73788-D8BA-447F-B65A-FC3759E919AA}"/>
    <pc:docChg chg="modSld">
      <pc:chgData name="Erdinç Türk" userId="48abf5f3-7c8f-4edf-b3f7-19d5407c17ee" providerId="ADAL" clId="{33C73788-D8BA-447F-B65A-FC3759E919AA}" dt="2021-10-04T05:17:01.153" v="4" actId="6549"/>
      <pc:docMkLst>
        <pc:docMk/>
      </pc:docMkLst>
      <pc:sldChg chg="modSp mod">
        <pc:chgData name="Erdinç Türk" userId="48abf5f3-7c8f-4edf-b3f7-19d5407c17ee" providerId="ADAL" clId="{33C73788-D8BA-447F-B65A-FC3759E919AA}" dt="2021-10-04T05:17:01.153" v="4" actId="6549"/>
        <pc:sldMkLst>
          <pc:docMk/>
          <pc:sldMk cId="172494386" sldId="261"/>
        </pc:sldMkLst>
        <pc:spChg chg="mod">
          <ac:chgData name="Erdinç Türk" userId="48abf5f3-7c8f-4edf-b3f7-19d5407c17ee" providerId="ADAL" clId="{33C73788-D8BA-447F-B65A-FC3759E919AA}" dt="2021-10-04T05:17:01.153" v="4" actId="6549"/>
          <ac:spMkLst>
            <pc:docMk/>
            <pc:sldMk cId="172494386" sldId="261"/>
            <ac:spMk id="3" creationId="{00334FDE-57F1-4D9D-AE56-D55E6C9B3B20}"/>
          </ac:spMkLst>
        </pc:spChg>
      </pc:sldChg>
    </pc:docChg>
  </pc:docChgLst>
  <pc:docChgLst>
    <pc:chgData name="Erdinç Türk" userId="48abf5f3-7c8f-4edf-b3f7-19d5407c17ee" providerId="ADAL" clId="{D2CFA2C2-9F48-4E99-B924-559FB6453266}"/>
    <pc:docChg chg="undo redo custSel addSld delSld modSld modMainMaster">
      <pc:chgData name="Erdinç Türk" userId="48abf5f3-7c8f-4edf-b3f7-19d5407c17ee" providerId="ADAL" clId="{D2CFA2C2-9F48-4E99-B924-559FB6453266}" dt="2021-09-26T21:42:44.047" v="592" actId="33524"/>
      <pc:docMkLst>
        <pc:docMk/>
      </pc:docMkLst>
      <pc:sldChg chg="modSp mod">
        <pc:chgData name="Erdinç Türk" userId="48abf5f3-7c8f-4edf-b3f7-19d5407c17ee" providerId="ADAL" clId="{D2CFA2C2-9F48-4E99-B924-559FB6453266}" dt="2021-09-26T21:10:09.656" v="4" actId="20577"/>
        <pc:sldMkLst>
          <pc:docMk/>
          <pc:sldMk cId="0" sldId="256"/>
        </pc:sldMkLst>
        <pc:spChg chg="mod">
          <ac:chgData name="Erdinç Türk" userId="48abf5f3-7c8f-4edf-b3f7-19d5407c17ee" providerId="ADAL" clId="{D2CFA2C2-9F48-4E99-B924-559FB6453266}" dt="2021-09-26T21:10:09.656" v="4" actId="20577"/>
          <ac:spMkLst>
            <pc:docMk/>
            <pc:sldMk cId="0" sldId="256"/>
            <ac:spMk id="36" creationId="{00000000-0000-0000-0000-000000000000}"/>
          </ac:spMkLst>
        </pc:spChg>
      </pc:sldChg>
      <pc:sldChg chg="modSp new mod">
        <pc:chgData name="Erdinç Türk" userId="48abf5f3-7c8f-4edf-b3f7-19d5407c17ee" providerId="ADAL" clId="{D2CFA2C2-9F48-4E99-B924-559FB6453266}" dt="2021-09-26T21:16:30.762" v="211" actId="20577"/>
        <pc:sldMkLst>
          <pc:docMk/>
          <pc:sldMk cId="3785009142" sldId="257"/>
        </pc:sldMkLst>
        <pc:spChg chg="mod">
          <ac:chgData name="Erdinç Türk" userId="48abf5f3-7c8f-4edf-b3f7-19d5407c17ee" providerId="ADAL" clId="{D2CFA2C2-9F48-4E99-B924-559FB6453266}" dt="2021-09-26T21:12:00.956" v="17" actId="20577"/>
          <ac:spMkLst>
            <pc:docMk/>
            <pc:sldMk cId="3785009142" sldId="257"/>
            <ac:spMk id="2" creationId="{0026F42F-E464-4901-A9AF-5995521F2CDE}"/>
          </ac:spMkLst>
        </pc:spChg>
        <pc:spChg chg="mod">
          <ac:chgData name="Erdinç Türk" userId="48abf5f3-7c8f-4edf-b3f7-19d5407c17ee" providerId="ADAL" clId="{D2CFA2C2-9F48-4E99-B924-559FB6453266}" dt="2021-09-26T21:16:30.762" v="211" actId="20577"/>
          <ac:spMkLst>
            <pc:docMk/>
            <pc:sldMk cId="3785009142" sldId="257"/>
            <ac:spMk id="3" creationId="{10C46802-6DC6-4548-A58B-D3C31F571523}"/>
          </ac:spMkLst>
        </pc:spChg>
      </pc:sldChg>
      <pc:sldChg chg="addSp delSp modSp new mod">
        <pc:chgData name="Erdinç Türk" userId="48abf5f3-7c8f-4edf-b3f7-19d5407c17ee" providerId="ADAL" clId="{D2CFA2C2-9F48-4E99-B924-559FB6453266}" dt="2021-09-26T21:34:03.906" v="397" actId="1076"/>
        <pc:sldMkLst>
          <pc:docMk/>
          <pc:sldMk cId="828924096" sldId="258"/>
        </pc:sldMkLst>
        <pc:spChg chg="mod">
          <ac:chgData name="Erdinç Türk" userId="48abf5f3-7c8f-4edf-b3f7-19d5407c17ee" providerId="ADAL" clId="{D2CFA2C2-9F48-4E99-B924-559FB6453266}" dt="2021-09-26T21:18:19.344" v="232" actId="20577"/>
          <ac:spMkLst>
            <pc:docMk/>
            <pc:sldMk cId="828924096" sldId="258"/>
            <ac:spMk id="2" creationId="{54E9C27E-D601-4BC1-907D-3EB630C6F78C}"/>
          </ac:spMkLst>
        </pc:spChg>
        <pc:spChg chg="mod">
          <ac:chgData name="Erdinç Türk" userId="48abf5f3-7c8f-4edf-b3f7-19d5407c17ee" providerId="ADAL" clId="{D2CFA2C2-9F48-4E99-B924-559FB6453266}" dt="2021-09-26T21:24:51.246" v="313" actId="20577"/>
          <ac:spMkLst>
            <pc:docMk/>
            <pc:sldMk cId="828924096" sldId="258"/>
            <ac:spMk id="3" creationId="{F6E4B104-6202-4696-ADCD-835D33CF93D6}"/>
          </ac:spMkLst>
        </pc:spChg>
        <pc:spChg chg="add del mod">
          <ac:chgData name="Erdinç Türk" userId="48abf5f3-7c8f-4edf-b3f7-19d5407c17ee" providerId="ADAL" clId="{D2CFA2C2-9F48-4E99-B924-559FB6453266}" dt="2021-09-26T21:25:29.776" v="318" actId="478"/>
          <ac:spMkLst>
            <pc:docMk/>
            <pc:sldMk cId="828924096" sldId="258"/>
            <ac:spMk id="6" creationId="{D85DB610-5CDA-4DE1-82C8-5DED77C7A1C7}"/>
          </ac:spMkLst>
        </pc:spChg>
        <pc:spChg chg="add mod">
          <ac:chgData name="Erdinç Türk" userId="48abf5f3-7c8f-4edf-b3f7-19d5407c17ee" providerId="ADAL" clId="{D2CFA2C2-9F48-4E99-B924-559FB6453266}" dt="2021-09-26T21:27:45.358" v="344" actId="1076"/>
          <ac:spMkLst>
            <pc:docMk/>
            <pc:sldMk cId="828924096" sldId="258"/>
            <ac:spMk id="7" creationId="{6E813725-C77C-4BA1-A5F6-6321FB50DB3E}"/>
          </ac:spMkLst>
        </pc:spChg>
        <pc:picChg chg="add mod">
          <ac:chgData name="Erdinç Türk" userId="48abf5f3-7c8f-4edf-b3f7-19d5407c17ee" providerId="ADAL" clId="{D2CFA2C2-9F48-4E99-B924-559FB6453266}" dt="2021-09-26T21:34:03.906" v="397" actId="1076"/>
          <ac:picMkLst>
            <pc:docMk/>
            <pc:sldMk cId="828924096" sldId="258"/>
            <ac:picMk id="5" creationId="{7CBD445A-BB1D-4F0F-B724-3EE206F1DC0D}"/>
          </ac:picMkLst>
        </pc:picChg>
      </pc:sldChg>
      <pc:sldChg chg="modSp new del mod">
        <pc:chgData name="Erdinç Türk" userId="48abf5f3-7c8f-4edf-b3f7-19d5407c17ee" providerId="ADAL" clId="{D2CFA2C2-9F48-4E99-B924-559FB6453266}" dt="2021-09-26T21:13:09.132" v="111" actId="2696"/>
        <pc:sldMkLst>
          <pc:docMk/>
          <pc:sldMk cId="3983900674" sldId="258"/>
        </pc:sldMkLst>
        <pc:spChg chg="mod">
          <ac:chgData name="Erdinç Türk" userId="48abf5f3-7c8f-4edf-b3f7-19d5407c17ee" providerId="ADAL" clId="{D2CFA2C2-9F48-4E99-B924-559FB6453266}" dt="2021-09-26T21:13:07.433" v="110" actId="20577"/>
          <ac:spMkLst>
            <pc:docMk/>
            <pc:sldMk cId="3983900674" sldId="258"/>
            <ac:spMk id="3" creationId="{A5D7700A-0233-426D-AF49-38A8366D0999}"/>
          </ac:spMkLst>
        </pc:spChg>
      </pc:sldChg>
      <pc:sldChg chg="modSp new add del mod">
        <pc:chgData name="Erdinç Türk" userId="48abf5f3-7c8f-4edf-b3f7-19d5407c17ee" providerId="ADAL" clId="{D2CFA2C2-9F48-4E99-B924-559FB6453266}" dt="2021-09-26T21:27:48.587" v="345" actId="2696"/>
        <pc:sldMkLst>
          <pc:docMk/>
          <pc:sldMk cId="2560077209" sldId="259"/>
        </pc:sldMkLst>
        <pc:spChg chg="mod">
          <ac:chgData name="Erdinç Türk" userId="48abf5f3-7c8f-4edf-b3f7-19d5407c17ee" providerId="ADAL" clId="{D2CFA2C2-9F48-4E99-B924-559FB6453266}" dt="2021-09-26T21:27:07.925" v="336" actId="14100"/>
          <ac:spMkLst>
            <pc:docMk/>
            <pc:sldMk cId="2560077209" sldId="259"/>
            <ac:spMk id="3" creationId="{2B181AF1-ECFA-4A0E-98CF-AD6111955EA3}"/>
          </ac:spMkLst>
        </pc:spChg>
      </pc:sldChg>
      <pc:sldChg chg="addSp modSp new mod">
        <pc:chgData name="Erdinç Türk" userId="48abf5f3-7c8f-4edf-b3f7-19d5407c17ee" providerId="ADAL" clId="{D2CFA2C2-9F48-4E99-B924-559FB6453266}" dt="2021-09-26T21:33:47.877" v="395" actId="1076"/>
        <pc:sldMkLst>
          <pc:docMk/>
          <pc:sldMk cId="3475418149" sldId="259"/>
        </pc:sldMkLst>
        <pc:spChg chg="mod">
          <ac:chgData name="Erdinç Türk" userId="48abf5f3-7c8f-4edf-b3f7-19d5407c17ee" providerId="ADAL" clId="{D2CFA2C2-9F48-4E99-B924-559FB6453266}" dt="2021-09-26T21:28:33.511" v="356" actId="20577"/>
          <ac:spMkLst>
            <pc:docMk/>
            <pc:sldMk cId="3475418149" sldId="259"/>
            <ac:spMk id="2" creationId="{BF3E575C-044F-48E0-954C-C31B2A283417}"/>
          </ac:spMkLst>
        </pc:spChg>
        <pc:spChg chg="mod">
          <ac:chgData name="Erdinç Türk" userId="48abf5f3-7c8f-4edf-b3f7-19d5407c17ee" providerId="ADAL" clId="{D2CFA2C2-9F48-4E99-B924-559FB6453266}" dt="2021-09-26T21:29:06.172" v="362" actId="20577"/>
          <ac:spMkLst>
            <pc:docMk/>
            <pc:sldMk cId="3475418149" sldId="259"/>
            <ac:spMk id="3" creationId="{9EE5E1BB-F3AF-4E17-90C1-56838F115ABC}"/>
          </ac:spMkLst>
        </pc:spChg>
        <pc:picChg chg="add mod">
          <ac:chgData name="Erdinç Türk" userId="48abf5f3-7c8f-4edf-b3f7-19d5407c17ee" providerId="ADAL" clId="{D2CFA2C2-9F48-4E99-B924-559FB6453266}" dt="2021-09-26T21:33:47.877" v="395" actId="1076"/>
          <ac:picMkLst>
            <pc:docMk/>
            <pc:sldMk cId="3475418149" sldId="259"/>
            <ac:picMk id="5" creationId="{3E2AE9E4-D616-40B3-80F5-99F5F70C35F7}"/>
          </ac:picMkLst>
        </pc:picChg>
      </pc:sldChg>
      <pc:sldChg chg="addSp delSp modSp new mod">
        <pc:chgData name="Erdinç Türk" userId="48abf5f3-7c8f-4edf-b3f7-19d5407c17ee" providerId="ADAL" clId="{D2CFA2C2-9F48-4E99-B924-559FB6453266}" dt="2021-09-26T21:35:11.156" v="403" actId="113"/>
        <pc:sldMkLst>
          <pc:docMk/>
          <pc:sldMk cId="2854596137" sldId="260"/>
        </pc:sldMkLst>
        <pc:spChg chg="mod">
          <ac:chgData name="Erdinç Türk" userId="48abf5f3-7c8f-4edf-b3f7-19d5407c17ee" providerId="ADAL" clId="{D2CFA2C2-9F48-4E99-B924-559FB6453266}" dt="2021-09-26T21:30:44.535" v="375" actId="20577"/>
          <ac:spMkLst>
            <pc:docMk/>
            <pc:sldMk cId="2854596137" sldId="260"/>
            <ac:spMk id="2" creationId="{1A57E2A5-EACC-4BCC-80FA-AF32824199C4}"/>
          </ac:spMkLst>
        </pc:spChg>
        <pc:spChg chg="mod">
          <ac:chgData name="Erdinç Türk" userId="48abf5f3-7c8f-4edf-b3f7-19d5407c17ee" providerId="ADAL" clId="{D2CFA2C2-9F48-4E99-B924-559FB6453266}" dt="2021-09-26T21:35:11.156" v="403" actId="113"/>
          <ac:spMkLst>
            <pc:docMk/>
            <pc:sldMk cId="2854596137" sldId="260"/>
            <ac:spMk id="3" creationId="{D345D48F-037A-479C-9748-58AB4A96B115}"/>
          </ac:spMkLst>
        </pc:spChg>
        <pc:picChg chg="add del mod">
          <ac:chgData name="Erdinç Türk" userId="48abf5f3-7c8f-4edf-b3f7-19d5407c17ee" providerId="ADAL" clId="{D2CFA2C2-9F48-4E99-B924-559FB6453266}" dt="2021-09-26T21:34:29.498" v="398" actId="478"/>
          <ac:picMkLst>
            <pc:docMk/>
            <pc:sldMk cId="2854596137" sldId="260"/>
            <ac:picMk id="5" creationId="{E968C383-06F4-4F1B-B8B1-438874DBE00F}"/>
          </ac:picMkLst>
        </pc:picChg>
        <pc:picChg chg="add mod">
          <ac:chgData name="Erdinç Türk" userId="48abf5f3-7c8f-4edf-b3f7-19d5407c17ee" providerId="ADAL" clId="{D2CFA2C2-9F48-4E99-B924-559FB6453266}" dt="2021-09-26T21:33:30.071" v="393" actId="1076"/>
          <ac:picMkLst>
            <pc:docMk/>
            <pc:sldMk cId="2854596137" sldId="260"/>
            <ac:picMk id="6" creationId="{D3458558-C235-4F74-961C-0E36C1D078D6}"/>
          </ac:picMkLst>
        </pc:picChg>
        <pc:picChg chg="add mod">
          <ac:chgData name="Erdinç Türk" userId="48abf5f3-7c8f-4edf-b3f7-19d5407c17ee" providerId="ADAL" clId="{D2CFA2C2-9F48-4E99-B924-559FB6453266}" dt="2021-09-26T21:34:36.188" v="401" actId="1076"/>
          <ac:picMkLst>
            <pc:docMk/>
            <pc:sldMk cId="2854596137" sldId="260"/>
            <ac:picMk id="7" creationId="{8264977A-78A9-4046-B821-CE28B258D316}"/>
          </ac:picMkLst>
        </pc:picChg>
      </pc:sldChg>
      <pc:sldChg chg="modSp new mod">
        <pc:chgData name="Erdinç Türk" userId="48abf5f3-7c8f-4edf-b3f7-19d5407c17ee" providerId="ADAL" clId="{D2CFA2C2-9F48-4E99-B924-559FB6453266}" dt="2021-09-26T21:42:44.047" v="592" actId="33524"/>
        <pc:sldMkLst>
          <pc:docMk/>
          <pc:sldMk cId="172494386" sldId="261"/>
        </pc:sldMkLst>
        <pc:spChg chg="mod">
          <ac:chgData name="Erdinç Türk" userId="48abf5f3-7c8f-4edf-b3f7-19d5407c17ee" providerId="ADAL" clId="{D2CFA2C2-9F48-4E99-B924-559FB6453266}" dt="2021-09-26T21:41:12.403" v="509" actId="20577"/>
          <ac:spMkLst>
            <pc:docMk/>
            <pc:sldMk cId="172494386" sldId="261"/>
            <ac:spMk id="2" creationId="{167E86FC-60E5-4344-B2C5-E9207B8B4D5E}"/>
          </ac:spMkLst>
        </pc:spChg>
        <pc:spChg chg="mod">
          <ac:chgData name="Erdinç Türk" userId="48abf5f3-7c8f-4edf-b3f7-19d5407c17ee" providerId="ADAL" clId="{D2CFA2C2-9F48-4E99-B924-559FB6453266}" dt="2021-09-26T21:42:44.047" v="592" actId="33524"/>
          <ac:spMkLst>
            <pc:docMk/>
            <pc:sldMk cId="172494386" sldId="261"/>
            <ac:spMk id="3" creationId="{00334FDE-57F1-4D9D-AE56-D55E6C9B3B20}"/>
          </ac:spMkLst>
        </pc:spChg>
      </pc:sldChg>
      <pc:sldMasterChg chg="modSp">
        <pc:chgData name="Erdinç Türk" userId="48abf5f3-7c8f-4edf-b3f7-19d5407c17ee" providerId="ADAL" clId="{D2CFA2C2-9F48-4E99-B924-559FB6453266}" dt="2021-09-26T21:24:07.877" v="308" actId="12"/>
        <pc:sldMasterMkLst>
          <pc:docMk/>
          <pc:sldMasterMk cId="0" sldId="2147483653"/>
        </pc:sldMasterMkLst>
        <pc:spChg chg="mod">
          <ac:chgData name="Erdinç Türk" userId="48abf5f3-7c8f-4edf-b3f7-19d5407c17ee" providerId="ADAL" clId="{D2CFA2C2-9F48-4E99-B924-559FB6453266}" dt="2021-09-26T21:24:07.877" v="308" actId="12"/>
          <ac:spMkLst>
            <pc:docMk/>
            <pc:sldMasterMk cId="0" sldId="2147483653"/>
            <ac:spMk id="7" creationId="{00000000-0000-0000-0000-000000000000}"/>
          </ac:spMkLst>
        </pc:spChg>
      </pc:sldMasterChg>
    </pc:docChg>
  </pc:docChgLst>
  <pc:docChgLst>
    <pc:chgData name="Erdinç Türk" userId="48abf5f3-7c8f-4edf-b3f7-19d5407c17ee" providerId="ADAL" clId="{B02BBF04-3DA3-4411-8E35-69CD85774EEC}"/>
    <pc:docChg chg="undo custSel addSld delSld modSld">
      <pc:chgData name="Erdinç Türk" userId="48abf5f3-7c8f-4edf-b3f7-19d5407c17ee" providerId="ADAL" clId="{B02BBF04-3DA3-4411-8E35-69CD85774EEC}" dt="2022-12-05T08:50:37.916" v="170" actId="20577"/>
      <pc:docMkLst>
        <pc:docMk/>
      </pc:docMkLst>
      <pc:sldChg chg="modSp mod">
        <pc:chgData name="Erdinç Türk" userId="48abf5f3-7c8f-4edf-b3f7-19d5407c17ee" providerId="ADAL" clId="{B02BBF04-3DA3-4411-8E35-69CD85774EEC}" dt="2022-12-05T08:50:37.916" v="170" actId="20577"/>
        <pc:sldMkLst>
          <pc:docMk/>
          <pc:sldMk cId="0" sldId="256"/>
        </pc:sldMkLst>
        <pc:spChg chg="mod">
          <ac:chgData name="Erdinç Türk" userId="48abf5f3-7c8f-4edf-b3f7-19d5407c17ee" providerId="ADAL" clId="{B02BBF04-3DA3-4411-8E35-69CD85774EEC}" dt="2022-12-05T08:50:37.916" v="170" actId="20577"/>
          <ac:spMkLst>
            <pc:docMk/>
            <pc:sldMk cId="0" sldId="256"/>
            <ac:spMk id="36" creationId="{00000000-0000-0000-0000-000000000000}"/>
          </ac:spMkLst>
        </pc:spChg>
      </pc:sldChg>
      <pc:sldChg chg="delSp mod">
        <pc:chgData name="Erdinç Türk" userId="48abf5f3-7c8f-4edf-b3f7-19d5407c17ee" providerId="ADAL" clId="{B02BBF04-3DA3-4411-8E35-69CD85774EEC}" dt="2022-12-05T07:22:46.965" v="52" actId="478"/>
        <pc:sldMkLst>
          <pc:docMk/>
          <pc:sldMk cId="0" sldId="258"/>
        </pc:sldMkLst>
        <pc:inkChg chg="del">
          <ac:chgData name="Erdinç Türk" userId="48abf5f3-7c8f-4edf-b3f7-19d5407c17ee" providerId="ADAL" clId="{B02BBF04-3DA3-4411-8E35-69CD85774EEC}" dt="2022-12-05T07:22:46.965" v="52" actId="478"/>
          <ac:inkMkLst>
            <pc:docMk/>
            <pc:sldMk cId="0" sldId="258"/>
            <ac:inkMk id="2" creationId="{416FCD1E-58CF-437C-A530-9D783577CF4B}"/>
          </ac:inkMkLst>
        </pc:inkChg>
      </pc:sldChg>
      <pc:sldChg chg="modSp mod">
        <pc:chgData name="Erdinç Türk" userId="48abf5f3-7c8f-4edf-b3f7-19d5407c17ee" providerId="ADAL" clId="{B02BBF04-3DA3-4411-8E35-69CD85774EEC}" dt="2022-12-05T08:48:45.735" v="142" actId="20577"/>
        <pc:sldMkLst>
          <pc:docMk/>
          <pc:sldMk cId="0" sldId="259"/>
        </pc:sldMkLst>
        <pc:spChg chg="mod">
          <ac:chgData name="Erdinç Türk" userId="48abf5f3-7c8f-4edf-b3f7-19d5407c17ee" providerId="ADAL" clId="{B02BBF04-3DA3-4411-8E35-69CD85774EEC}" dt="2022-12-05T08:48:45.735" v="142" actId="20577"/>
          <ac:spMkLst>
            <pc:docMk/>
            <pc:sldMk cId="0" sldId="259"/>
            <ac:spMk id="61" creationId="{00000000-0000-0000-0000-000000000000}"/>
          </ac:spMkLst>
        </pc:spChg>
      </pc:sldChg>
      <pc:sldChg chg="delSp mod">
        <pc:chgData name="Erdinç Türk" userId="48abf5f3-7c8f-4edf-b3f7-19d5407c17ee" providerId="ADAL" clId="{B02BBF04-3DA3-4411-8E35-69CD85774EEC}" dt="2022-12-05T06:53:49.206" v="0" actId="478"/>
        <pc:sldMkLst>
          <pc:docMk/>
          <pc:sldMk cId="172494386" sldId="261"/>
        </pc:sldMkLst>
        <pc:inkChg chg="del">
          <ac:chgData name="Erdinç Türk" userId="48abf5f3-7c8f-4edf-b3f7-19d5407c17ee" providerId="ADAL" clId="{B02BBF04-3DA3-4411-8E35-69CD85774EEC}" dt="2022-12-05T06:53:49.206" v="0" actId="478"/>
          <ac:inkMkLst>
            <pc:docMk/>
            <pc:sldMk cId="172494386" sldId="261"/>
            <ac:inkMk id="10" creationId="{AAF6493E-28E4-46D4-8CB7-7E597582FA1F}"/>
          </ac:inkMkLst>
        </pc:inkChg>
      </pc:sldChg>
      <pc:sldChg chg="delSp mod">
        <pc:chgData name="Erdinç Türk" userId="48abf5f3-7c8f-4edf-b3f7-19d5407c17ee" providerId="ADAL" clId="{B02BBF04-3DA3-4411-8E35-69CD85774EEC}" dt="2022-12-05T06:54:08.415" v="1" actId="478"/>
        <pc:sldMkLst>
          <pc:docMk/>
          <pc:sldMk cId="2063155429" sldId="263"/>
        </pc:sldMkLst>
        <pc:inkChg chg="del">
          <ac:chgData name="Erdinç Türk" userId="48abf5f3-7c8f-4edf-b3f7-19d5407c17ee" providerId="ADAL" clId="{B02BBF04-3DA3-4411-8E35-69CD85774EEC}" dt="2022-12-05T06:54:08.415" v="1" actId="478"/>
          <ac:inkMkLst>
            <pc:docMk/>
            <pc:sldMk cId="2063155429" sldId="263"/>
            <ac:inkMk id="10" creationId="{F957E949-FE46-45B6-BF8E-10B35C84B764}"/>
          </ac:inkMkLst>
        </pc:inkChg>
      </pc:sldChg>
      <pc:sldChg chg="modNotesTx">
        <pc:chgData name="Erdinç Türk" userId="48abf5f3-7c8f-4edf-b3f7-19d5407c17ee" providerId="ADAL" clId="{B02BBF04-3DA3-4411-8E35-69CD85774EEC}" dt="2022-12-05T07:28:05.690" v="56" actId="5793"/>
        <pc:sldMkLst>
          <pc:docMk/>
          <pc:sldMk cId="337099010" sldId="264"/>
        </pc:sldMkLst>
      </pc:sldChg>
      <pc:sldChg chg="delSp modSp mod modNotesTx">
        <pc:chgData name="Erdinç Türk" userId="48abf5f3-7c8f-4edf-b3f7-19d5407c17ee" providerId="ADAL" clId="{B02BBF04-3DA3-4411-8E35-69CD85774EEC}" dt="2022-12-05T07:28:01.225" v="55" actId="5793"/>
        <pc:sldMkLst>
          <pc:docMk/>
          <pc:sldMk cId="2880326515" sldId="265"/>
        </pc:sldMkLst>
        <pc:picChg chg="mod">
          <ac:chgData name="Erdinç Türk" userId="48abf5f3-7c8f-4edf-b3f7-19d5407c17ee" providerId="ADAL" clId="{B02BBF04-3DA3-4411-8E35-69CD85774EEC}" dt="2022-12-05T07:22:04.903" v="51" actId="1076"/>
          <ac:picMkLst>
            <pc:docMk/>
            <pc:sldMk cId="2880326515" sldId="265"/>
            <ac:picMk id="5" creationId="{13D9E0AC-47CD-4EA8-87F2-9D7170029FCD}"/>
          </ac:picMkLst>
        </pc:picChg>
        <pc:inkChg chg="del mod">
          <ac:chgData name="Erdinç Türk" userId="48abf5f3-7c8f-4edf-b3f7-19d5407c17ee" providerId="ADAL" clId="{B02BBF04-3DA3-4411-8E35-69CD85774EEC}" dt="2022-12-05T07:22:01.458" v="50" actId="478"/>
          <ac:inkMkLst>
            <pc:docMk/>
            <pc:sldMk cId="2880326515" sldId="265"/>
            <ac:inkMk id="12" creationId="{37030B98-DB60-4ACD-AADF-48016E3D7095}"/>
          </ac:inkMkLst>
        </pc:inkChg>
      </pc:sldChg>
      <pc:sldChg chg="addSp delSp modSp add mod">
        <pc:chgData name="Erdinç Türk" userId="48abf5f3-7c8f-4edf-b3f7-19d5407c17ee" providerId="ADAL" clId="{B02BBF04-3DA3-4411-8E35-69CD85774EEC}" dt="2022-12-05T08:48:35.330" v="132" actId="1076"/>
        <pc:sldMkLst>
          <pc:docMk/>
          <pc:sldMk cId="2468816442" sldId="266"/>
        </pc:sldMkLst>
        <pc:spChg chg="add del mod">
          <ac:chgData name="Erdinç Türk" userId="48abf5f3-7c8f-4edf-b3f7-19d5407c17ee" providerId="ADAL" clId="{B02BBF04-3DA3-4411-8E35-69CD85774EEC}" dt="2022-12-05T08:11:43.375" v="96" actId="478"/>
          <ac:spMkLst>
            <pc:docMk/>
            <pc:sldMk cId="2468816442" sldId="266"/>
            <ac:spMk id="4" creationId="{F040D3F1-B5BD-0B9E-3D90-B6D5A47CE347}"/>
          </ac:spMkLst>
        </pc:spChg>
        <pc:spChg chg="add del mod">
          <ac:chgData name="Erdinç Türk" userId="48abf5f3-7c8f-4edf-b3f7-19d5407c17ee" providerId="ADAL" clId="{B02BBF04-3DA3-4411-8E35-69CD85774EEC}" dt="2022-12-05T08:48:06.685" v="128" actId="20577"/>
          <ac:spMkLst>
            <pc:docMk/>
            <pc:sldMk cId="2468816442" sldId="266"/>
            <ac:spMk id="6" creationId="{F2603157-0B3F-000E-E10B-ABF21EBC7D24}"/>
          </ac:spMkLst>
        </pc:spChg>
        <pc:spChg chg="add del mod">
          <ac:chgData name="Erdinç Türk" userId="48abf5f3-7c8f-4edf-b3f7-19d5407c17ee" providerId="ADAL" clId="{B02BBF04-3DA3-4411-8E35-69CD85774EEC}" dt="2022-12-05T08:11:40.668" v="95" actId="478"/>
          <ac:spMkLst>
            <pc:docMk/>
            <pc:sldMk cId="2468816442" sldId="266"/>
            <ac:spMk id="8" creationId="{C3BF2D65-E845-E0B1-B506-D49332468A74}"/>
          </ac:spMkLst>
        </pc:spChg>
        <pc:spChg chg="add del mod">
          <ac:chgData name="Erdinç Türk" userId="48abf5f3-7c8f-4edf-b3f7-19d5407c17ee" providerId="ADAL" clId="{B02BBF04-3DA3-4411-8E35-69CD85774EEC}" dt="2022-12-05T08:47:55.937" v="108" actId="478"/>
          <ac:spMkLst>
            <pc:docMk/>
            <pc:sldMk cId="2468816442" sldId="266"/>
            <ac:spMk id="10" creationId="{121576C2-4D58-18D0-D018-3D6D30908628}"/>
          </ac:spMkLst>
        </pc:spChg>
        <pc:spChg chg="add del mod">
          <ac:chgData name="Erdinç Türk" userId="48abf5f3-7c8f-4edf-b3f7-19d5407c17ee" providerId="ADAL" clId="{B02BBF04-3DA3-4411-8E35-69CD85774EEC}" dt="2022-12-05T08:48:11.731" v="129" actId="478"/>
          <ac:spMkLst>
            <pc:docMk/>
            <pc:sldMk cId="2468816442" sldId="266"/>
            <ac:spMk id="14" creationId="{4E857B65-BBEB-8B28-7C5D-51801AF92739}"/>
          </ac:spMkLst>
        </pc:spChg>
        <pc:spChg chg="del mod">
          <ac:chgData name="Erdinç Türk" userId="48abf5f3-7c8f-4edf-b3f7-19d5407c17ee" providerId="ADAL" clId="{B02BBF04-3DA3-4411-8E35-69CD85774EEC}" dt="2022-12-05T08:11:12.530" v="86" actId="478"/>
          <ac:spMkLst>
            <pc:docMk/>
            <pc:sldMk cId="2468816442" sldId="266"/>
            <ac:spMk id="52" creationId="{00000000-0000-0000-0000-000000000000}"/>
          </ac:spMkLst>
        </pc:spChg>
        <pc:spChg chg="del">
          <ac:chgData name="Erdinç Türk" userId="48abf5f3-7c8f-4edf-b3f7-19d5407c17ee" providerId="ADAL" clId="{B02BBF04-3DA3-4411-8E35-69CD85774EEC}" dt="2022-12-05T08:12:52.609" v="100" actId="478"/>
          <ac:spMkLst>
            <pc:docMk/>
            <pc:sldMk cId="2468816442" sldId="266"/>
            <ac:spMk id="53" creationId="{00000000-0000-0000-0000-000000000000}"/>
          </ac:spMkLst>
        </pc:spChg>
        <pc:picChg chg="add mod">
          <ac:chgData name="Erdinç Türk" userId="48abf5f3-7c8f-4edf-b3f7-19d5407c17ee" providerId="ADAL" clId="{B02BBF04-3DA3-4411-8E35-69CD85774EEC}" dt="2022-12-05T08:12:49.669" v="99" actId="1076"/>
          <ac:picMkLst>
            <pc:docMk/>
            <pc:sldMk cId="2468816442" sldId="266"/>
            <ac:picMk id="3" creationId="{F2F1CD46-F22F-87D0-191D-22003354E2B0}"/>
          </ac:picMkLst>
        </pc:picChg>
        <pc:picChg chg="add mod">
          <ac:chgData name="Erdinç Türk" userId="48abf5f3-7c8f-4edf-b3f7-19d5407c17ee" providerId="ADAL" clId="{B02BBF04-3DA3-4411-8E35-69CD85774EEC}" dt="2022-12-05T08:48:35.330" v="132" actId="1076"/>
          <ac:picMkLst>
            <pc:docMk/>
            <pc:sldMk cId="2468816442" sldId="266"/>
            <ac:picMk id="12" creationId="{4D2FB875-1EF9-61C2-24C0-574B920CF0D7}"/>
          </ac:picMkLst>
        </pc:picChg>
        <pc:picChg chg="del">
          <ac:chgData name="Erdinç Türk" userId="48abf5f3-7c8f-4edf-b3f7-19d5407c17ee" providerId="ADAL" clId="{B02BBF04-3DA3-4411-8E35-69CD85774EEC}" dt="2022-12-05T08:10:38.589" v="58" actId="478"/>
          <ac:picMkLst>
            <pc:docMk/>
            <pc:sldMk cId="2468816442" sldId="266"/>
            <ac:picMk id="55" creationId="{00000000-0000-0000-0000-000000000000}"/>
          </ac:picMkLst>
        </pc:picChg>
        <pc:picChg chg="del">
          <ac:chgData name="Erdinç Türk" userId="48abf5f3-7c8f-4edf-b3f7-19d5407c17ee" providerId="ADAL" clId="{B02BBF04-3DA3-4411-8E35-69CD85774EEC}" dt="2022-12-05T08:10:39.220" v="59" actId="478"/>
          <ac:picMkLst>
            <pc:docMk/>
            <pc:sldMk cId="2468816442" sldId="266"/>
            <ac:picMk id="56" creationId="{00000000-0000-0000-0000-000000000000}"/>
          </ac:picMkLst>
        </pc:picChg>
      </pc:sldChg>
      <pc:sldChg chg="delSp del mod">
        <pc:chgData name="Erdinç Türk" userId="48abf5f3-7c8f-4edf-b3f7-19d5407c17ee" providerId="ADAL" clId="{B02BBF04-3DA3-4411-8E35-69CD85774EEC}" dt="2022-12-05T07:21:26.618" v="46" actId="47"/>
        <pc:sldMkLst>
          <pc:docMk/>
          <pc:sldMk cId="2556381875" sldId="266"/>
        </pc:sldMkLst>
        <pc:inkChg chg="del">
          <ac:chgData name="Erdinç Türk" userId="48abf5f3-7c8f-4edf-b3f7-19d5407c17ee" providerId="ADAL" clId="{B02BBF04-3DA3-4411-8E35-69CD85774EEC}" dt="2022-12-05T07:21:24.479" v="45" actId="478"/>
          <ac:inkMkLst>
            <pc:docMk/>
            <pc:sldMk cId="2556381875" sldId="266"/>
            <ac:inkMk id="5" creationId="{5EF3D4B9-C51E-440E-B9E3-CFBC40D60DE0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0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5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b4b236c8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6b4b236c8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b4b236c8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6b4b236c8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92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4b236c84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4b236c84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56775" y="4791625"/>
            <a:ext cx="548700" cy="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0450" y="1448825"/>
            <a:ext cx="8123100" cy="13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56775" y="4791625"/>
            <a:ext cx="548700" cy="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56775" y="4783625"/>
            <a:ext cx="5487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56775" y="4783625"/>
            <a:ext cx="5487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60675" y="4799600"/>
            <a:ext cx="3834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4783650"/>
            <a:ext cx="9144000" cy="3600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</a:rPr>
              <a:t>CSE 211, Digital Design, Akdeniz University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22725"/>
            <a:ext cx="902426" cy="7208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4290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211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Design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Combinational Logic</a:t>
            </a:r>
            <a:r>
              <a:rPr lang="en"/>
              <a:t>: Binary Adders, Binary Multiplier</a:t>
            </a:r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56775" y="4791625"/>
            <a:ext cx="548700" cy="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86FC-60E5-4344-B2C5-E9207B8B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CA79D-548C-401B-9337-39298C35F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976281"/>
            <a:ext cx="3999900" cy="1592593"/>
          </a:xfrm>
        </p:spPr>
        <p:txBody>
          <a:bodyPr/>
          <a:lstStyle/>
          <a:p>
            <a:r>
              <a:rPr lang="en-US" sz="2400" b="1" dirty="0"/>
              <a:t>S = </a:t>
            </a:r>
            <a:r>
              <a:rPr lang="en-US" sz="2400" b="1" dirty="0" err="1"/>
              <a:t>x’y</a:t>
            </a:r>
            <a:r>
              <a:rPr lang="en-US" sz="2400" b="1" dirty="0"/>
              <a:t> + </a:t>
            </a:r>
            <a:r>
              <a:rPr lang="en-US" sz="2400" b="1" dirty="0" err="1"/>
              <a:t>xy</a:t>
            </a:r>
            <a:r>
              <a:rPr lang="en-US" sz="2400" b="1" dirty="0"/>
              <a:t>’</a:t>
            </a:r>
          </a:p>
          <a:p>
            <a:r>
              <a:rPr lang="en-US" sz="2400" b="1" dirty="0"/>
              <a:t>C = </a:t>
            </a:r>
            <a:r>
              <a:rPr lang="en-US" sz="2400" b="1" dirty="0" err="1"/>
              <a:t>xy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DFD78-B6B8-4CFD-BEF4-81871813FE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7" name="Google Shape;45;p8">
            <a:extLst>
              <a:ext uri="{FF2B5EF4-FFF2-40B4-BE49-F238E27FC236}">
                <a16:creationId xmlns:a16="http://schemas.microsoft.com/office/drawing/2014/main" id="{17DC4D5E-6AA3-40F5-B65C-F5D145E10C5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536" y="1243015"/>
            <a:ext cx="2031500" cy="15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4;p8">
            <a:extLst>
              <a:ext uri="{FF2B5EF4-FFF2-40B4-BE49-F238E27FC236}">
                <a16:creationId xmlns:a16="http://schemas.microsoft.com/office/drawing/2014/main" id="{559C491C-3658-4D90-9B63-F04278C71A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695" y="1997002"/>
            <a:ext cx="2794725" cy="188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49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F755-B888-4FD3-A457-C0577977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BF02B-0EAB-4D8C-A9DA-6A6C9CC595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34C5D-B08E-4C4B-B4EB-29A03243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38" y="1617140"/>
            <a:ext cx="4201111" cy="2612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CC2A3-48C5-4202-A0AE-8F3E321EE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565" y="1617141"/>
            <a:ext cx="3366210" cy="21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3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86FC-60E5-4344-B2C5-E9207B8B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CA79D-548C-401B-9337-39298C35F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723" y="3124575"/>
            <a:ext cx="4439594" cy="1368474"/>
          </a:xfrm>
        </p:spPr>
        <p:txBody>
          <a:bodyPr/>
          <a:lstStyle/>
          <a:p>
            <a:r>
              <a:rPr lang="en-US" sz="2400" b="1" dirty="0"/>
              <a:t>S = </a:t>
            </a:r>
            <a:r>
              <a:rPr lang="en-US" sz="2400" b="1" dirty="0" err="1"/>
              <a:t>x’y’z</a:t>
            </a:r>
            <a:r>
              <a:rPr lang="en-US" sz="2400" b="1" dirty="0"/>
              <a:t> + </a:t>
            </a:r>
            <a:r>
              <a:rPr lang="en-US" sz="2400" b="1" dirty="0" err="1"/>
              <a:t>x’yz</a:t>
            </a:r>
            <a:r>
              <a:rPr lang="en-US" sz="2400" b="1" dirty="0"/>
              <a:t>’ + </a:t>
            </a:r>
            <a:r>
              <a:rPr lang="en-US" sz="2400" b="1" dirty="0" err="1"/>
              <a:t>xy’z</a:t>
            </a:r>
            <a:r>
              <a:rPr lang="en-US" sz="2400" b="1" dirty="0"/>
              <a:t>’ + </a:t>
            </a:r>
            <a:r>
              <a:rPr lang="en-US" sz="2400" b="1" dirty="0" err="1"/>
              <a:t>xyz</a:t>
            </a:r>
            <a:endParaRPr lang="en-US" sz="2400" b="1" dirty="0"/>
          </a:p>
          <a:p>
            <a:r>
              <a:rPr lang="en-US" sz="2400" b="1" dirty="0"/>
              <a:t>C = </a:t>
            </a:r>
            <a:r>
              <a:rPr lang="en-US" sz="2400" b="1" dirty="0" err="1"/>
              <a:t>xy</a:t>
            </a:r>
            <a:r>
              <a:rPr lang="en-US" sz="2400" b="1" dirty="0"/>
              <a:t> + </a:t>
            </a:r>
            <a:r>
              <a:rPr lang="en-US" sz="2400" b="1" dirty="0" err="1"/>
              <a:t>xz</a:t>
            </a:r>
            <a:r>
              <a:rPr lang="en-US" sz="2400" b="1" dirty="0"/>
              <a:t> + </a:t>
            </a:r>
            <a:r>
              <a:rPr lang="en-US" sz="2400" b="1" dirty="0" err="1"/>
              <a:t>yz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DFD78-B6B8-4CFD-BEF4-81871813FE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Google Shape;46;p8">
            <a:extLst>
              <a:ext uri="{FF2B5EF4-FFF2-40B4-BE49-F238E27FC236}">
                <a16:creationId xmlns:a16="http://schemas.microsoft.com/office/drawing/2014/main" id="{857D5C22-FB8E-4E0C-9E97-1E51ABB39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7176" y="1017725"/>
            <a:ext cx="2249900" cy="21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698EAE-1AF8-44E8-981B-3B2C94840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134" y="1134410"/>
            <a:ext cx="5455991" cy="199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5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9ACC-CD5E-46A1-9279-2DA18CB4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5DF6-6369-4513-B29A-4F85A4E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85CA5-D993-4C08-93E3-243F2B3B0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5" y="1283104"/>
            <a:ext cx="6493146" cy="32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9ACC-CD5E-46A1-9279-2DA18CB4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5DF6-6369-4513-B29A-4F85A4E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9E0AC-47CD-4EA8-87F2-9D717002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825"/>
            <a:ext cx="6705600" cy="2646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920758-5C98-4DE5-BCFD-CDF6A4481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467" y="112400"/>
            <a:ext cx="2966499" cy="1148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86D77F-FB7D-4EB6-B4D0-19A95C76A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097" y="1261275"/>
            <a:ext cx="4029637" cy="43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2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71750"/>
            <a:ext cx="8520600" cy="9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3"/>
                </a:solidFill>
              </a:rPr>
              <a:t>Exercise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Design a 4-bit adder circuit base on the figure below.</a:t>
            </a:r>
            <a:endParaRPr sz="18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33500" y="3303250"/>
            <a:ext cx="59880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components you need to use;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●</a:t>
            </a:r>
            <a:r>
              <a:rPr lang="en" sz="1800" b="1" dirty="0"/>
              <a:t>74LS83 </a:t>
            </a:r>
            <a:r>
              <a:rPr lang="en" sz="1800" dirty="0"/>
              <a:t>: 4 bit binary full adder component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556775" y="4783625"/>
            <a:ext cx="5487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650" y="1074600"/>
            <a:ext cx="60388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57995"/>
            <a:ext cx="2691825" cy="372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556775" y="4783625"/>
            <a:ext cx="5487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F1CD46-F22F-87D0-191D-22003354E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705" y="421150"/>
            <a:ext cx="6165027" cy="37946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603157-0B3F-000E-E10B-ABF21EBC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66963"/>
            <a:ext cx="8520600" cy="572700"/>
          </a:xfrm>
        </p:spPr>
        <p:txBody>
          <a:bodyPr/>
          <a:lstStyle/>
          <a:p>
            <a:r>
              <a:rPr lang="en-US" dirty="0"/>
              <a:t>Binary Multiplier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2FB875-1EF9-61C2-24C0-574B920CF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68" y="1209437"/>
            <a:ext cx="2461286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1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7625"/>
            <a:ext cx="8520600" cy="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</a:rPr>
              <a:t>Assignment</a:t>
            </a:r>
            <a:br>
              <a:rPr lang="en" sz="1800" b="1" dirty="0">
                <a:solidFill>
                  <a:schemeClr val="accent3"/>
                </a:solidFill>
              </a:rPr>
            </a:br>
            <a:r>
              <a:rPr lang="en" sz="1800" dirty="0">
                <a:solidFill>
                  <a:schemeClr val="accent3"/>
                </a:solidFill>
              </a:rPr>
              <a:t>Four-bit by three-bit binary multiplier</a:t>
            </a:r>
            <a:endParaRPr sz="18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2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 Four-bit by three-bit binary multiplier on Proteus Design Suite that multiplies 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3-bit binary number A0,A1,A2 and 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4-bit binary number B0,B1,B2,B3. 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 the following figure while designing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components you need to use;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●</a:t>
            </a:r>
            <a:r>
              <a:rPr lang="en" b="1" dirty="0"/>
              <a:t>74LS83 </a:t>
            </a:r>
            <a:r>
              <a:rPr lang="en" dirty="0"/>
              <a:t>: 4 bit binary full adder component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556775" y="4783625"/>
            <a:ext cx="5487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5" name="Google Shape;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400" y="47625"/>
            <a:ext cx="4972075" cy="5011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1D39F4C2A4D74AA4BA6DE01400BA25" ma:contentTypeVersion="4" ma:contentTypeDescription="Create a new document." ma:contentTypeScope="" ma:versionID="eca6368578abb4b41ff02c42e73bc382">
  <xsd:schema xmlns:xsd="http://www.w3.org/2001/XMLSchema" xmlns:xs="http://www.w3.org/2001/XMLSchema" xmlns:p="http://schemas.microsoft.com/office/2006/metadata/properties" xmlns:ns2="05fbe161-ec63-4aad-987e-0ed7adbaab42" targetNamespace="http://schemas.microsoft.com/office/2006/metadata/properties" ma:root="true" ma:fieldsID="6b6ff4e495a352f19ce7476af85bc63a" ns2:_="">
    <xsd:import namespace="05fbe161-ec63-4aad-987e-0ed7adbaab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be161-ec63-4aad-987e-0ed7adbaa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C70100-C7CE-4681-AC5C-4EC770B5B0FD}"/>
</file>

<file path=customXml/itemProps2.xml><?xml version="1.0" encoding="utf-8"?>
<ds:datastoreItem xmlns:ds="http://schemas.openxmlformats.org/officeDocument/2006/customXml" ds:itemID="{55589A24-BFB2-479D-9450-E12A6553B3E8}"/>
</file>

<file path=customXml/itemProps3.xml><?xml version="1.0" encoding="utf-8"?>
<ds:datastoreItem xmlns:ds="http://schemas.openxmlformats.org/officeDocument/2006/customXml" ds:itemID="{8BF1EB4F-5250-4422-8D6B-9880C5DE1B1E}"/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150</Words>
  <Application>Microsoft Office PowerPoint</Application>
  <PresentationFormat>On-screen Show (16:9)</PresentationFormat>
  <Paragraphs>35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Proxima Nova</vt:lpstr>
      <vt:lpstr>Wingdings</vt:lpstr>
      <vt:lpstr>Arial</vt:lpstr>
      <vt:lpstr>Spearmint</vt:lpstr>
      <vt:lpstr>CSE 211 Digital Design</vt:lpstr>
      <vt:lpstr>Half Adder</vt:lpstr>
      <vt:lpstr>Half Adder</vt:lpstr>
      <vt:lpstr>Full Adder</vt:lpstr>
      <vt:lpstr>Full Adder</vt:lpstr>
      <vt:lpstr>Full Adder</vt:lpstr>
      <vt:lpstr>Exercise Design a 4-bit adder circuit base on the figure below. </vt:lpstr>
      <vt:lpstr>Binary Multiplier</vt:lpstr>
      <vt:lpstr>Assignment Four-bit by three-bit binary multiplier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211 Digital Design</dc:title>
  <cp:lastModifiedBy>Erdinc Turk</cp:lastModifiedBy>
  <cp:revision>1</cp:revision>
  <dcterms:modified xsi:type="dcterms:W3CDTF">2022-12-05T08:50:39Z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0x010100BF1D39F4C2A4D74AA4BA6DE01400BA25</vt:lpwstr>
  </property>
</Properties>
</file>