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12"/>
  </p:notesMasterIdLst>
  <p:sldIdLst>
    <p:sldId id="256" r:id="rId5"/>
    <p:sldId id="257" r:id="rId6"/>
    <p:sldId id="277" r:id="rId7"/>
    <p:sldId id="279" r:id="rId8"/>
    <p:sldId id="258" r:id="rId9"/>
    <p:sldId id="280" r:id="rId10"/>
    <p:sldId id="259"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3BEDB-E59E-4D22-BE09-18F581C2A957}" v="3" dt="2022-12-12T11:27:39.389"/>
    <p1510:client id="{2575202C-6A2A-4873-BE10-69E1ED1E62C0}" v="16" dt="2022-12-12T11:00:28.963"/>
    <p1510:client id="{36ABBF0A-E904-41E6-9C09-58DEB95A48C9}" v="5" dt="2022-12-12T11:19:59.074"/>
    <p1510:client id="{4DD45CBF-636F-415A-9C04-B47B9DD6DEA9}" v="1" dt="2022-12-12T12:29:36.884"/>
    <p1510:client id="{5201C538-5FEE-4831-814B-CDD6089E0F8D}" v="4" dt="2022-12-12T10:44:55.256"/>
    <p1510:client id="{73193ACB-D6D5-4D00-AC44-F564273B81D2}" v="3" dt="2022-12-12T12:13:26.457"/>
    <p1510:client id="{83E446A6-05FF-4F8E-9592-3717B7AEE86C}" v="2" dt="2022-12-12T10:42:28.248"/>
    <p1510:client id="{8A40E1E9-73DD-4252-A6CF-A3F01A9B9D53}" v="1" dt="2022-12-12T13:03:46.514"/>
    <p1510:client id="{8DDBC0A6-053C-4C95-BD84-C12FE88C3757}" v="2" dt="2022-12-12T12:20:19.197"/>
    <p1510:client id="{8EC3FC46-8070-4BD9-941A-FCAF9A5F9775}" v="24" dt="2022-12-12T10:45:06.410"/>
    <p1510:client id="{A1DDBC34-FFB9-4AA3-A2B6-D0B8284ED350}" v="2" dt="2022-12-12T12:31:09.617"/>
    <p1510:client id="{D179A93F-2031-4B0B-945E-81F08B1B1D91}" v="1" dt="2022-12-12T12:32:42.049"/>
    <p1510:client id="{E4B3D025-2F11-48E6-A097-598671963F6A}" v="4" dt="2022-12-12T10:58:40.626"/>
    <p1510:client id="{EE38854C-B85F-44AC-BF7D-0E5D277B0DC2}" v="16" dt="2022-12-12T07:45:3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dinç Türk" userId="48abf5f3-7c8f-4edf-b3f7-19d5407c17ee" providerId="ADAL" clId="{A5281113-A0E8-4A09-92A9-ADBA63D90CF5}"/>
    <pc:docChg chg="undo custSel modSld modMainMaster">
      <pc:chgData name="Erdinç Türk" userId="48abf5f3-7c8f-4edf-b3f7-19d5407c17ee" providerId="ADAL" clId="{A5281113-A0E8-4A09-92A9-ADBA63D90CF5}" dt="2021-09-26T21:09:36.525" v="22" actId="20577"/>
      <pc:docMkLst>
        <pc:docMk/>
      </pc:docMkLst>
      <pc:sldChg chg="modSp mod">
        <pc:chgData name="Erdinç Türk" userId="48abf5f3-7c8f-4edf-b3f7-19d5407c17ee" providerId="ADAL" clId="{A5281113-A0E8-4A09-92A9-ADBA63D90CF5}" dt="2021-09-26T21:09:36.525" v="22" actId="20577"/>
        <pc:sldMkLst>
          <pc:docMk/>
          <pc:sldMk cId="0" sldId="256"/>
        </pc:sldMkLst>
        <pc:spChg chg="mod">
          <ac:chgData name="Erdinç Türk" userId="48abf5f3-7c8f-4edf-b3f7-19d5407c17ee" providerId="ADAL" clId="{A5281113-A0E8-4A09-92A9-ADBA63D90CF5}" dt="2021-09-26T21:09:36.525" v="22" actId="20577"/>
          <ac:spMkLst>
            <pc:docMk/>
            <pc:sldMk cId="0" sldId="256"/>
            <ac:spMk id="36" creationId="{00000000-0000-0000-0000-000000000000}"/>
          </ac:spMkLst>
        </pc:spChg>
      </pc:sldChg>
      <pc:sldMasterChg chg="modSp mod">
        <pc:chgData name="Erdinç Türk" userId="48abf5f3-7c8f-4edf-b3f7-19d5407c17ee" providerId="ADAL" clId="{A5281113-A0E8-4A09-92A9-ADBA63D90CF5}" dt="2021-09-26T21:09:05.003" v="7" actId="20577"/>
        <pc:sldMasterMkLst>
          <pc:docMk/>
          <pc:sldMasterMk cId="0" sldId="2147483653"/>
        </pc:sldMasterMkLst>
        <pc:spChg chg="mod">
          <ac:chgData name="Erdinç Türk" userId="48abf5f3-7c8f-4edf-b3f7-19d5407c17ee" providerId="ADAL" clId="{A5281113-A0E8-4A09-92A9-ADBA63D90CF5}" dt="2021-09-26T21:09:05.003" v="7" actId="20577"/>
          <ac:spMkLst>
            <pc:docMk/>
            <pc:sldMasterMk cId="0" sldId="2147483653"/>
            <ac:spMk id="9" creationId="{00000000-0000-0000-0000-000000000000}"/>
          </ac:spMkLst>
        </pc:spChg>
      </pc:sldMasterChg>
    </pc:docChg>
  </pc:docChgLst>
  <pc:docChgLst>
    <pc:chgData name="YAKUP ÇELİK" userId="S::20200808014@ogr.akdeniz.edu.tr::6e19a4e4-f1ab-4f26-9ccf-3130237c0bae" providerId="AD" clId="Web-{5201C538-5FEE-4831-814B-CDD6089E0F8D}"/>
    <pc:docChg chg="modSld">
      <pc:chgData name="YAKUP ÇELİK" userId="S::20200808014@ogr.akdeniz.edu.tr::6e19a4e4-f1ab-4f26-9ccf-3130237c0bae" providerId="AD" clId="Web-{5201C538-5FEE-4831-814B-CDD6089E0F8D}" dt="2022-12-12T10:44:55.256" v="1" actId="20577"/>
      <pc:docMkLst>
        <pc:docMk/>
      </pc:docMkLst>
      <pc:sldChg chg="modSp">
        <pc:chgData name="YAKUP ÇELİK" userId="S::20200808014@ogr.akdeniz.edu.tr::6e19a4e4-f1ab-4f26-9ccf-3130237c0bae" providerId="AD" clId="Web-{5201C538-5FEE-4831-814B-CDD6089E0F8D}" dt="2022-12-12T10:44:55.256" v="1" actId="20577"/>
        <pc:sldMkLst>
          <pc:docMk/>
          <pc:sldMk cId="0" sldId="257"/>
        </pc:sldMkLst>
        <pc:spChg chg="mod">
          <ac:chgData name="YAKUP ÇELİK" userId="S::20200808014@ogr.akdeniz.edu.tr::6e19a4e4-f1ab-4f26-9ccf-3130237c0bae" providerId="AD" clId="Web-{5201C538-5FEE-4831-814B-CDD6089E0F8D}" dt="2022-12-12T10:44:55.256" v="1" actId="20577"/>
          <ac:spMkLst>
            <pc:docMk/>
            <pc:sldMk cId="0" sldId="257"/>
            <ac:spMk id="3" creationId="{36F88A48-414A-A74E-6AE1-2311A75FB764}"/>
          </ac:spMkLst>
        </pc:spChg>
      </pc:sldChg>
    </pc:docChg>
  </pc:docChgLst>
  <pc:docChgLst>
    <pc:chgData name="ECE GÖKDEMİR" userId="S::20200808039@ogr.akdeniz.edu.tr::475e7338-275a-439b-896e-9f0969392999" providerId="AD" clId="Web-{8A40E1E9-73DD-4252-A6CF-A3F01A9B9D53}"/>
    <pc:docChg chg="modSld">
      <pc:chgData name="ECE GÖKDEMİR" userId="S::20200808039@ogr.akdeniz.edu.tr::475e7338-275a-439b-896e-9f0969392999" providerId="AD" clId="Web-{8A40E1E9-73DD-4252-A6CF-A3F01A9B9D53}" dt="2022-12-12T13:03:46.514" v="0" actId="1076"/>
      <pc:docMkLst>
        <pc:docMk/>
      </pc:docMkLst>
      <pc:sldChg chg="modSp">
        <pc:chgData name="ECE GÖKDEMİR" userId="S::20200808039@ogr.akdeniz.edu.tr::475e7338-275a-439b-896e-9f0969392999" providerId="AD" clId="Web-{8A40E1E9-73DD-4252-A6CF-A3F01A9B9D53}" dt="2022-12-12T13:03:46.514" v="0" actId="1076"/>
        <pc:sldMkLst>
          <pc:docMk/>
          <pc:sldMk cId="1935184984" sldId="280"/>
        </pc:sldMkLst>
        <pc:picChg chg="mod">
          <ac:chgData name="ECE GÖKDEMİR" userId="S::20200808039@ogr.akdeniz.edu.tr::475e7338-275a-439b-896e-9f0969392999" providerId="AD" clId="Web-{8A40E1E9-73DD-4252-A6CF-A3F01A9B9D53}" dt="2022-12-12T13:03:46.514" v="0" actId="1076"/>
          <ac:picMkLst>
            <pc:docMk/>
            <pc:sldMk cId="1935184984" sldId="280"/>
            <ac:picMk id="4" creationId="{2FE0205F-9E32-3F4B-6F7B-205A41F607DB}"/>
          </ac:picMkLst>
        </pc:picChg>
      </pc:sldChg>
    </pc:docChg>
  </pc:docChgLst>
  <pc:docChgLst>
    <pc:chgData name="Erdinç" userId="48abf5f3-7c8f-4edf-b3f7-19d5407c17ee" providerId="ADAL" clId="{C7619424-DE60-49E6-8BA9-6F24393CB731}"/>
    <pc:docChg chg="modMainMaster">
      <pc:chgData name="Erdinç" userId="48abf5f3-7c8f-4edf-b3f7-19d5407c17ee" providerId="ADAL" clId="{C7619424-DE60-49E6-8BA9-6F24393CB731}" dt="2020-10-19T07:45:41.963" v="3" actId="20577"/>
      <pc:docMkLst>
        <pc:docMk/>
      </pc:docMkLst>
      <pc:sldMasterChg chg="modSp mod">
        <pc:chgData name="Erdinç" userId="48abf5f3-7c8f-4edf-b3f7-19d5407c17ee" providerId="ADAL" clId="{C7619424-DE60-49E6-8BA9-6F24393CB731}" dt="2020-10-19T07:45:41.963" v="3" actId="20577"/>
        <pc:sldMasterMkLst>
          <pc:docMk/>
          <pc:sldMasterMk cId="0" sldId="2147483653"/>
        </pc:sldMasterMkLst>
        <pc:spChg chg="mod">
          <ac:chgData name="Erdinç" userId="48abf5f3-7c8f-4edf-b3f7-19d5407c17ee" providerId="ADAL" clId="{C7619424-DE60-49E6-8BA9-6F24393CB731}" dt="2020-10-19T07:45:41.963" v="3" actId="20577"/>
          <ac:spMkLst>
            <pc:docMk/>
            <pc:sldMasterMk cId="0" sldId="2147483653"/>
            <ac:spMk id="9" creationId="{00000000-0000-0000-0000-000000000000}"/>
          </ac:spMkLst>
        </pc:spChg>
      </pc:sldMasterChg>
    </pc:docChg>
  </pc:docChgLst>
  <pc:docChgLst>
    <pc:chgData name="Erdinç Türk" userId="48abf5f3-7c8f-4edf-b3f7-19d5407c17ee" providerId="ADAL" clId="{3A0F41EB-783A-4C23-8018-48BED82D1D81}"/>
    <pc:docChg chg="addSld delSld modSld">
      <pc:chgData name="Erdinç Türk" userId="48abf5f3-7c8f-4edf-b3f7-19d5407c17ee" providerId="ADAL" clId="{3A0F41EB-783A-4C23-8018-48BED82D1D81}" dt="2021-11-01T06:47:57.637" v="130" actId="14100"/>
      <pc:docMkLst>
        <pc:docMk/>
      </pc:docMkLst>
      <pc:sldChg chg="modSp mod">
        <pc:chgData name="Erdinç Türk" userId="48abf5f3-7c8f-4edf-b3f7-19d5407c17ee" providerId="ADAL" clId="{3A0F41EB-783A-4C23-8018-48BED82D1D81}" dt="2021-11-01T05:49:37.835" v="64" actId="20577"/>
        <pc:sldMkLst>
          <pc:docMk/>
          <pc:sldMk cId="0" sldId="256"/>
        </pc:sldMkLst>
        <pc:spChg chg="mod">
          <ac:chgData name="Erdinç Türk" userId="48abf5f3-7c8f-4edf-b3f7-19d5407c17ee" providerId="ADAL" clId="{3A0F41EB-783A-4C23-8018-48BED82D1D81}" dt="2021-11-01T05:49:37.835" v="64" actId="20577"/>
          <ac:spMkLst>
            <pc:docMk/>
            <pc:sldMk cId="0" sldId="256"/>
            <ac:spMk id="36" creationId="{00000000-0000-0000-0000-000000000000}"/>
          </ac:spMkLst>
        </pc:spChg>
      </pc:sldChg>
      <pc:sldChg chg="add">
        <pc:chgData name="Erdinç Türk" userId="48abf5f3-7c8f-4edf-b3f7-19d5407c17ee" providerId="ADAL" clId="{3A0F41EB-783A-4C23-8018-48BED82D1D81}" dt="2021-11-01T05:49:56.696" v="67"/>
        <pc:sldMkLst>
          <pc:docMk/>
          <pc:sldMk cId="0" sldId="257"/>
        </pc:sldMkLst>
      </pc:sldChg>
      <pc:sldChg chg="add del">
        <pc:chgData name="Erdinç Türk" userId="48abf5f3-7c8f-4edf-b3f7-19d5407c17ee" providerId="ADAL" clId="{3A0F41EB-783A-4C23-8018-48BED82D1D81}" dt="2021-11-01T05:52:39.604" v="125"/>
        <pc:sldMkLst>
          <pc:docMk/>
          <pc:sldMk cId="0" sldId="258"/>
        </pc:sldMkLst>
      </pc:sldChg>
      <pc:sldChg chg="modSp add mod">
        <pc:chgData name="Erdinç Türk" userId="48abf5f3-7c8f-4edf-b3f7-19d5407c17ee" providerId="ADAL" clId="{3A0F41EB-783A-4C23-8018-48BED82D1D81}" dt="2021-11-01T06:47:57.637" v="130" actId="14100"/>
        <pc:sldMkLst>
          <pc:docMk/>
          <pc:sldMk cId="0" sldId="259"/>
        </pc:sldMkLst>
        <pc:spChg chg="mod">
          <ac:chgData name="Erdinç Türk" userId="48abf5f3-7c8f-4edf-b3f7-19d5407c17ee" providerId="ADAL" clId="{3A0F41EB-783A-4C23-8018-48BED82D1D81}" dt="2021-11-01T06:47:57.637" v="130" actId="14100"/>
          <ac:spMkLst>
            <pc:docMk/>
            <pc:sldMk cId="0" sldId="259"/>
            <ac:spMk id="57" creationId="{00000000-0000-0000-0000-000000000000}"/>
          </ac:spMkLst>
        </pc:spChg>
        <pc:picChg chg="mod">
          <ac:chgData name="Erdinç Türk" userId="48abf5f3-7c8f-4edf-b3f7-19d5407c17ee" providerId="ADAL" clId="{3A0F41EB-783A-4C23-8018-48BED82D1D81}" dt="2021-11-01T05:57:49.587" v="129" actId="1076"/>
          <ac:picMkLst>
            <pc:docMk/>
            <pc:sldMk cId="0" sldId="259"/>
            <ac:picMk id="55" creationId="{00000000-0000-0000-0000-000000000000}"/>
          </ac:picMkLst>
        </pc:picChg>
      </pc:sldChg>
      <pc:sldChg chg="del">
        <pc:chgData name="Erdinç Türk" userId="48abf5f3-7c8f-4edf-b3f7-19d5407c17ee" providerId="ADAL" clId="{3A0F41EB-783A-4C23-8018-48BED82D1D81}" dt="2021-11-01T05:50:28.108" v="77" actId="47"/>
        <pc:sldMkLst>
          <pc:docMk/>
          <pc:sldMk cId="0" sldId="261"/>
        </pc:sldMkLst>
      </pc:sldChg>
      <pc:sldChg chg="del">
        <pc:chgData name="Erdinç Türk" userId="48abf5f3-7c8f-4edf-b3f7-19d5407c17ee" providerId="ADAL" clId="{3A0F41EB-783A-4C23-8018-48BED82D1D81}" dt="2021-11-01T05:50:24.388" v="69" actId="47"/>
        <pc:sldMkLst>
          <pc:docMk/>
          <pc:sldMk cId="3789804334" sldId="266"/>
        </pc:sldMkLst>
      </pc:sldChg>
      <pc:sldChg chg="del">
        <pc:chgData name="Erdinç Türk" userId="48abf5f3-7c8f-4edf-b3f7-19d5407c17ee" providerId="ADAL" clId="{3A0F41EB-783A-4C23-8018-48BED82D1D81}" dt="2021-11-01T05:49:43.542" v="65" actId="47"/>
        <pc:sldMkLst>
          <pc:docMk/>
          <pc:sldMk cId="3625496400" sldId="267"/>
        </pc:sldMkLst>
      </pc:sldChg>
      <pc:sldChg chg="del">
        <pc:chgData name="Erdinç Türk" userId="48abf5f3-7c8f-4edf-b3f7-19d5407c17ee" providerId="ADAL" clId="{3A0F41EB-783A-4C23-8018-48BED82D1D81}" dt="2021-11-01T05:49:44.012" v="66" actId="47"/>
        <pc:sldMkLst>
          <pc:docMk/>
          <pc:sldMk cId="539595174" sldId="268"/>
        </pc:sldMkLst>
      </pc:sldChg>
      <pc:sldChg chg="del">
        <pc:chgData name="Erdinç Türk" userId="48abf5f3-7c8f-4edf-b3f7-19d5407c17ee" providerId="ADAL" clId="{3A0F41EB-783A-4C23-8018-48BED82D1D81}" dt="2021-11-01T05:50:24.769" v="70" actId="47"/>
        <pc:sldMkLst>
          <pc:docMk/>
          <pc:sldMk cId="4290106964" sldId="269"/>
        </pc:sldMkLst>
      </pc:sldChg>
      <pc:sldChg chg="del">
        <pc:chgData name="Erdinç Türk" userId="48abf5f3-7c8f-4edf-b3f7-19d5407c17ee" providerId="ADAL" clId="{3A0F41EB-783A-4C23-8018-48BED82D1D81}" dt="2021-11-01T05:50:27.052" v="75" actId="47"/>
        <pc:sldMkLst>
          <pc:docMk/>
          <pc:sldMk cId="2102552500" sldId="270"/>
        </pc:sldMkLst>
      </pc:sldChg>
      <pc:sldChg chg="del">
        <pc:chgData name="Erdinç Türk" userId="48abf5f3-7c8f-4edf-b3f7-19d5407c17ee" providerId="ADAL" clId="{3A0F41EB-783A-4C23-8018-48BED82D1D81}" dt="2021-11-01T05:50:27.528" v="76" actId="47"/>
        <pc:sldMkLst>
          <pc:docMk/>
          <pc:sldMk cId="50605348" sldId="271"/>
        </pc:sldMkLst>
      </pc:sldChg>
      <pc:sldChg chg="del">
        <pc:chgData name="Erdinç Türk" userId="48abf5f3-7c8f-4edf-b3f7-19d5407c17ee" providerId="ADAL" clId="{3A0F41EB-783A-4C23-8018-48BED82D1D81}" dt="2021-11-01T05:50:25.181" v="71" actId="47"/>
        <pc:sldMkLst>
          <pc:docMk/>
          <pc:sldMk cId="3050211373" sldId="272"/>
        </pc:sldMkLst>
      </pc:sldChg>
      <pc:sldChg chg="del">
        <pc:chgData name="Erdinç Türk" userId="48abf5f3-7c8f-4edf-b3f7-19d5407c17ee" providerId="ADAL" clId="{3A0F41EB-783A-4C23-8018-48BED82D1D81}" dt="2021-11-01T05:50:25.554" v="72" actId="47"/>
        <pc:sldMkLst>
          <pc:docMk/>
          <pc:sldMk cId="189964893" sldId="273"/>
        </pc:sldMkLst>
      </pc:sldChg>
      <pc:sldChg chg="del">
        <pc:chgData name="Erdinç Türk" userId="48abf5f3-7c8f-4edf-b3f7-19d5407c17ee" providerId="ADAL" clId="{3A0F41EB-783A-4C23-8018-48BED82D1D81}" dt="2021-11-01T05:50:26.057" v="73" actId="47"/>
        <pc:sldMkLst>
          <pc:docMk/>
          <pc:sldMk cId="2764269855" sldId="274"/>
        </pc:sldMkLst>
      </pc:sldChg>
      <pc:sldChg chg="del">
        <pc:chgData name="Erdinç Türk" userId="48abf5f3-7c8f-4edf-b3f7-19d5407c17ee" providerId="ADAL" clId="{3A0F41EB-783A-4C23-8018-48BED82D1D81}" dt="2021-11-01T05:50:26.565" v="74" actId="47"/>
        <pc:sldMkLst>
          <pc:docMk/>
          <pc:sldMk cId="2346661359" sldId="275"/>
        </pc:sldMkLst>
      </pc:sldChg>
      <pc:sldChg chg="del">
        <pc:chgData name="Erdinç Türk" userId="48abf5f3-7c8f-4edf-b3f7-19d5407c17ee" providerId="ADAL" clId="{3A0F41EB-783A-4C23-8018-48BED82D1D81}" dt="2021-11-01T05:50:29.807" v="79" actId="47"/>
        <pc:sldMkLst>
          <pc:docMk/>
          <pc:sldMk cId="508308411" sldId="276"/>
        </pc:sldMkLst>
      </pc:sldChg>
      <pc:sldChg chg="add">
        <pc:chgData name="Erdinç Türk" userId="48abf5f3-7c8f-4edf-b3f7-19d5407c17ee" providerId="ADAL" clId="{3A0F41EB-783A-4C23-8018-48BED82D1D81}" dt="2021-11-01T05:50:22.188" v="68"/>
        <pc:sldMkLst>
          <pc:docMk/>
          <pc:sldMk cId="0" sldId="277"/>
        </pc:sldMkLst>
      </pc:sldChg>
      <pc:sldChg chg="modSp new del mod">
        <pc:chgData name="Erdinç Türk" userId="48abf5f3-7c8f-4edf-b3f7-19d5407c17ee" providerId="ADAL" clId="{3A0F41EB-783A-4C23-8018-48BED82D1D81}" dt="2021-11-01T05:52:20.325" v="124" actId="47"/>
        <pc:sldMkLst>
          <pc:docMk/>
          <pc:sldMk cId="3219534165" sldId="278"/>
        </pc:sldMkLst>
        <pc:spChg chg="mod">
          <ac:chgData name="Erdinç Türk" userId="48abf5f3-7c8f-4edf-b3f7-19d5407c17ee" providerId="ADAL" clId="{3A0F41EB-783A-4C23-8018-48BED82D1D81}" dt="2021-11-01T05:51:45.064" v="121" actId="20577"/>
          <ac:spMkLst>
            <pc:docMk/>
            <pc:sldMk cId="3219534165" sldId="278"/>
            <ac:spMk id="2" creationId="{FFEB0FF5-E8FD-40EB-948E-A64B61AB9D91}"/>
          </ac:spMkLst>
        </pc:spChg>
      </pc:sldChg>
      <pc:sldChg chg="modSp add mod">
        <pc:chgData name="Erdinç Türk" userId="48abf5f3-7c8f-4edf-b3f7-19d5407c17ee" providerId="ADAL" clId="{3A0F41EB-783A-4C23-8018-48BED82D1D81}" dt="2021-11-01T05:52:18.573" v="123"/>
        <pc:sldMkLst>
          <pc:docMk/>
          <pc:sldMk cId="0" sldId="279"/>
        </pc:sldMkLst>
        <pc:spChg chg="mod">
          <ac:chgData name="Erdinç Türk" userId="48abf5f3-7c8f-4edf-b3f7-19d5407c17ee" providerId="ADAL" clId="{3A0F41EB-783A-4C23-8018-48BED82D1D81}" dt="2021-11-01T05:52:18.573" v="123"/>
          <ac:spMkLst>
            <pc:docMk/>
            <pc:sldMk cId="0" sldId="279"/>
            <ac:spMk id="41" creationId="{00000000-0000-0000-0000-000000000000}"/>
          </ac:spMkLst>
        </pc:spChg>
      </pc:sldChg>
      <pc:sldMasterChg chg="delSldLayout">
        <pc:chgData name="Erdinç Türk" userId="48abf5f3-7c8f-4edf-b3f7-19d5407c17ee" providerId="ADAL" clId="{3A0F41EB-783A-4C23-8018-48BED82D1D81}" dt="2021-11-01T05:50:28.864" v="78" actId="47"/>
        <pc:sldMasterMkLst>
          <pc:docMk/>
          <pc:sldMasterMk cId="0" sldId="2147483653"/>
        </pc:sldMasterMkLst>
        <pc:sldLayoutChg chg="del">
          <pc:chgData name="Erdinç Türk" userId="48abf5f3-7c8f-4edf-b3f7-19d5407c17ee" providerId="ADAL" clId="{3A0F41EB-783A-4C23-8018-48BED82D1D81}" dt="2021-11-01T05:50:28.864" v="78" actId="47"/>
          <pc:sldLayoutMkLst>
            <pc:docMk/>
            <pc:sldMasterMk cId="0" sldId="2147483653"/>
            <pc:sldLayoutMk cId="0" sldId="2147483652"/>
          </pc:sldLayoutMkLst>
        </pc:sldLayoutChg>
      </pc:sldMasterChg>
    </pc:docChg>
  </pc:docChgLst>
  <pc:docChgLst>
    <pc:chgData name="Erdinç Türk" userId="48abf5f3-7c8f-4edf-b3f7-19d5407c17ee" providerId="ADAL" clId="{EE38854C-B85F-44AC-BF7D-0E5D277B0DC2}"/>
    <pc:docChg chg="undo redo custSel addSld modSld">
      <pc:chgData name="Erdinç Türk" userId="48abf5f3-7c8f-4edf-b3f7-19d5407c17ee" providerId="ADAL" clId="{EE38854C-B85F-44AC-BF7D-0E5D277B0DC2}" dt="2022-12-12T07:46:47.022" v="174" actId="1076"/>
      <pc:docMkLst>
        <pc:docMk/>
      </pc:docMkLst>
      <pc:sldChg chg="modSp mod">
        <pc:chgData name="Erdinç Türk" userId="48abf5f3-7c8f-4edf-b3f7-19d5407c17ee" providerId="ADAL" clId="{EE38854C-B85F-44AC-BF7D-0E5D277B0DC2}" dt="2022-12-12T06:58:10.510" v="2" actId="20577"/>
        <pc:sldMkLst>
          <pc:docMk/>
          <pc:sldMk cId="0" sldId="256"/>
        </pc:sldMkLst>
        <pc:spChg chg="mod">
          <ac:chgData name="Erdinç Türk" userId="48abf5f3-7c8f-4edf-b3f7-19d5407c17ee" providerId="ADAL" clId="{EE38854C-B85F-44AC-BF7D-0E5D277B0DC2}" dt="2022-12-12T06:58:10.510" v="2" actId="20577"/>
          <ac:spMkLst>
            <pc:docMk/>
            <pc:sldMk cId="0" sldId="256"/>
            <ac:spMk id="36" creationId="{00000000-0000-0000-0000-000000000000}"/>
          </ac:spMkLst>
        </pc:spChg>
      </pc:sldChg>
      <pc:sldChg chg="addSp delSp modSp mod">
        <pc:chgData name="Erdinç Türk" userId="48abf5f3-7c8f-4edf-b3f7-19d5407c17ee" providerId="ADAL" clId="{EE38854C-B85F-44AC-BF7D-0E5D277B0DC2}" dt="2022-12-12T07:44:31.069" v="126" actId="1076"/>
        <pc:sldMkLst>
          <pc:docMk/>
          <pc:sldMk cId="0" sldId="257"/>
        </pc:sldMkLst>
        <pc:spChg chg="add mod">
          <ac:chgData name="Erdinç Türk" userId="48abf5f3-7c8f-4edf-b3f7-19d5407c17ee" providerId="ADAL" clId="{EE38854C-B85F-44AC-BF7D-0E5D277B0DC2}" dt="2022-12-12T07:44:28.078" v="125" actId="1076"/>
          <ac:spMkLst>
            <pc:docMk/>
            <pc:sldMk cId="0" sldId="257"/>
            <ac:spMk id="3" creationId="{36F88A48-414A-A74E-6AE1-2311A75FB764}"/>
          </ac:spMkLst>
        </pc:spChg>
        <pc:spChg chg="add mod">
          <ac:chgData name="Erdinç Türk" userId="48abf5f3-7c8f-4edf-b3f7-19d5407c17ee" providerId="ADAL" clId="{EE38854C-B85F-44AC-BF7D-0E5D277B0DC2}" dt="2022-12-12T07:44:31.069" v="126" actId="1076"/>
          <ac:spMkLst>
            <pc:docMk/>
            <pc:sldMk cId="0" sldId="257"/>
            <ac:spMk id="7" creationId="{D36CC2D4-14BF-6568-49E1-5F5D0655FE6D}"/>
          </ac:spMkLst>
        </pc:spChg>
        <pc:spChg chg="mod">
          <ac:chgData name="Erdinç Türk" userId="48abf5f3-7c8f-4edf-b3f7-19d5407c17ee" providerId="ADAL" clId="{EE38854C-B85F-44AC-BF7D-0E5D277B0DC2}" dt="2022-12-12T07:21:12.281" v="35" actId="14100"/>
          <ac:spMkLst>
            <pc:docMk/>
            <pc:sldMk cId="0" sldId="257"/>
            <ac:spMk id="43" creationId="{00000000-0000-0000-0000-000000000000}"/>
          </ac:spMkLst>
        </pc:spChg>
        <pc:spChg chg="del">
          <ac:chgData name="Erdinç Türk" userId="48abf5f3-7c8f-4edf-b3f7-19d5407c17ee" providerId="ADAL" clId="{EE38854C-B85F-44AC-BF7D-0E5D277B0DC2}" dt="2022-12-12T07:19:43.976" v="19" actId="478"/>
          <ac:spMkLst>
            <pc:docMk/>
            <pc:sldMk cId="0" sldId="257"/>
            <ac:spMk id="45" creationId="{00000000-0000-0000-0000-000000000000}"/>
          </ac:spMkLst>
        </pc:spChg>
        <pc:picChg chg="add mod ord">
          <ac:chgData name="Erdinç Türk" userId="48abf5f3-7c8f-4edf-b3f7-19d5407c17ee" providerId="ADAL" clId="{EE38854C-B85F-44AC-BF7D-0E5D277B0DC2}" dt="2022-12-12T07:27:27.443" v="44" actId="14100"/>
          <ac:picMkLst>
            <pc:docMk/>
            <pc:sldMk cId="0" sldId="257"/>
            <ac:picMk id="5" creationId="{3AA429D1-70B2-1C60-BCF9-9BCAA4862B5E}"/>
          </ac:picMkLst>
        </pc:picChg>
        <pc:picChg chg="del">
          <ac:chgData name="Erdinç Türk" userId="48abf5f3-7c8f-4edf-b3f7-19d5407c17ee" providerId="ADAL" clId="{EE38854C-B85F-44AC-BF7D-0E5D277B0DC2}" dt="2022-12-12T07:19:47.033" v="20" actId="478"/>
          <ac:picMkLst>
            <pc:docMk/>
            <pc:sldMk cId="0" sldId="257"/>
            <ac:picMk id="41" creationId="{00000000-0000-0000-0000-000000000000}"/>
          </ac:picMkLst>
        </pc:picChg>
      </pc:sldChg>
      <pc:sldChg chg="addSp delSp modSp mod">
        <pc:chgData name="Erdinç Türk" userId="48abf5f3-7c8f-4edf-b3f7-19d5407c17ee" providerId="ADAL" clId="{EE38854C-B85F-44AC-BF7D-0E5D277B0DC2}" dt="2022-12-12T07:46:47.022" v="174" actId="1076"/>
        <pc:sldMkLst>
          <pc:docMk/>
          <pc:sldMk cId="0" sldId="259"/>
        </pc:sldMkLst>
        <pc:spChg chg="add del mod">
          <ac:chgData name="Erdinç Türk" userId="48abf5f3-7c8f-4edf-b3f7-19d5407c17ee" providerId="ADAL" clId="{EE38854C-B85F-44AC-BF7D-0E5D277B0DC2}" dt="2022-12-12T07:46:34.384" v="169" actId="478"/>
          <ac:spMkLst>
            <pc:docMk/>
            <pc:sldMk cId="0" sldId="259"/>
            <ac:spMk id="3" creationId="{E5FC6DB1-F5A7-9456-9152-C17E7ADA49BA}"/>
          </ac:spMkLst>
        </pc:spChg>
        <pc:spChg chg="add del mod">
          <ac:chgData name="Erdinç Türk" userId="48abf5f3-7c8f-4edf-b3f7-19d5407c17ee" providerId="ADAL" clId="{EE38854C-B85F-44AC-BF7D-0E5D277B0DC2}" dt="2022-12-12T07:46:41.360" v="171" actId="478"/>
          <ac:spMkLst>
            <pc:docMk/>
            <pc:sldMk cId="0" sldId="259"/>
            <ac:spMk id="5" creationId="{25656A7C-0691-6DB8-B179-AA7E44A29F80}"/>
          </ac:spMkLst>
        </pc:spChg>
        <pc:spChg chg="del mod">
          <ac:chgData name="Erdinç Türk" userId="48abf5f3-7c8f-4edf-b3f7-19d5407c17ee" providerId="ADAL" clId="{EE38854C-B85F-44AC-BF7D-0E5D277B0DC2}" dt="2022-12-12T07:46:39.263" v="170" actId="478"/>
          <ac:spMkLst>
            <pc:docMk/>
            <pc:sldMk cId="0" sldId="259"/>
            <ac:spMk id="57" creationId="{00000000-0000-0000-0000-000000000000}"/>
          </ac:spMkLst>
        </pc:spChg>
        <pc:picChg chg="mod">
          <ac:chgData name="Erdinç Türk" userId="48abf5f3-7c8f-4edf-b3f7-19d5407c17ee" providerId="ADAL" clId="{EE38854C-B85F-44AC-BF7D-0E5D277B0DC2}" dt="2022-12-12T07:46:47.022" v="174" actId="1076"/>
          <ac:picMkLst>
            <pc:docMk/>
            <pc:sldMk cId="0" sldId="259"/>
            <ac:picMk id="55" creationId="{00000000-0000-0000-0000-000000000000}"/>
          </ac:picMkLst>
        </pc:picChg>
      </pc:sldChg>
      <pc:sldChg chg="addSp delSp modSp mod">
        <pc:chgData name="Erdinç Türk" userId="48abf5f3-7c8f-4edf-b3f7-19d5407c17ee" providerId="ADAL" clId="{EE38854C-B85F-44AC-BF7D-0E5D277B0DC2}" dt="2022-12-12T07:44:38.791" v="127" actId="478"/>
        <pc:sldMkLst>
          <pc:docMk/>
          <pc:sldMk cId="0" sldId="277"/>
        </pc:sldMkLst>
        <pc:spChg chg="del">
          <ac:chgData name="Erdinç Türk" userId="48abf5f3-7c8f-4edf-b3f7-19d5407c17ee" providerId="ADAL" clId="{EE38854C-B85F-44AC-BF7D-0E5D277B0DC2}" dt="2022-12-12T07:44:38.791" v="127" actId="478"/>
          <ac:spMkLst>
            <pc:docMk/>
            <pc:sldMk cId="0" sldId="277"/>
            <ac:spMk id="51" creationId="{00000000-0000-0000-0000-000000000000}"/>
          </ac:spMkLst>
        </pc:spChg>
        <pc:picChg chg="add del">
          <ac:chgData name="Erdinç Türk" userId="48abf5f3-7c8f-4edf-b3f7-19d5407c17ee" providerId="ADAL" clId="{EE38854C-B85F-44AC-BF7D-0E5D277B0DC2}" dt="2022-12-12T07:06:57.826" v="11" actId="478"/>
          <ac:picMkLst>
            <pc:docMk/>
            <pc:sldMk cId="0" sldId="277"/>
            <ac:picMk id="52" creationId="{00000000-0000-0000-0000-000000000000}"/>
          </ac:picMkLst>
        </pc:picChg>
        <pc:picChg chg="add del mod">
          <ac:chgData name="Erdinç Türk" userId="48abf5f3-7c8f-4edf-b3f7-19d5407c17ee" providerId="ADAL" clId="{EE38854C-B85F-44AC-BF7D-0E5D277B0DC2}" dt="2022-12-12T07:07:06.480" v="16" actId="1076"/>
          <ac:picMkLst>
            <pc:docMk/>
            <pc:sldMk cId="0" sldId="277"/>
            <ac:picMk id="1026" creationId="{028DBFA0-AEE7-FA16-0B0E-0A05E21126D7}"/>
          </ac:picMkLst>
        </pc:picChg>
      </pc:sldChg>
      <pc:sldChg chg="addSp delSp modSp add mod">
        <pc:chgData name="Erdinç Türk" userId="48abf5f3-7c8f-4edf-b3f7-19d5407c17ee" providerId="ADAL" clId="{EE38854C-B85F-44AC-BF7D-0E5D277B0DC2}" dt="2022-12-12T07:46:27.023" v="168" actId="1076"/>
        <pc:sldMkLst>
          <pc:docMk/>
          <pc:sldMk cId="1935184984" sldId="280"/>
        </pc:sldMkLst>
        <pc:spChg chg="del mod">
          <ac:chgData name="Erdinç Türk" userId="48abf5f3-7c8f-4edf-b3f7-19d5407c17ee" providerId="ADAL" clId="{EE38854C-B85F-44AC-BF7D-0E5D277B0DC2}" dt="2022-12-12T07:45:53.262" v="160"/>
          <ac:spMkLst>
            <pc:docMk/>
            <pc:sldMk cId="1935184984" sldId="280"/>
            <ac:spMk id="3" creationId="{E5FC6DB1-F5A7-9456-9152-C17E7ADA49BA}"/>
          </ac:spMkLst>
        </pc:spChg>
        <pc:spChg chg="add del mod">
          <ac:chgData name="Erdinç Türk" userId="48abf5f3-7c8f-4edf-b3f7-19d5407c17ee" providerId="ADAL" clId="{EE38854C-B85F-44AC-BF7D-0E5D277B0DC2}" dt="2022-12-12T07:46:17.764" v="167" actId="1076"/>
          <ac:spMkLst>
            <pc:docMk/>
            <pc:sldMk cId="1935184984" sldId="280"/>
            <ac:spMk id="5" creationId="{70664859-06ED-3539-1E0C-280672CA0EB7}"/>
          </ac:spMkLst>
        </pc:spChg>
        <pc:spChg chg="add del mod">
          <ac:chgData name="Erdinç Türk" userId="48abf5f3-7c8f-4edf-b3f7-19d5407c17ee" providerId="ADAL" clId="{EE38854C-B85F-44AC-BF7D-0E5D277B0DC2}" dt="2022-12-12T07:46:01.417" v="162" actId="478"/>
          <ac:spMkLst>
            <pc:docMk/>
            <pc:sldMk cId="1935184984" sldId="280"/>
            <ac:spMk id="7" creationId="{DB260646-D9D0-8813-DBC9-74EDD4C1B1DB}"/>
          </ac:spMkLst>
        </pc:spChg>
        <pc:spChg chg="add del mod">
          <ac:chgData name="Erdinç Türk" userId="48abf5f3-7c8f-4edf-b3f7-19d5407c17ee" providerId="ADAL" clId="{EE38854C-B85F-44AC-BF7D-0E5D277B0DC2}" dt="2022-12-12T07:46:01.417" v="162" actId="478"/>
          <ac:spMkLst>
            <pc:docMk/>
            <pc:sldMk cId="1935184984" sldId="280"/>
            <ac:spMk id="9" creationId="{9E69560A-0A44-4C75-82E7-0778FC9A11DE}"/>
          </ac:spMkLst>
        </pc:spChg>
        <pc:spChg chg="add del mod">
          <ac:chgData name="Erdinç Türk" userId="48abf5f3-7c8f-4edf-b3f7-19d5407c17ee" providerId="ADAL" clId="{EE38854C-B85F-44AC-BF7D-0E5D277B0DC2}" dt="2022-12-12T07:46:06.937" v="164" actId="1076"/>
          <ac:spMkLst>
            <pc:docMk/>
            <pc:sldMk cId="1935184984" sldId="280"/>
            <ac:spMk id="56" creationId="{00000000-0000-0000-0000-000000000000}"/>
          </ac:spMkLst>
        </pc:spChg>
        <pc:spChg chg="add del mod">
          <ac:chgData name="Erdinç Türk" userId="48abf5f3-7c8f-4edf-b3f7-19d5407c17ee" providerId="ADAL" clId="{EE38854C-B85F-44AC-BF7D-0E5D277B0DC2}" dt="2022-12-12T07:46:27.023" v="168" actId="1076"/>
          <ac:spMkLst>
            <pc:docMk/>
            <pc:sldMk cId="1935184984" sldId="280"/>
            <ac:spMk id="57" creationId="{00000000-0000-0000-0000-000000000000}"/>
          </ac:spMkLst>
        </pc:spChg>
        <pc:picChg chg="add del mod ord">
          <ac:chgData name="Erdinç Türk" userId="48abf5f3-7c8f-4edf-b3f7-19d5407c17ee" providerId="ADAL" clId="{EE38854C-B85F-44AC-BF7D-0E5D277B0DC2}" dt="2022-12-12T07:46:06.937" v="164" actId="1076"/>
          <ac:picMkLst>
            <pc:docMk/>
            <pc:sldMk cId="1935184984" sldId="280"/>
            <ac:picMk id="4" creationId="{2FE0205F-9E32-3F4B-6F7B-205A41F607DB}"/>
          </ac:picMkLst>
        </pc:picChg>
        <pc:picChg chg="del">
          <ac:chgData name="Erdinç Türk" userId="48abf5f3-7c8f-4edf-b3f7-19d5407c17ee" providerId="ADAL" clId="{EE38854C-B85F-44AC-BF7D-0E5D277B0DC2}" dt="2022-12-12T07:39:19.115" v="56" actId="478"/>
          <ac:picMkLst>
            <pc:docMk/>
            <pc:sldMk cId="1935184984" sldId="280"/>
            <ac:picMk id="55" creationId="{00000000-0000-0000-0000-000000000000}"/>
          </ac:picMkLst>
        </pc:picChg>
      </pc:sldChg>
    </pc:docChg>
  </pc:docChgLst>
  <pc:docChgLst>
    <pc:chgData name="ELİF TUZCUOĞLU" userId="S::20210808046@ogr.akdeniz.edu.tr::71b14bff-efa9-4a04-b273-44c76fdccc3c" providerId="AD" clId="Web-{36ABBF0A-E904-41E6-9C09-58DEB95A48C9}"/>
    <pc:docChg chg="modSld">
      <pc:chgData name="ELİF TUZCUOĞLU" userId="S::20210808046@ogr.akdeniz.edu.tr::71b14bff-efa9-4a04-b273-44c76fdccc3c" providerId="AD" clId="Web-{36ABBF0A-E904-41E6-9C09-58DEB95A48C9}" dt="2022-12-12T11:19:58.667" v="3" actId="20577"/>
      <pc:docMkLst>
        <pc:docMk/>
      </pc:docMkLst>
      <pc:sldChg chg="modSp">
        <pc:chgData name="ELİF TUZCUOĞLU" userId="S::20210808046@ogr.akdeniz.edu.tr::71b14bff-efa9-4a04-b273-44c76fdccc3c" providerId="AD" clId="Web-{36ABBF0A-E904-41E6-9C09-58DEB95A48C9}" dt="2022-12-12T11:19:58.667" v="3" actId="20577"/>
        <pc:sldMkLst>
          <pc:docMk/>
          <pc:sldMk cId="0" sldId="257"/>
        </pc:sldMkLst>
        <pc:spChg chg="mod">
          <ac:chgData name="ELİF TUZCUOĞLU" userId="S::20210808046@ogr.akdeniz.edu.tr::71b14bff-efa9-4a04-b273-44c76fdccc3c" providerId="AD" clId="Web-{36ABBF0A-E904-41E6-9C09-58DEB95A48C9}" dt="2022-12-12T11:19:58.667" v="3" actId="20577"/>
          <ac:spMkLst>
            <pc:docMk/>
            <pc:sldMk cId="0" sldId="257"/>
            <ac:spMk id="43" creationId="{00000000-0000-0000-0000-000000000000}"/>
          </ac:spMkLst>
        </pc:spChg>
      </pc:sldChg>
    </pc:docChg>
  </pc:docChgLst>
  <pc:docChgLst>
    <pc:chgData name="YUSUF SAMED ÇELİK" userId="S::20210808604@ogr.akdeniz.edu.tr::fee1e9f4-e3fa-479d-a8f8-9eeead151ebe" providerId="AD" clId="Web-{2575202C-6A2A-4873-BE10-69E1ED1E62C0}"/>
    <pc:docChg chg="modSld">
      <pc:chgData name="YUSUF SAMED ÇELİK" userId="S::20210808604@ogr.akdeniz.edu.tr::fee1e9f4-e3fa-479d-a8f8-9eeead151ebe" providerId="AD" clId="Web-{2575202C-6A2A-4873-BE10-69E1ED1E62C0}" dt="2022-12-12T11:00:27.666" v="9" actId="20577"/>
      <pc:docMkLst>
        <pc:docMk/>
      </pc:docMkLst>
      <pc:sldChg chg="modSp">
        <pc:chgData name="YUSUF SAMED ÇELİK" userId="S::20210808604@ogr.akdeniz.edu.tr::fee1e9f4-e3fa-479d-a8f8-9eeead151ebe" providerId="AD" clId="Web-{2575202C-6A2A-4873-BE10-69E1ED1E62C0}" dt="2022-12-12T11:00:23.916" v="7" actId="20577"/>
        <pc:sldMkLst>
          <pc:docMk/>
          <pc:sldMk cId="0" sldId="257"/>
        </pc:sldMkLst>
        <pc:spChg chg="mod">
          <ac:chgData name="YUSUF SAMED ÇELİK" userId="S::20210808604@ogr.akdeniz.edu.tr::fee1e9f4-e3fa-479d-a8f8-9eeead151ebe" providerId="AD" clId="Web-{2575202C-6A2A-4873-BE10-69E1ED1E62C0}" dt="2022-12-12T11:00:23.916" v="7" actId="20577"/>
          <ac:spMkLst>
            <pc:docMk/>
            <pc:sldMk cId="0" sldId="257"/>
            <ac:spMk id="7" creationId="{D36CC2D4-14BF-6568-49E1-5F5D0655FE6D}"/>
          </ac:spMkLst>
        </pc:spChg>
        <pc:picChg chg="mod">
          <ac:chgData name="YUSUF SAMED ÇELİK" userId="S::20210808604@ogr.akdeniz.edu.tr::fee1e9f4-e3fa-479d-a8f8-9eeead151ebe" providerId="AD" clId="Web-{2575202C-6A2A-4873-BE10-69E1ED1E62C0}" dt="2022-12-12T11:00:21.869" v="5" actId="1076"/>
          <ac:picMkLst>
            <pc:docMk/>
            <pc:sldMk cId="0" sldId="257"/>
            <ac:picMk id="5" creationId="{3AA429D1-70B2-1C60-BCF9-9BCAA4862B5E}"/>
          </ac:picMkLst>
        </pc:picChg>
      </pc:sldChg>
      <pc:sldChg chg="modSp">
        <pc:chgData name="YUSUF SAMED ÇELİK" userId="S::20210808604@ogr.akdeniz.edu.tr::fee1e9f4-e3fa-479d-a8f8-9eeead151ebe" providerId="AD" clId="Web-{2575202C-6A2A-4873-BE10-69E1ED1E62C0}" dt="2022-12-12T11:00:27.666" v="9" actId="20577"/>
        <pc:sldMkLst>
          <pc:docMk/>
          <pc:sldMk cId="1935184984" sldId="280"/>
        </pc:sldMkLst>
        <pc:spChg chg="mod">
          <ac:chgData name="YUSUF SAMED ÇELİK" userId="S::20210808604@ogr.akdeniz.edu.tr::fee1e9f4-e3fa-479d-a8f8-9eeead151ebe" providerId="AD" clId="Web-{2575202C-6A2A-4873-BE10-69E1ED1E62C0}" dt="2022-12-12T11:00:27.666" v="9" actId="20577"/>
          <ac:spMkLst>
            <pc:docMk/>
            <pc:sldMk cId="1935184984" sldId="280"/>
            <ac:spMk id="5" creationId="{70664859-06ED-3539-1E0C-280672CA0EB7}"/>
          </ac:spMkLst>
        </pc:spChg>
      </pc:sldChg>
    </pc:docChg>
  </pc:docChgLst>
  <pc:docChgLst>
    <pc:chgData name="ECE GÖKDEMİR" userId="S::20200808039@ogr.akdeniz.edu.tr::475e7338-275a-439b-896e-9f0969392999" providerId="AD" clId="Web-{8DDBC0A6-053C-4C95-BD84-C12FE88C3757}"/>
    <pc:docChg chg="modSld">
      <pc:chgData name="ECE GÖKDEMİR" userId="S::20200808039@ogr.akdeniz.edu.tr::475e7338-275a-439b-896e-9f0969392999" providerId="AD" clId="Web-{8DDBC0A6-053C-4C95-BD84-C12FE88C3757}" dt="2022-12-12T12:20:19.197" v="1" actId="1076"/>
      <pc:docMkLst>
        <pc:docMk/>
      </pc:docMkLst>
      <pc:sldChg chg="modSp">
        <pc:chgData name="ECE GÖKDEMİR" userId="S::20200808039@ogr.akdeniz.edu.tr::475e7338-275a-439b-896e-9f0969392999" providerId="AD" clId="Web-{8DDBC0A6-053C-4C95-BD84-C12FE88C3757}" dt="2022-12-12T12:20:19.197" v="1" actId="1076"/>
        <pc:sldMkLst>
          <pc:docMk/>
          <pc:sldMk cId="1935184984" sldId="280"/>
        </pc:sldMkLst>
        <pc:picChg chg="mod">
          <ac:chgData name="ECE GÖKDEMİR" userId="S::20200808039@ogr.akdeniz.edu.tr::475e7338-275a-439b-896e-9f0969392999" providerId="AD" clId="Web-{8DDBC0A6-053C-4C95-BD84-C12FE88C3757}" dt="2022-12-12T12:20:19.197" v="1" actId="1076"/>
          <ac:picMkLst>
            <pc:docMk/>
            <pc:sldMk cId="1935184984" sldId="280"/>
            <ac:picMk id="4" creationId="{2FE0205F-9E32-3F4B-6F7B-205A41F607DB}"/>
          </ac:picMkLst>
        </pc:picChg>
      </pc:sldChg>
    </pc:docChg>
  </pc:docChgLst>
  <pc:docChgLst>
    <pc:chgData name="ABDURRAHMAN KÜRŞAT ÖZKAN" userId="S::20210808047@ogr.akdeniz.edu.tr::c7fbab6d-da94-4997-b885-45b74d5f64cd" providerId="AD" clId="Web-{8EC3FC46-8070-4BD9-941A-FCAF9A5F9775}"/>
    <pc:docChg chg="modSld">
      <pc:chgData name="ABDURRAHMAN KÜRŞAT ÖZKAN" userId="S::20210808047@ogr.akdeniz.edu.tr::c7fbab6d-da94-4997-b885-45b74d5f64cd" providerId="AD" clId="Web-{8EC3FC46-8070-4BD9-941A-FCAF9A5F9775}" dt="2022-12-12T10:45:03.394" v="15" actId="20577"/>
      <pc:docMkLst>
        <pc:docMk/>
      </pc:docMkLst>
      <pc:sldChg chg="modSp">
        <pc:chgData name="ABDURRAHMAN KÜRŞAT ÖZKAN" userId="S::20210808047@ogr.akdeniz.edu.tr::c7fbab6d-da94-4997-b885-45b74d5f64cd" providerId="AD" clId="Web-{8EC3FC46-8070-4BD9-941A-FCAF9A5F9775}" dt="2022-12-12T10:42:02.355" v="5" actId="20577"/>
        <pc:sldMkLst>
          <pc:docMk/>
          <pc:sldMk cId="0" sldId="257"/>
        </pc:sldMkLst>
        <pc:spChg chg="mod">
          <ac:chgData name="ABDURRAHMAN KÜRŞAT ÖZKAN" userId="S::20210808047@ogr.akdeniz.edu.tr::c7fbab6d-da94-4997-b885-45b74d5f64cd" providerId="AD" clId="Web-{8EC3FC46-8070-4BD9-941A-FCAF9A5F9775}" dt="2022-12-12T10:42:02.355" v="5" actId="20577"/>
          <ac:spMkLst>
            <pc:docMk/>
            <pc:sldMk cId="0" sldId="257"/>
            <ac:spMk id="7" creationId="{D36CC2D4-14BF-6568-49E1-5F5D0655FE6D}"/>
          </ac:spMkLst>
        </pc:spChg>
      </pc:sldChg>
      <pc:sldChg chg="modSp">
        <pc:chgData name="ABDURRAHMAN KÜRŞAT ÖZKAN" userId="S::20210808047@ogr.akdeniz.edu.tr::c7fbab6d-da94-4997-b885-45b74d5f64cd" providerId="AD" clId="Web-{8EC3FC46-8070-4BD9-941A-FCAF9A5F9775}" dt="2022-12-12T10:45:03.394" v="15" actId="20577"/>
        <pc:sldMkLst>
          <pc:docMk/>
          <pc:sldMk cId="0" sldId="277"/>
        </pc:sldMkLst>
        <pc:spChg chg="mod">
          <ac:chgData name="ABDURRAHMAN KÜRŞAT ÖZKAN" userId="S::20210808047@ogr.akdeniz.edu.tr::c7fbab6d-da94-4997-b885-45b74d5f64cd" providerId="AD" clId="Web-{8EC3FC46-8070-4BD9-941A-FCAF9A5F9775}" dt="2022-12-12T10:45:03.394" v="15" actId="20577"/>
          <ac:spMkLst>
            <pc:docMk/>
            <pc:sldMk cId="0" sldId="277"/>
            <ac:spMk id="50" creationId="{00000000-0000-0000-0000-000000000000}"/>
          </ac:spMkLst>
        </pc:spChg>
      </pc:sldChg>
    </pc:docChg>
  </pc:docChgLst>
  <pc:docChgLst>
    <pc:chgData name="SERHAT CAN ZORLU" userId="S::20200808046@ogr.akdeniz.edu.tr::1ef9b14b-0ec4-4c38-9df4-49532c468056" providerId="AD" clId="Web-{A1DDBC34-FFB9-4AA3-A2B6-D0B8284ED350}"/>
    <pc:docChg chg="modSld">
      <pc:chgData name="SERHAT CAN ZORLU" userId="S::20200808046@ogr.akdeniz.edu.tr::1ef9b14b-0ec4-4c38-9df4-49532c468056" providerId="AD" clId="Web-{A1DDBC34-FFB9-4AA3-A2B6-D0B8284ED350}" dt="2022-12-12T12:31:09.617" v="1" actId="1076"/>
      <pc:docMkLst>
        <pc:docMk/>
      </pc:docMkLst>
      <pc:sldChg chg="modSp">
        <pc:chgData name="SERHAT CAN ZORLU" userId="S::20200808046@ogr.akdeniz.edu.tr::1ef9b14b-0ec4-4c38-9df4-49532c468056" providerId="AD" clId="Web-{A1DDBC34-FFB9-4AA3-A2B6-D0B8284ED350}" dt="2022-12-12T12:31:09.617" v="1" actId="1076"/>
        <pc:sldMkLst>
          <pc:docMk/>
          <pc:sldMk cId="0" sldId="257"/>
        </pc:sldMkLst>
        <pc:picChg chg="mod">
          <ac:chgData name="SERHAT CAN ZORLU" userId="S::20200808046@ogr.akdeniz.edu.tr::1ef9b14b-0ec4-4c38-9df4-49532c468056" providerId="AD" clId="Web-{A1DDBC34-FFB9-4AA3-A2B6-D0B8284ED350}" dt="2022-12-12T12:31:09.617" v="1" actId="1076"/>
          <ac:picMkLst>
            <pc:docMk/>
            <pc:sldMk cId="0" sldId="257"/>
            <ac:picMk id="5" creationId="{3AA429D1-70B2-1C60-BCF9-9BCAA4862B5E}"/>
          </ac:picMkLst>
        </pc:picChg>
      </pc:sldChg>
    </pc:docChg>
  </pc:docChgLst>
  <pc:docChgLst>
    <pc:chgData name="DOĞAN ENSAR PAPUÇCUOĞLU" userId="S::20200808023@ogr.akdeniz.edu.tr::a0bc3ccc-7b76-4a8d-8398-e4a5f68e417a" providerId="AD" clId="Web-{73193ACB-D6D5-4D00-AC44-F564273B81D2}"/>
    <pc:docChg chg="modSld">
      <pc:chgData name="DOĞAN ENSAR PAPUÇCUOĞLU" userId="S::20200808023@ogr.akdeniz.edu.tr::a0bc3ccc-7b76-4a8d-8398-e4a5f68e417a" providerId="AD" clId="Web-{73193ACB-D6D5-4D00-AC44-F564273B81D2}" dt="2022-12-12T12:13:26.457" v="2" actId="1076"/>
      <pc:docMkLst>
        <pc:docMk/>
      </pc:docMkLst>
      <pc:sldChg chg="modSp">
        <pc:chgData name="DOĞAN ENSAR PAPUÇCUOĞLU" userId="S::20200808023@ogr.akdeniz.edu.tr::a0bc3ccc-7b76-4a8d-8398-e4a5f68e417a" providerId="AD" clId="Web-{73193ACB-D6D5-4D00-AC44-F564273B81D2}" dt="2022-12-12T12:13:26.457" v="2" actId="1076"/>
        <pc:sldMkLst>
          <pc:docMk/>
          <pc:sldMk cId="0" sldId="257"/>
        </pc:sldMkLst>
        <pc:picChg chg="mod">
          <ac:chgData name="DOĞAN ENSAR PAPUÇCUOĞLU" userId="S::20200808023@ogr.akdeniz.edu.tr::a0bc3ccc-7b76-4a8d-8398-e4a5f68e417a" providerId="AD" clId="Web-{73193ACB-D6D5-4D00-AC44-F564273B81D2}" dt="2022-12-12T12:13:26.457" v="2" actId="1076"/>
          <ac:picMkLst>
            <pc:docMk/>
            <pc:sldMk cId="0" sldId="257"/>
            <ac:picMk id="5" creationId="{3AA429D1-70B2-1C60-BCF9-9BCAA4862B5E}"/>
          </ac:picMkLst>
        </pc:picChg>
      </pc:sldChg>
    </pc:docChg>
  </pc:docChgLst>
  <pc:docChgLst>
    <pc:chgData name="ÖZLEM ŞENÇORUH" userId="S::20210808055@ogr.akdeniz.edu.tr::eae71548-bd24-4ce5-9217-f96df040769e" providerId="AD" clId="Web-{4DD45CBF-636F-415A-9C04-B47B9DD6DEA9}"/>
    <pc:docChg chg="modSld">
      <pc:chgData name="ÖZLEM ŞENÇORUH" userId="S::20210808055@ogr.akdeniz.edu.tr::eae71548-bd24-4ce5-9217-f96df040769e" providerId="AD" clId="Web-{4DD45CBF-636F-415A-9C04-B47B9DD6DEA9}" dt="2022-12-12T12:29:36.884" v="0" actId="1076"/>
      <pc:docMkLst>
        <pc:docMk/>
      </pc:docMkLst>
      <pc:sldChg chg="modSp">
        <pc:chgData name="ÖZLEM ŞENÇORUH" userId="S::20210808055@ogr.akdeniz.edu.tr::eae71548-bd24-4ce5-9217-f96df040769e" providerId="AD" clId="Web-{4DD45CBF-636F-415A-9C04-B47B9DD6DEA9}" dt="2022-12-12T12:29:36.884" v="0" actId="1076"/>
        <pc:sldMkLst>
          <pc:docMk/>
          <pc:sldMk cId="0" sldId="257"/>
        </pc:sldMkLst>
        <pc:picChg chg="mod">
          <ac:chgData name="ÖZLEM ŞENÇORUH" userId="S::20210808055@ogr.akdeniz.edu.tr::eae71548-bd24-4ce5-9217-f96df040769e" providerId="AD" clId="Web-{4DD45CBF-636F-415A-9C04-B47B9DD6DEA9}" dt="2022-12-12T12:29:36.884" v="0" actId="1076"/>
          <ac:picMkLst>
            <pc:docMk/>
            <pc:sldMk cId="0" sldId="257"/>
            <ac:picMk id="5" creationId="{3AA429D1-70B2-1C60-BCF9-9BCAA4862B5E}"/>
          </ac:picMkLst>
        </pc:picChg>
      </pc:sldChg>
    </pc:docChg>
  </pc:docChgLst>
  <pc:docChgLst>
    <pc:chgData name="ZEHRA DOĞRU" userId="S::20200808020@ogr.akdeniz.edu.tr::909740bd-9508-4d07-b1a9-28da3ad3b48e" providerId="AD" clId="Web-{83E446A6-05FF-4F8E-9592-3717B7AEE86C}"/>
    <pc:docChg chg="modSld">
      <pc:chgData name="ZEHRA DOĞRU" userId="S::20200808020@ogr.akdeniz.edu.tr::909740bd-9508-4d07-b1a9-28da3ad3b48e" providerId="AD" clId="Web-{83E446A6-05FF-4F8E-9592-3717B7AEE86C}" dt="2022-12-12T10:42:28.248" v="1" actId="1076"/>
      <pc:docMkLst>
        <pc:docMk/>
      </pc:docMkLst>
      <pc:sldChg chg="modSp">
        <pc:chgData name="ZEHRA DOĞRU" userId="S::20200808020@ogr.akdeniz.edu.tr::909740bd-9508-4d07-b1a9-28da3ad3b48e" providerId="AD" clId="Web-{83E446A6-05FF-4F8E-9592-3717B7AEE86C}" dt="2022-12-12T10:42:28.248" v="1" actId="1076"/>
        <pc:sldMkLst>
          <pc:docMk/>
          <pc:sldMk cId="0" sldId="257"/>
        </pc:sldMkLst>
        <pc:picChg chg="mod">
          <ac:chgData name="ZEHRA DOĞRU" userId="S::20200808020@ogr.akdeniz.edu.tr::909740bd-9508-4d07-b1a9-28da3ad3b48e" providerId="AD" clId="Web-{83E446A6-05FF-4F8E-9592-3717B7AEE86C}" dt="2022-12-12T10:42:28.248" v="1" actId="1076"/>
          <ac:picMkLst>
            <pc:docMk/>
            <pc:sldMk cId="0" sldId="257"/>
            <ac:picMk id="5" creationId="{3AA429D1-70B2-1C60-BCF9-9BCAA4862B5E}"/>
          </ac:picMkLst>
        </pc:picChg>
      </pc:sldChg>
    </pc:docChg>
  </pc:docChgLst>
  <pc:docChgLst>
    <pc:chgData name="KEREM AR" userId="S::20200808022@ogr.akdeniz.edu.tr::651c4e91-ecdd-4e40-9137-fd6235ea558b" providerId="AD" clId="Web-{E4B3D025-2F11-48E6-A097-598671963F6A}"/>
    <pc:docChg chg="modSld">
      <pc:chgData name="KEREM AR" userId="S::20200808022@ogr.akdeniz.edu.tr::651c4e91-ecdd-4e40-9137-fd6235ea558b" providerId="AD" clId="Web-{E4B3D025-2F11-48E6-A097-598671963F6A}" dt="2022-12-12T10:58:40.626" v="3" actId="1076"/>
      <pc:docMkLst>
        <pc:docMk/>
      </pc:docMkLst>
      <pc:sldChg chg="modSp">
        <pc:chgData name="KEREM AR" userId="S::20200808022@ogr.akdeniz.edu.tr::651c4e91-ecdd-4e40-9137-fd6235ea558b" providerId="AD" clId="Web-{E4B3D025-2F11-48E6-A097-598671963F6A}" dt="2022-12-12T10:58:40.626" v="3" actId="1076"/>
        <pc:sldMkLst>
          <pc:docMk/>
          <pc:sldMk cId="0" sldId="257"/>
        </pc:sldMkLst>
        <pc:picChg chg="mod">
          <ac:chgData name="KEREM AR" userId="S::20200808022@ogr.akdeniz.edu.tr::651c4e91-ecdd-4e40-9137-fd6235ea558b" providerId="AD" clId="Web-{E4B3D025-2F11-48E6-A097-598671963F6A}" dt="2022-12-12T10:58:40.626" v="3" actId="1076"/>
          <ac:picMkLst>
            <pc:docMk/>
            <pc:sldMk cId="0" sldId="257"/>
            <ac:picMk id="5" creationId="{3AA429D1-70B2-1C60-BCF9-9BCAA4862B5E}"/>
          </ac:picMkLst>
        </pc:picChg>
      </pc:sldChg>
    </pc:docChg>
  </pc:docChgLst>
  <pc:docChgLst>
    <pc:chgData name="EBRAR TİKİT" userId="S::20200808066@ogr.akdeniz.edu.tr::a3c919b8-a156-42d3-b33a-b67fa0991e6d" providerId="AD" clId="Web-{0A83BEDB-E59E-4D22-BE09-18F581C2A957}"/>
    <pc:docChg chg="modSld">
      <pc:chgData name="EBRAR TİKİT" userId="S::20200808066@ogr.akdeniz.edu.tr::a3c919b8-a156-42d3-b33a-b67fa0991e6d" providerId="AD" clId="Web-{0A83BEDB-E59E-4D22-BE09-18F581C2A957}" dt="2022-12-12T11:27:39.389" v="2" actId="1076"/>
      <pc:docMkLst>
        <pc:docMk/>
      </pc:docMkLst>
      <pc:sldChg chg="modSp">
        <pc:chgData name="EBRAR TİKİT" userId="S::20200808066@ogr.akdeniz.edu.tr::a3c919b8-a156-42d3-b33a-b67fa0991e6d" providerId="AD" clId="Web-{0A83BEDB-E59E-4D22-BE09-18F581C2A957}" dt="2022-12-12T11:22:49.020" v="0" actId="1076"/>
        <pc:sldMkLst>
          <pc:docMk/>
          <pc:sldMk cId="0" sldId="258"/>
        </pc:sldMkLst>
        <pc:picChg chg="mod">
          <ac:chgData name="EBRAR TİKİT" userId="S::20200808066@ogr.akdeniz.edu.tr::a3c919b8-a156-42d3-b33a-b67fa0991e6d" providerId="AD" clId="Web-{0A83BEDB-E59E-4D22-BE09-18F581C2A957}" dt="2022-12-12T11:22:49.020" v="0" actId="1076"/>
          <ac:picMkLst>
            <pc:docMk/>
            <pc:sldMk cId="0" sldId="258"/>
            <ac:picMk id="50" creationId="{00000000-0000-0000-0000-000000000000}"/>
          </ac:picMkLst>
        </pc:picChg>
      </pc:sldChg>
      <pc:sldChg chg="modSp">
        <pc:chgData name="EBRAR TİKİT" userId="S::20200808066@ogr.akdeniz.edu.tr::a3c919b8-a156-42d3-b33a-b67fa0991e6d" providerId="AD" clId="Web-{0A83BEDB-E59E-4D22-BE09-18F581C2A957}" dt="2022-12-12T11:27:39.389" v="2" actId="1076"/>
        <pc:sldMkLst>
          <pc:docMk/>
          <pc:sldMk cId="1935184984" sldId="280"/>
        </pc:sldMkLst>
        <pc:picChg chg="mod">
          <ac:chgData name="EBRAR TİKİT" userId="S::20200808066@ogr.akdeniz.edu.tr::a3c919b8-a156-42d3-b33a-b67fa0991e6d" providerId="AD" clId="Web-{0A83BEDB-E59E-4D22-BE09-18F581C2A957}" dt="2022-12-12T11:27:39.389" v="2" actId="1076"/>
          <ac:picMkLst>
            <pc:docMk/>
            <pc:sldMk cId="1935184984" sldId="280"/>
            <ac:picMk id="4" creationId="{2FE0205F-9E32-3F4B-6F7B-205A41F607DB}"/>
          </ac:picMkLst>
        </pc:picChg>
      </pc:sldChg>
    </pc:docChg>
  </pc:docChgLst>
  <pc:docChgLst>
    <pc:chgData name="EMRE ELDEMİR" userId="S::20200808081@ogr.akdeniz.edu.tr::59a30983-6472-4ed5-ae3d-5fe453d33dea" providerId="AD" clId="Web-{D179A93F-2031-4B0B-945E-81F08B1B1D91}"/>
    <pc:docChg chg="modSld">
      <pc:chgData name="EMRE ELDEMİR" userId="S::20200808081@ogr.akdeniz.edu.tr::59a30983-6472-4ed5-ae3d-5fe453d33dea" providerId="AD" clId="Web-{D179A93F-2031-4B0B-945E-81F08B1B1D91}" dt="2022-12-12T12:32:42.049" v="0" actId="1076"/>
      <pc:docMkLst>
        <pc:docMk/>
      </pc:docMkLst>
      <pc:sldChg chg="modSp">
        <pc:chgData name="EMRE ELDEMİR" userId="S::20200808081@ogr.akdeniz.edu.tr::59a30983-6472-4ed5-ae3d-5fe453d33dea" providerId="AD" clId="Web-{D179A93F-2031-4B0B-945E-81F08B1B1D91}" dt="2022-12-12T12:32:42.049" v="0" actId="1076"/>
        <pc:sldMkLst>
          <pc:docMk/>
          <pc:sldMk cId="1935184984" sldId="280"/>
        </pc:sldMkLst>
        <pc:picChg chg="mod">
          <ac:chgData name="EMRE ELDEMİR" userId="S::20200808081@ogr.akdeniz.edu.tr::59a30983-6472-4ed5-ae3d-5fe453d33dea" providerId="AD" clId="Web-{D179A93F-2031-4B0B-945E-81F08B1B1D91}" dt="2022-12-12T12:32:42.049" v="0" actId="1076"/>
          <ac:picMkLst>
            <pc:docMk/>
            <pc:sldMk cId="1935184984" sldId="280"/>
            <ac:picMk id="4" creationId="{2FE0205F-9E32-3F4B-6F7B-205A41F607DB}"/>
          </ac:picMkLst>
        </pc:picChg>
      </pc:sldChg>
    </pc:docChg>
  </pc:docChgLst>
  <pc:docChgLst>
    <pc:chgData name="Erdinç Türk" userId="48abf5f3-7c8f-4edf-b3f7-19d5407c17ee" providerId="ADAL" clId="{D38EB071-9CD5-431C-AF12-00974E31E2F4}"/>
    <pc:docChg chg="custSel addSld modSld">
      <pc:chgData name="Erdinç Türk" userId="48abf5f3-7c8f-4edf-b3f7-19d5407c17ee" providerId="ADAL" clId="{D38EB071-9CD5-431C-AF12-00974E31E2F4}" dt="2021-10-25T07:04:15.106" v="63" actId="14100"/>
      <pc:docMkLst>
        <pc:docMk/>
      </pc:docMkLst>
      <pc:sldChg chg="modSp mod">
        <pc:chgData name="Erdinç Türk" userId="48abf5f3-7c8f-4edf-b3f7-19d5407c17ee" providerId="ADAL" clId="{D38EB071-9CD5-431C-AF12-00974E31E2F4}" dt="2021-10-25T05:22:47.935" v="50" actId="20577"/>
        <pc:sldMkLst>
          <pc:docMk/>
          <pc:sldMk cId="0" sldId="256"/>
        </pc:sldMkLst>
        <pc:spChg chg="mod">
          <ac:chgData name="Erdinç Türk" userId="48abf5f3-7c8f-4edf-b3f7-19d5407c17ee" providerId="ADAL" clId="{D38EB071-9CD5-431C-AF12-00974E31E2F4}" dt="2021-10-25T05:22:47.935" v="50" actId="20577"/>
          <ac:spMkLst>
            <pc:docMk/>
            <pc:sldMk cId="0" sldId="256"/>
            <ac:spMk id="36" creationId="{00000000-0000-0000-0000-000000000000}"/>
          </ac:spMkLst>
        </pc:spChg>
      </pc:sldChg>
      <pc:sldChg chg="add">
        <pc:chgData name="Erdinç Türk" userId="48abf5f3-7c8f-4edf-b3f7-19d5407c17ee" providerId="ADAL" clId="{D38EB071-9CD5-431C-AF12-00974E31E2F4}" dt="2021-10-24T19:28:35.188" v="43"/>
        <pc:sldMkLst>
          <pc:docMk/>
          <pc:sldMk cId="0" sldId="258"/>
        </pc:sldMkLst>
      </pc:sldChg>
      <pc:sldChg chg="modSp add mod">
        <pc:chgData name="Erdinç Türk" userId="48abf5f3-7c8f-4edf-b3f7-19d5407c17ee" providerId="ADAL" clId="{D38EB071-9CD5-431C-AF12-00974E31E2F4}" dt="2021-10-25T07:04:15.106" v="63" actId="14100"/>
        <pc:sldMkLst>
          <pc:docMk/>
          <pc:sldMk cId="0" sldId="261"/>
        </pc:sldMkLst>
        <pc:picChg chg="mod">
          <ac:chgData name="Erdinç Türk" userId="48abf5f3-7c8f-4edf-b3f7-19d5407c17ee" providerId="ADAL" clId="{D38EB071-9CD5-431C-AF12-00974E31E2F4}" dt="2021-10-25T06:53:17.665" v="57" actId="14100"/>
          <ac:picMkLst>
            <pc:docMk/>
            <pc:sldMk cId="0" sldId="261"/>
            <ac:picMk id="79" creationId="{00000000-0000-0000-0000-000000000000}"/>
          </ac:picMkLst>
        </pc:picChg>
        <pc:picChg chg="mod">
          <ac:chgData name="Erdinç Türk" userId="48abf5f3-7c8f-4edf-b3f7-19d5407c17ee" providerId="ADAL" clId="{D38EB071-9CD5-431C-AF12-00974E31E2F4}" dt="2021-10-25T07:04:15.106" v="63" actId="14100"/>
          <ac:picMkLst>
            <pc:docMk/>
            <pc:sldMk cId="0" sldId="261"/>
            <ac:picMk id="80" creationId="{00000000-0000-0000-0000-000000000000}"/>
          </ac:picMkLst>
        </pc:picChg>
      </pc:sldChg>
      <pc:sldChg chg="modSp add mod">
        <pc:chgData name="Erdinç Türk" userId="48abf5f3-7c8f-4edf-b3f7-19d5407c17ee" providerId="ADAL" clId="{D38EB071-9CD5-431C-AF12-00974E31E2F4}" dt="2021-10-24T19:29:16.333" v="48" actId="20577"/>
        <pc:sldMkLst>
          <pc:docMk/>
          <pc:sldMk cId="3789804334" sldId="266"/>
        </pc:sldMkLst>
        <pc:spChg chg="mod">
          <ac:chgData name="Erdinç Türk" userId="48abf5f3-7c8f-4edf-b3f7-19d5407c17ee" providerId="ADAL" clId="{D38EB071-9CD5-431C-AF12-00974E31E2F4}" dt="2021-10-24T19:29:16.333" v="48" actId="20577"/>
          <ac:spMkLst>
            <pc:docMk/>
            <pc:sldMk cId="3789804334" sldId="266"/>
            <ac:spMk id="3" creationId="{E17F1F54-3D63-46FA-9435-2209DDF1077B}"/>
          </ac:spMkLst>
        </pc:spChg>
      </pc:sldChg>
      <pc:sldChg chg="addSp add">
        <pc:chgData name="Erdinç Türk" userId="48abf5f3-7c8f-4edf-b3f7-19d5407c17ee" providerId="ADAL" clId="{D38EB071-9CD5-431C-AF12-00974E31E2F4}" dt="2021-10-25T06:03:09.188" v="51"/>
        <pc:sldMkLst>
          <pc:docMk/>
          <pc:sldMk cId="3625496400" sldId="267"/>
        </pc:sldMkLst>
        <pc:inkChg chg="add">
          <ac:chgData name="Erdinç Türk" userId="48abf5f3-7c8f-4edf-b3f7-19d5407c17ee" providerId="ADAL" clId="{D38EB071-9CD5-431C-AF12-00974E31E2F4}" dt="2021-10-25T06:03:09.188" v="51"/>
          <ac:inkMkLst>
            <pc:docMk/>
            <pc:sldMk cId="3625496400" sldId="267"/>
            <ac:inkMk id="2" creationId="{E234A64D-FFD8-4481-AA7C-036EE24ED9DF}"/>
          </ac:inkMkLst>
        </pc:inkChg>
      </pc:sldChg>
      <pc:sldChg chg="addSp add">
        <pc:chgData name="Erdinç Türk" userId="48abf5f3-7c8f-4edf-b3f7-19d5407c17ee" providerId="ADAL" clId="{D38EB071-9CD5-431C-AF12-00974E31E2F4}" dt="2021-10-25T06:03:09.188" v="51"/>
        <pc:sldMkLst>
          <pc:docMk/>
          <pc:sldMk cId="539595174" sldId="268"/>
        </pc:sldMkLst>
        <pc:inkChg chg="add">
          <ac:chgData name="Erdinç Türk" userId="48abf5f3-7c8f-4edf-b3f7-19d5407c17ee" providerId="ADAL" clId="{D38EB071-9CD5-431C-AF12-00974E31E2F4}" dt="2021-10-25T06:03:09.188" v="51"/>
          <ac:inkMkLst>
            <pc:docMk/>
            <pc:sldMk cId="539595174" sldId="268"/>
            <ac:inkMk id="3" creationId="{470EBA27-14B2-48BB-AB65-0D365FDB894B}"/>
          </ac:inkMkLst>
        </pc:inkChg>
      </pc:sldChg>
      <pc:sldChg chg="addSp add">
        <pc:chgData name="Erdinç Türk" userId="48abf5f3-7c8f-4edf-b3f7-19d5407c17ee" providerId="ADAL" clId="{D38EB071-9CD5-431C-AF12-00974E31E2F4}" dt="2021-10-25T06:03:09.188" v="51"/>
        <pc:sldMkLst>
          <pc:docMk/>
          <pc:sldMk cId="4290106964" sldId="269"/>
        </pc:sldMkLst>
        <pc:inkChg chg="add">
          <ac:chgData name="Erdinç Türk" userId="48abf5f3-7c8f-4edf-b3f7-19d5407c17ee" providerId="ADAL" clId="{D38EB071-9CD5-431C-AF12-00974E31E2F4}" dt="2021-10-25T06:03:09.188" v="51"/>
          <ac:inkMkLst>
            <pc:docMk/>
            <pc:sldMk cId="4290106964" sldId="269"/>
            <ac:inkMk id="3" creationId="{5EDCF7C2-4FD5-44AA-9DA2-8FC2C657FCA2}"/>
          </ac:inkMkLst>
        </pc:inkChg>
      </pc:sldChg>
      <pc:sldChg chg="add">
        <pc:chgData name="Erdinç Türk" userId="48abf5f3-7c8f-4edf-b3f7-19d5407c17ee" providerId="ADAL" clId="{D38EB071-9CD5-431C-AF12-00974E31E2F4}" dt="2021-10-24T19:28:35.188" v="43"/>
        <pc:sldMkLst>
          <pc:docMk/>
          <pc:sldMk cId="2102552500" sldId="270"/>
        </pc:sldMkLst>
      </pc:sldChg>
      <pc:sldChg chg="delSp add mod">
        <pc:chgData name="Erdinç Türk" userId="48abf5f3-7c8f-4edf-b3f7-19d5407c17ee" providerId="ADAL" clId="{D38EB071-9CD5-431C-AF12-00974E31E2F4}" dt="2021-10-25T06:08:55.630" v="52" actId="478"/>
        <pc:sldMkLst>
          <pc:docMk/>
          <pc:sldMk cId="50605348" sldId="271"/>
        </pc:sldMkLst>
        <pc:spChg chg="del">
          <ac:chgData name="Erdinç Türk" userId="48abf5f3-7c8f-4edf-b3f7-19d5407c17ee" providerId="ADAL" clId="{D38EB071-9CD5-431C-AF12-00974E31E2F4}" dt="2021-10-25T06:08:55.630" v="52" actId="478"/>
          <ac:spMkLst>
            <pc:docMk/>
            <pc:sldMk cId="50605348" sldId="271"/>
            <ac:spMk id="3" creationId="{0FA542BC-8C65-4A5C-AEFD-62B204BA1862}"/>
          </ac:spMkLst>
        </pc:spChg>
      </pc:sldChg>
      <pc:sldChg chg="addSp add">
        <pc:chgData name="Erdinç Türk" userId="48abf5f3-7c8f-4edf-b3f7-19d5407c17ee" providerId="ADAL" clId="{D38EB071-9CD5-431C-AF12-00974E31E2F4}" dt="2021-10-25T06:03:09.188" v="51"/>
        <pc:sldMkLst>
          <pc:docMk/>
          <pc:sldMk cId="3050211373" sldId="272"/>
        </pc:sldMkLst>
        <pc:inkChg chg="add">
          <ac:chgData name="Erdinç Türk" userId="48abf5f3-7c8f-4edf-b3f7-19d5407c17ee" providerId="ADAL" clId="{D38EB071-9CD5-431C-AF12-00974E31E2F4}" dt="2021-10-25T06:03:09.188" v="51"/>
          <ac:inkMkLst>
            <pc:docMk/>
            <pc:sldMk cId="3050211373" sldId="272"/>
            <ac:inkMk id="2" creationId="{E72F9FD4-C70B-469A-B964-5D8718662BA8}"/>
          </ac:inkMkLst>
        </pc:inkChg>
      </pc:sldChg>
      <pc:sldChg chg="addSp add">
        <pc:chgData name="Erdinç Türk" userId="48abf5f3-7c8f-4edf-b3f7-19d5407c17ee" providerId="ADAL" clId="{D38EB071-9CD5-431C-AF12-00974E31E2F4}" dt="2021-10-25T06:03:09.188" v="51"/>
        <pc:sldMkLst>
          <pc:docMk/>
          <pc:sldMk cId="189964893" sldId="273"/>
        </pc:sldMkLst>
        <pc:inkChg chg="add">
          <ac:chgData name="Erdinç Türk" userId="48abf5f3-7c8f-4edf-b3f7-19d5407c17ee" providerId="ADAL" clId="{D38EB071-9CD5-431C-AF12-00974E31E2F4}" dt="2021-10-25T06:03:09.188" v="51"/>
          <ac:inkMkLst>
            <pc:docMk/>
            <pc:sldMk cId="189964893" sldId="273"/>
            <ac:inkMk id="3" creationId="{E91DFCDE-4E4B-45CB-B259-751B64EA9949}"/>
          </ac:inkMkLst>
        </pc:inkChg>
      </pc:sldChg>
      <pc:sldChg chg="addSp add">
        <pc:chgData name="Erdinç Türk" userId="48abf5f3-7c8f-4edf-b3f7-19d5407c17ee" providerId="ADAL" clId="{D38EB071-9CD5-431C-AF12-00974E31E2F4}" dt="2021-10-25T06:03:09.188" v="51"/>
        <pc:sldMkLst>
          <pc:docMk/>
          <pc:sldMk cId="2764269855" sldId="274"/>
        </pc:sldMkLst>
        <pc:inkChg chg="add">
          <ac:chgData name="Erdinç Türk" userId="48abf5f3-7c8f-4edf-b3f7-19d5407c17ee" providerId="ADAL" clId="{D38EB071-9CD5-431C-AF12-00974E31E2F4}" dt="2021-10-25T06:03:09.188" v="51"/>
          <ac:inkMkLst>
            <pc:docMk/>
            <pc:sldMk cId="2764269855" sldId="274"/>
            <ac:inkMk id="3" creationId="{DCBCAC52-FF90-4E4C-B309-438F8551FC5E}"/>
          </ac:inkMkLst>
        </pc:inkChg>
      </pc:sldChg>
      <pc:sldChg chg="addSp add">
        <pc:chgData name="Erdinç Türk" userId="48abf5f3-7c8f-4edf-b3f7-19d5407c17ee" providerId="ADAL" clId="{D38EB071-9CD5-431C-AF12-00974E31E2F4}" dt="2021-10-25T06:03:09.188" v="51"/>
        <pc:sldMkLst>
          <pc:docMk/>
          <pc:sldMk cId="2346661359" sldId="275"/>
        </pc:sldMkLst>
        <pc:inkChg chg="add">
          <ac:chgData name="Erdinç Türk" userId="48abf5f3-7c8f-4edf-b3f7-19d5407c17ee" providerId="ADAL" clId="{D38EB071-9CD5-431C-AF12-00974E31E2F4}" dt="2021-10-25T06:03:09.188" v="51"/>
          <ac:inkMkLst>
            <pc:docMk/>
            <pc:sldMk cId="2346661359" sldId="275"/>
            <ac:inkMk id="3" creationId="{D032CBEA-E0C3-4115-AB81-A81DB02B7BA9}"/>
          </ac:inkMkLst>
        </pc:inkChg>
      </pc:sldChg>
      <pc:sldChg chg="add">
        <pc:chgData name="Erdinç Türk" userId="48abf5f3-7c8f-4edf-b3f7-19d5407c17ee" providerId="ADAL" clId="{D38EB071-9CD5-431C-AF12-00974E31E2F4}" dt="2021-10-24T19:28:35.188" v="43"/>
        <pc:sldMkLst>
          <pc:docMk/>
          <pc:sldMk cId="508308411"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6c3d28f6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g6c3d28f6d1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6c3d28f6d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6c3d28f6d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75e2e357a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75e2e357a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75e2e357a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75e2e357a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5e2e357a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5e2e357a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26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75e2e357a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75e2e357a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1"/>
        <p:cNvGrpSpPr/>
        <p:nvPr/>
      </p:nvGrpSpPr>
      <p:grpSpPr>
        <a:xfrm>
          <a:off x="0" y="0"/>
          <a:ext cx="0" cy="0"/>
          <a:chOff x="0" y="0"/>
          <a:chExt cx="0" cy="0"/>
        </a:xfrm>
      </p:grpSpPr>
      <p:cxnSp>
        <p:nvCxnSpPr>
          <p:cNvPr id="12" name="Google Shape;12;p2"/>
          <p:cNvCxnSpPr/>
          <p:nvPr/>
        </p:nvCxnSpPr>
        <p:spPr>
          <a:xfrm>
            <a:off x="0" y="2998150"/>
            <a:ext cx="9144000" cy="0"/>
          </a:xfrm>
          <a:prstGeom prst="straightConnector1">
            <a:avLst/>
          </a:prstGeom>
          <a:noFill/>
          <a:ln w="19050" cap="flat" cmpd="sng">
            <a:solidFill>
              <a:srgbClr val="1155CC"/>
            </a:solidFill>
            <a:prstDash val="solid"/>
            <a:round/>
            <a:headEnd type="none" w="sm" len="sm"/>
            <a:tailEnd type="none" w="sm" len="sm"/>
          </a:ln>
        </p:spPr>
      </p:cxnSp>
      <p:sp>
        <p:nvSpPr>
          <p:cNvPr id="13" name="Google Shape;13;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5" name="Google Shape;15;p2"/>
          <p:cNvSpPr txBox="1">
            <a:spLocks noGrp="1"/>
          </p:cNvSpPr>
          <p:nvPr>
            <p:ph type="sldNum" idx="12"/>
          </p:nvPr>
        </p:nvSpPr>
        <p:spPr>
          <a:xfrm>
            <a:off x="8556775" y="4791625"/>
            <a:ext cx="548700" cy="351900"/>
          </a:xfrm>
          <a:prstGeom prst="rect">
            <a:avLst/>
          </a:prstGeom>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0" y="2998150"/>
            <a:ext cx="9144000" cy="0"/>
          </a:xfrm>
          <a:prstGeom prst="straightConnector1">
            <a:avLst/>
          </a:prstGeom>
          <a:noFill/>
          <a:ln w="19050" cap="flat" cmpd="sng">
            <a:solidFill>
              <a:srgbClr val="1155CC"/>
            </a:solidFill>
            <a:prstDash val="solid"/>
            <a:round/>
            <a:headEnd type="none" w="sm" len="sm"/>
            <a:tailEnd type="none" w="sm" len="sm"/>
          </a:ln>
        </p:spPr>
      </p:cxnSp>
      <p:sp>
        <p:nvSpPr>
          <p:cNvPr id="18" name="Google Shape;18;p3"/>
          <p:cNvSpPr txBox="1">
            <a:spLocks noGrp="1"/>
          </p:cNvSpPr>
          <p:nvPr>
            <p:ph type="title"/>
          </p:nvPr>
        </p:nvSpPr>
        <p:spPr>
          <a:xfrm>
            <a:off x="510450" y="1448825"/>
            <a:ext cx="8123100" cy="1387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ldNum" idx="12"/>
          </p:nvPr>
        </p:nvSpPr>
        <p:spPr>
          <a:xfrm>
            <a:off x="8556775" y="4791625"/>
            <a:ext cx="548700" cy="351900"/>
          </a:xfrm>
          <a:prstGeom prst="rect">
            <a:avLst/>
          </a:prstGeom>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56775" y="4783625"/>
            <a:ext cx="548700" cy="359700"/>
          </a:xfrm>
          <a:prstGeom prst="rect">
            <a:avLst/>
          </a:prstGeom>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556775" y="4783625"/>
            <a:ext cx="548700" cy="359700"/>
          </a:xfrm>
          <a:prstGeom prst="rect">
            <a:avLst/>
          </a:prstGeom>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760675" y="4799600"/>
            <a:ext cx="383400" cy="3438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Proxima Nova"/>
                <a:ea typeface="Proxima Nova"/>
                <a:cs typeface="Proxima Nova"/>
                <a:sym typeface="Proxima Nova"/>
              </a:defRPr>
            </a:lvl1pPr>
            <a:lvl2pPr lvl="1" algn="ctr">
              <a:buNone/>
              <a:defRPr sz="1000">
                <a:solidFill>
                  <a:srgbClr val="FFFFFF"/>
                </a:solidFill>
                <a:latin typeface="Proxima Nova"/>
                <a:ea typeface="Proxima Nova"/>
                <a:cs typeface="Proxima Nova"/>
                <a:sym typeface="Proxima Nova"/>
              </a:defRPr>
            </a:lvl2pPr>
            <a:lvl3pPr lvl="2" algn="ctr">
              <a:buNone/>
              <a:defRPr sz="1000">
                <a:solidFill>
                  <a:srgbClr val="FFFFFF"/>
                </a:solidFill>
                <a:latin typeface="Proxima Nova"/>
                <a:ea typeface="Proxima Nova"/>
                <a:cs typeface="Proxima Nova"/>
                <a:sym typeface="Proxima Nova"/>
              </a:defRPr>
            </a:lvl3pPr>
            <a:lvl4pPr lvl="3" algn="ctr">
              <a:buNone/>
              <a:defRPr sz="1000">
                <a:solidFill>
                  <a:srgbClr val="FFFFFF"/>
                </a:solidFill>
                <a:latin typeface="Proxima Nova"/>
                <a:ea typeface="Proxima Nova"/>
                <a:cs typeface="Proxima Nova"/>
                <a:sym typeface="Proxima Nova"/>
              </a:defRPr>
            </a:lvl4pPr>
            <a:lvl5pPr lvl="4" algn="ctr">
              <a:buNone/>
              <a:defRPr sz="1000">
                <a:solidFill>
                  <a:srgbClr val="FFFFFF"/>
                </a:solidFill>
                <a:latin typeface="Proxima Nova"/>
                <a:ea typeface="Proxima Nova"/>
                <a:cs typeface="Proxima Nova"/>
                <a:sym typeface="Proxima Nova"/>
              </a:defRPr>
            </a:lvl5pPr>
            <a:lvl6pPr lvl="5" algn="ctr">
              <a:buNone/>
              <a:defRPr sz="1000">
                <a:solidFill>
                  <a:srgbClr val="FFFFFF"/>
                </a:solidFill>
                <a:latin typeface="Proxima Nova"/>
                <a:ea typeface="Proxima Nova"/>
                <a:cs typeface="Proxima Nova"/>
                <a:sym typeface="Proxima Nova"/>
              </a:defRPr>
            </a:lvl6pPr>
            <a:lvl7pPr lvl="6" algn="ctr">
              <a:buNone/>
              <a:defRPr sz="1000">
                <a:solidFill>
                  <a:srgbClr val="FFFFFF"/>
                </a:solidFill>
                <a:latin typeface="Proxima Nova"/>
                <a:ea typeface="Proxima Nova"/>
                <a:cs typeface="Proxima Nova"/>
                <a:sym typeface="Proxima Nova"/>
              </a:defRPr>
            </a:lvl7pPr>
            <a:lvl8pPr lvl="7" algn="ctr">
              <a:buNone/>
              <a:defRPr sz="1000">
                <a:solidFill>
                  <a:srgbClr val="FFFFFF"/>
                </a:solidFill>
                <a:latin typeface="Proxima Nova"/>
                <a:ea typeface="Proxima Nova"/>
                <a:cs typeface="Proxima Nova"/>
                <a:sym typeface="Proxima Nova"/>
              </a:defRPr>
            </a:lvl8pPr>
            <a:lvl9pPr lvl="8" algn="ctr">
              <a:buNone/>
              <a:defRPr sz="1000">
                <a:solidFill>
                  <a:srgbClr val="FFFFFF"/>
                </a:solidFill>
                <a:latin typeface="Proxima Nova"/>
                <a:ea typeface="Proxima Nova"/>
                <a:cs typeface="Proxima Nova"/>
                <a:sym typeface="Proxima Nova"/>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txBox="1"/>
          <p:nvPr/>
        </p:nvSpPr>
        <p:spPr>
          <a:xfrm>
            <a:off x="0" y="4783650"/>
            <a:ext cx="9144000" cy="360000"/>
          </a:xfrm>
          <a:prstGeom prst="rect">
            <a:avLst/>
          </a:prstGeom>
          <a:solidFill>
            <a:srgbClr val="1155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FFFFFF"/>
                </a:solidFill>
              </a:rPr>
              <a:t>CSE 211, Digital Design, Akdeniz University</a:t>
            </a:r>
            <a:endParaRPr sz="1100">
              <a:solidFill>
                <a:srgbClr val="FFFFFF"/>
              </a:solidFill>
            </a:endParaRPr>
          </a:p>
        </p:txBody>
      </p:sp>
      <p:pic>
        <p:nvPicPr>
          <p:cNvPr id="10" name="Google Shape;10;p1"/>
          <p:cNvPicPr preferRelativeResize="0"/>
          <p:nvPr/>
        </p:nvPicPr>
        <p:blipFill>
          <a:blip r:embed="rId6">
            <a:alphaModFix/>
          </a:blip>
          <a:stretch>
            <a:fillRect/>
          </a:stretch>
        </p:blipFill>
        <p:spPr>
          <a:xfrm>
            <a:off x="0" y="4422725"/>
            <a:ext cx="902426" cy="7208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arduino.cc/reference/en/libraries/liquidcrystal/?_gl=1*rey0xg*_ga*MjA3OTQyNzI0OC4xNjcwODI4NzM4*_ga_NEXN8H46L5*MTY3MDgyODczOC4xLjEuMTY3MDgzMDg1NS4wLjAuM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howtomechatronics.com/tutorials/arduino/ultrasonic-sensor-hc-sr0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7"/>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CSE 211</a:t>
            </a:r>
            <a:endParaRPr/>
          </a:p>
          <a:p>
            <a:pPr marL="0" lvl="0" indent="0" algn="l" rtl="0">
              <a:spcBef>
                <a:spcPts val="0"/>
              </a:spcBef>
              <a:spcAft>
                <a:spcPts val="0"/>
              </a:spcAft>
              <a:buNone/>
            </a:pPr>
            <a:r>
              <a:rPr lang="en"/>
              <a:t>Digital Design</a:t>
            </a:r>
            <a:endParaRPr/>
          </a:p>
        </p:txBody>
      </p:sp>
      <p:sp>
        <p:nvSpPr>
          <p:cNvPr id="36" name="Google Shape;36;p7"/>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Lab07 – Arduino: Usage of LCD and HCSR04 Sensor</a:t>
            </a:r>
            <a:endParaRPr/>
          </a:p>
        </p:txBody>
      </p:sp>
      <p:sp>
        <p:nvSpPr>
          <p:cNvPr id="37" name="Google Shape;37;p7"/>
          <p:cNvSpPr txBox="1">
            <a:spLocks noGrp="1"/>
          </p:cNvSpPr>
          <p:nvPr>
            <p:ph type="sldNum" idx="12"/>
          </p:nvPr>
        </p:nvSpPr>
        <p:spPr>
          <a:xfrm>
            <a:off x="8556775" y="4791625"/>
            <a:ext cx="548700" cy="35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5" name="Picture 4">
            <a:extLst>
              <a:ext uri="{FF2B5EF4-FFF2-40B4-BE49-F238E27FC236}">
                <a16:creationId xmlns:a16="http://schemas.microsoft.com/office/drawing/2014/main" id="{3AA429D1-70B2-1C60-BCF9-9BCAA4862B5E}"/>
              </a:ext>
            </a:extLst>
          </p:cNvPr>
          <p:cNvPicPr>
            <a:picLocks noChangeAspect="1"/>
          </p:cNvPicPr>
          <p:nvPr/>
        </p:nvPicPr>
        <p:blipFill>
          <a:blip r:embed="rId3"/>
          <a:stretch>
            <a:fillRect/>
          </a:stretch>
        </p:blipFill>
        <p:spPr>
          <a:xfrm>
            <a:off x="991733" y="-162415"/>
            <a:ext cx="5943175" cy="4505129"/>
          </a:xfrm>
          <a:prstGeom prst="rect">
            <a:avLst/>
          </a:prstGeom>
        </p:spPr>
      </p:pic>
      <p:sp>
        <p:nvSpPr>
          <p:cNvPr id="42" name="Google Shape;42;p8"/>
          <p:cNvSpPr txBox="1">
            <a:spLocks noGrp="1"/>
          </p:cNvSpPr>
          <p:nvPr>
            <p:ph type="title"/>
          </p:nvPr>
        </p:nvSpPr>
        <p:spPr>
          <a:xfrm>
            <a:off x="311700" y="397850"/>
            <a:ext cx="8520600" cy="61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tr"/>
              <a:t>LCD 2x16 “Hello World”</a:t>
            </a:r>
            <a:endParaRPr/>
          </a:p>
          <a:p>
            <a:pPr marL="0" lvl="0" indent="0" algn="l" rtl="0">
              <a:lnSpc>
                <a:spcPct val="100000"/>
              </a:lnSpc>
              <a:spcBef>
                <a:spcPts val="0"/>
              </a:spcBef>
              <a:spcAft>
                <a:spcPts val="0"/>
              </a:spcAft>
              <a:buSzPts val="2800"/>
              <a:buNone/>
            </a:pPr>
            <a:endParaRPr/>
          </a:p>
        </p:txBody>
      </p:sp>
      <p:sp>
        <p:nvSpPr>
          <p:cNvPr id="43" name="Google Shape;43;p8"/>
          <p:cNvSpPr txBox="1">
            <a:spLocks noGrp="1"/>
          </p:cNvSpPr>
          <p:nvPr>
            <p:ph type="body" idx="1"/>
          </p:nvPr>
        </p:nvSpPr>
        <p:spPr>
          <a:xfrm>
            <a:off x="443250" y="963822"/>
            <a:ext cx="3740130" cy="1192638"/>
          </a:xfrm>
          <a:prstGeom prst="rect">
            <a:avLst/>
          </a:prstGeom>
          <a:solidFill>
            <a:srgbClr val="FFFFFF"/>
          </a:solidFill>
          <a:ln>
            <a:noFill/>
          </a:ln>
        </p:spPr>
        <p:txBody>
          <a:bodyPr spcFirstLastPara="1" wrap="square" lIns="91425" tIns="91425" rIns="91425" bIns="91425" anchor="t" anchorCtr="0">
            <a:noAutofit/>
          </a:bodyPr>
          <a:lstStyle/>
          <a:p>
            <a:r>
              <a:rPr lang="tr"/>
              <a:t>Firstly,print ‘</a:t>
            </a:r>
            <a:r>
              <a:rPr lang="tr" err="1"/>
              <a:t>Hello</a:t>
            </a:r>
            <a:r>
              <a:rPr lang="tr"/>
              <a:t> World’ in </a:t>
            </a:r>
            <a:r>
              <a:rPr lang="tr" err="1"/>
              <a:t>the</a:t>
            </a:r>
            <a:r>
              <a:rPr lang="tr"/>
              <a:t> </a:t>
            </a:r>
            <a:r>
              <a:rPr lang="tr" err="1"/>
              <a:t>first</a:t>
            </a:r>
            <a:r>
              <a:rPr lang="tr"/>
              <a:t> </a:t>
            </a:r>
            <a:r>
              <a:rPr lang="tr" err="1"/>
              <a:t>raw</a:t>
            </a:r>
            <a:r>
              <a:rPr lang="tr"/>
              <a:t> of </a:t>
            </a:r>
            <a:r>
              <a:rPr lang="tr" err="1"/>
              <a:t>the</a:t>
            </a:r>
            <a:r>
              <a:rPr lang="tr"/>
              <a:t> </a:t>
            </a:r>
            <a:r>
              <a:rPr lang="tr" err="1"/>
              <a:t>screen</a:t>
            </a:r>
            <a:r>
              <a:rPr lang="tr"/>
              <a:t>.</a:t>
            </a:r>
            <a:r>
              <a:rPr lang="tr-TR"/>
              <a:t> </a:t>
            </a:r>
          </a:p>
          <a:p>
            <a:pPr marL="457200" lvl="0" indent="-317500" algn="l" rtl="0">
              <a:lnSpc>
                <a:spcPct val="115000"/>
              </a:lnSpc>
              <a:spcBef>
                <a:spcPts val="0"/>
              </a:spcBef>
              <a:spcAft>
                <a:spcPts val="0"/>
              </a:spcAft>
              <a:buSzPts val="1400"/>
              <a:buChar char="●"/>
            </a:pPr>
            <a:r>
              <a:rPr lang="tr-TR" err="1"/>
              <a:t>Then</a:t>
            </a:r>
            <a:r>
              <a:rPr lang="tr"/>
              <a:t>, </a:t>
            </a:r>
            <a:r>
              <a:rPr lang="tr" err="1"/>
              <a:t>keep</a:t>
            </a:r>
            <a:r>
              <a:rPr lang="tr"/>
              <a:t> a </a:t>
            </a:r>
            <a:r>
              <a:rPr lang="tr" err="1"/>
              <a:t>counter</a:t>
            </a:r>
            <a:r>
              <a:rPr lang="tr"/>
              <a:t> </a:t>
            </a:r>
            <a:r>
              <a:rPr lang="tr" err="1"/>
              <a:t>that</a:t>
            </a:r>
            <a:r>
              <a:rPr lang="tr"/>
              <a:t> </a:t>
            </a:r>
            <a:r>
              <a:rPr lang="tr" err="1"/>
              <a:t>increases</a:t>
            </a:r>
            <a:r>
              <a:rPr lang="tr"/>
              <a:t> on </a:t>
            </a:r>
            <a:r>
              <a:rPr lang="tr" err="1"/>
              <a:t>every</a:t>
            </a:r>
            <a:r>
              <a:rPr lang="tr"/>
              <a:t> </a:t>
            </a:r>
            <a:r>
              <a:rPr lang="tr" err="1"/>
              <a:t>second</a:t>
            </a:r>
            <a:r>
              <a:rPr lang="tr"/>
              <a:t>. </a:t>
            </a:r>
            <a:r>
              <a:rPr lang="tr" err="1"/>
              <a:t>Use</a:t>
            </a:r>
            <a:r>
              <a:rPr lang="tr"/>
              <a:t> </a:t>
            </a:r>
            <a:r>
              <a:rPr lang="tr" b="1" err="1"/>
              <a:t>millis</a:t>
            </a:r>
            <a:r>
              <a:rPr lang="tr" b="1"/>
              <a:t>() </a:t>
            </a:r>
            <a:r>
              <a:rPr lang="tr" err="1"/>
              <a:t>function</a:t>
            </a:r>
            <a:r>
              <a:rPr lang="tr"/>
              <a:t>.</a:t>
            </a:r>
            <a:endParaRPr/>
          </a:p>
          <a:p>
            <a:pPr marL="0" lvl="0" indent="0" algn="l" rtl="0">
              <a:lnSpc>
                <a:spcPct val="115000"/>
              </a:lnSpc>
              <a:spcBef>
                <a:spcPts val="0"/>
              </a:spcBef>
              <a:spcAft>
                <a:spcPts val="0"/>
              </a:spcAft>
              <a:buSzPts val="1400"/>
              <a:buNone/>
            </a:pPr>
            <a:endParaRPr/>
          </a:p>
        </p:txBody>
      </p:sp>
      <p:sp>
        <p:nvSpPr>
          <p:cNvPr id="44" name="Google Shape;44;p8"/>
          <p:cNvSpPr txBox="1">
            <a:spLocks noGrp="1"/>
          </p:cNvSpPr>
          <p:nvPr>
            <p:ph type="sldNum" idx="12"/>
          </p:nvPr>
        </p:nvSpPr>
        <p:spPr>
          <a:xfrm>
            <a:off x="8556775" y="4783625"/>
            <a:ext cx="548700" cy="35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tr"/>
              <a:t>2</a:t>
            </a:fld>
            <a:endParaRPr/>
          </a:p>
        </p:txBody>
      </p:sp>
      <p:sp>
        <p:nvSpPr>
          <p:cNvPr id="3" name="TextBox 2">
            <a:extLst>
              <a:ext uri="{FF2B5EF4-FFF2-40B4-BE49-F238E27FC236}">
                <a16:creationId xmlns:a16="http://schemas.microsoft.com/office/drawing/2014/main" id="{36F88A48-414A-A74E-6AE1-2311A75FB764}"/>
              </a:ext>
            </a:extLst>
          </p:cNvPr>
          <p:cNvSpPr txBox="1"/>
          <p:nvPr/>
        </p:nvSpPr>
        <p:spPr>
          <a:xfrm>
            <a:off x="38525" y="2043238"/>
            <a:ext cx="5500350" cy="307777"/>
          </a:xfrm>
          <a:prstGeom prst="rect">
            <a:avLst/>
          </a:prstGeom>
          <a:noFill/>
        </p:spPr>
        <p:txBody>
          <a:bodyPr wrap="square" lIns="91440" tIns="45720" rIns="91440" bIns="45720" anchor="t">
            <a:spAutoFit/>
          </a:bodyPr>
          <a:lstStyle/>
          <a:p>
            <a:r>
              <a:rPr lang="en-US"/>
              <a:t>Tutorial: lin</a:t>
            </a:r>
          </a:p>
        </p:txBody>
      </p:sp>
      <p:sp>
        <p:nvSpPr>
          <p:cNvPr id="7" name="TextBox 6">
            <a:extLst>
              <a:ext uri="{FF2B5EF4-FFF2-40B4-BE49-F238E27FC236}">
                <a16:creationId xmlns:a16="http://schemas.microsoft.com/office/drawing/2014/main" id="{D36CC2D4-14BF-6568-49E1-5F5D0655FE6D}"/>
              </a:ext>
            </a:extLst>
          </p:cNvPr>
          <p:cNvSpPr txBox="1"/>
          <p:nvPr/>
        </p:nvSpPr>
        <p:spPr>
          <a:xfrm>
            <a:off x="38525" y="2342636"/>
            <a:ext cx="3048000" cy="307777"/>
          </a:xfrm>
          <a:prstGeom prst="rect">
            <a:avLst/>
          </a:prstGeom>
          <a:noFill/>
        </p:spPr>
        <p:txBody>
          <a:bodyPr wrap="square">
            <a:spAutoFit/>
          </a:bodyPr>
          <a:lstStyle/>
          <a:p>
            <a:r>
              <a:rPr lang="en-US"/>
              <a:t>LCD Library: </a:t>
            </a:r>
            <a:r>
              <a:rPr lang="en-US">
                <a:hlinkClick r:id="rId4"/>
              </a:rPr>
              <a:t>link</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11700" y="445025"/>
            <a:ext cx="465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Hello World</a:t>
            </a:r>
            <a:endParaRPr/>
          </a:p>
        </p:txBody>
      </p:sp>
      <p:pic>
        <p:nvPicPr>
          <p:cNvPr id="1026" name="Picture 2">
            <a:extLst>
              <a:ext uri="{FF2B5EF4-FFF2-40B4-BE49-F238E27FC236}">
                <a16:creationId xmlns:a16="http://schemas.microsoft.com/office/drawing/2014/main" id="{028DBFA0-AEE7-FA16-0B0E-0A05E2112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88" y="953825"/>
            <a:ext cx="6929718" cy="3830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HCSR04 Ultrasonic Distance Sensor</a:t>
            </a:r>
            <a:endParaRPr/>
          </a:p>
        </p:txBody>
      </p:sp>
      <p:pic>
        <p:nvPicPr>
          <p:cNvPr id="42" name="Google Shape;42;p8"/>
          <p:cNvPicPr preferRelativeResize="0"/>
          <p:nvPr/>
        </p:nvPicPr>
        <p:blipFill rotWithShape="1">
          <a:blip r:embed="rId3">
            <a:alphaModFix/>
          </a:blip>
          <a:srcRect/>
          <a:stretch/>
        </p:blipFill>
        <p:spPr>
          <a:xfrm>
            <a:off x="3281036" y="1821288"/>
            <a:ext cx="5146663" cy="2862813"/>
          </a:xfrm>
          <a:prstGeom prst="rect">
            <a:avLst/>
          </a:prstGeom>
          <a:noFill/>
          <a:ln>
            <a:noFill/>
          </a:ln>
        </p:spPr>
      </p:pic>
      <p:pic>
        <p:nvPicPr>
          <p:cNvPr id="43" name="Google Shape;43;p8"/>
          <p:cNvPicPr preferRelativeResize="0"/>
          <p:nvPr/>
        </p:nvPicPr>
        <p:blipFill rotWithShape="1">
          <a:blip r:embed="rId4">
            <a:alphaModFix/>
          </a:blip>
          <a:srcRect l="7588" t="25814" r="6956" b="20706"/>
          <a:stretch/>
        </p:blipFill>
        <p:spPr>
          <a:xfrm rot="-5400000">
            <a:off x="842150" y="2531763"/>
            <a:ext cx="2663726" cy="1640926"/>
          </a:xfrm>
          <a:prstGeom prst="rect">
            <a:avLst/>
          </a:prstGeom>
          <a:noFill/>
          <a:ln>
            <a:noFill/>
          </a:ln>
        </p:spPr>
      </p:pic>
      <p:sp>
        <p:nvSpPr>
          <p:cNvPr id="44" name="Google Shape;44;p8"/>
          <p:cNvSpPr txBox="1"/>
          <p:nvPr/>
        </p:nvSpPr>
        <p:spPr>
          <a:xfrm>
            <a:off x="132500" y="1081675"/>
            <a:ext cx="8837400" cy="739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200"/>
              <a:buFont typeface="Arial"/>
              <a:buNone/>
            </a:pPr>
            <a:r>
              <a:rPr lang="tr" sz="1200" b="1" i="0" u="none" strike="noStrike" cap="none">
                <a:solidFill>
                  <a:srgbClr val="3A3A3A"/>
                </a:solidFill>
                <a:highlight>
                  <a:srgbClr val="FFFFFF"/>
                </a:highlight>
                <a:latin typeface="Arial"/>
                <a:ea typeface="Arial"/>
                <a:cs typeface="Arial"/>
                <a:sym typeface="Arial"/>
              </a:rPr>
              <a:t>How it works?</a:t>
            </a:r>
            <a:endParaRPr sz="1200" b="1" i="0" u="none" strike="noStrike" cap="none">
              <a:solidFill>
                <a:srgbClr val="3A3A3A"/>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A3A3A"/>
              </a:buClr>
              <a:buSzPts val="1200"/>
              <a:buFont typeface="Arial"/>
              <a:buChar char="●"/>
            </a:pPr>
            <a:r>
              <a:rPr lang="tr" sz="1200" b="0" i="0" u="none" strike="noStrike" cap="none">
                <a:solidFill>
                  <a:srgbClr val="3A3A3A"/>
                </a:solidFill>
                <a:highlight>
                  <a:srgbClr val="FFFFFF"/>
                </a:highlight>
                <a:latin typeface="Arial"/>
                <a:ea typeface="Arial"/>
                <a:cs typeface="Arial"/>
                <a:sym typeface="Arial"/>
              </a:rPr>
              <a:t>It emits an ultrasound at 40</a:t>
            </a:r>
            <a:r>
              <a:rPr lang="tr" sz="1200">
                <a:solidFill>
                  <a:srgbClr val="3A3A3A"/>
                </a:solidFill>
                <a:highlight>
                  <a:srgbClr val="FFFFFF"/>
                </a:highlight>
              </a:rPr>
              <a:t>.</a:t>
            </a:r>
            <a:r>
              <a:rPr lang="tr" sz="1200" b="0" i="0" u="none" strike="noStrike" cap="none">
                <a:solidFill>
                  <a:srgbClr val="3A3A3A"/>
                </a:solidFill>
                <a:highlight>
                  <a:srgbClr val="FFFFFF"/>
                </a:highlight>
                <a:latin typeface="Arial"/>
                <a:ea typeface="Arial"/>
                <a:cs typeface="Arial"/>
                <a:sym typeface="Arial"/>
              </a:rPr>
              <a:t>000 Hz which travels through the air and if there is an object or obstacle on its path. It will bounce back to the module. Considering the travel time and the speed of the sound you can calculate the distance.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HC-SR04</a:t>
            </a:r>
            <a:endParaRPr/>
          </a:p>
        </p:txBody>
      </p:sp>
      <p:pic>
        <p:nvPicPr>
          <p:cNvPr id="50" name="Google Shape;50;p9"/>
          <p:cNvPicPr preferRelativeResize="0"/>
          <p:nvPr/>
        </p:nvPicPr>
        <p:blipFill rotWithShape="1">
          <a:blip r:embed="rId3">
            <a:alphaModFix/>
          </a:blip>
          <a:srcRect/>
          <a:stretch/>
        </p:blipFill>
        <p:spPr>
          <a:xfrm>
            <a:off x="1038377" y="970369"/>
            <a:ext cx="7238424" cy="364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4" name="Picture 3">
            <a:extLst>
              <a:ext uri="{FF2B5EF4-FFF2-40B4-BE49-F238E27FC236}">
                <a16:creationId xmlns:a16="http://schemas.microsoft.com/office/drawing/2014/main" id="{2FE0205F-9E32-3F4B-6F7B-205A41F607DB}"/>
              </a:ext>
            </a:extLst>
          </p:cNvPr>
          <p:cNvPicPr>
            <a:picLocks noChangeAspect="1"/>
          </p:cNvPicPr>
          <p:nvPr/>
        </p:nvPicPr>
        <p:blipFill>
          <a:blip r:embed="rId3"/>
          <a:stretch>
            <a:fillRect/>
          </a:stretch>
        </p:blipFill>
        <p:spPr>
          <a:xfrm>
            <a:off x="1977413" y="241721"/>
            <a:ext cx="5773681" cy="4323525"/>
          </a:xfrm>
          <a:prstGeom prst="rect">
            <a:avLst/>
          </a:prstGeom>
        </p:spPr>
      </p:pic>
      <p:sp>
        <p:nvSpPr>
          <p:cNvPr id="56" name="Google Shape;56;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Distance Monitoring</a:t>
            </a:r>
            <a:endParaRPr/>
          </a:p>
        </p:txBody>
      </p:sp>
      <p:sp>
        <p:nvSpPr>
          <p:cNvPr id="57" name="Google Shape;57;p10"/>
          <p:cNvSpPr txBox="1">
            <a:spLocks noGrp="1"/>
          </p:cNvSpPr>
          <p:nvPr>
            <p:ph type="body" idx="1"/>
          </p:nvPr>
        </p:nvSpPr>
        <p:spPr>
          <a:xfrm>
            <a:off x="208426" y="1086678"/>
            <a:ext cx="3714855" cy="1626415"/>
          </a:xfrm>
          <a:prstGeom prst="rect">
            <a:avLst/>
          </a:prstGeom>
          <a:solidFill>
            <a:srgbClr val="FFFFFF"/>
          </a:solidFill>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tr"/>
              <a:t>Measure distance with HC-SR04</a:t>
            </a:r>
            <a:endParaRPr/>
          </a:p>
          <a:p>
            <a:pPr marL="457200" lvl="0" indent="-342900" algn="l" rtl="0">
              <a:spcBef>
                <a:spcPts val="0"/>
              </a:spcBef>
              <a:spcAft>
                <a:spcPts val="0"/>
              </a:spcAft>
              <a:buSzPts val="1800"/>
              <a:buChar char="●"/>
            </a:pPr>
            <a:r>
              <a:rPr lang="tr"/>
              <a:t>Print continuously the distance on 2x16 LCD Screen</a:t>
            </a:r>
            <a:endParaRPr/>
          </a:p>
          <a:p>
            <a:pPr marL="0" lvl="0" indent="0" algn="l" rtl="0">
              <a:spcBef>
                <a:spcPts val="0"/>
              </a:spcBef>
              <a:spcAft>
                <a:spcPts val="1600"/>
              </a:spcAft>
              <a:buNone/>
            </a:pPr>
            <a:endParaRPr/>
          </a:p>
        </p:txBody>
      </p:sp>
      <p:sp>
        <p:nvSpPr>
          <p:cNvPr id="5" name="TextBox 4">
            <a:extLst>
              <a:ext uri="{FF2B5EF4-FFF2-40B4-BE49-F238E27FC236}">
                <a16:creationId xmlns:a16="http://schemas.microsoft.com/office/drawing/2014/main" id="{70664859-06ED-3539-1E0C-280672CA0EB7}"/>
              </a:ext>
            </a:extLst>
          </p:cNvPr>
          <p:cNvSpPr txBox="1"/>
          <p:nvPr/>
        </p:nvSpPr>
        <p:spPr>
          <a:xfrm>
            <a:off x="208426" y="2782047"/>
            <a:ext cx="2712720" cy="523220"/>
          </a:xfrm>
          <a:prstGeom prst="rect">
            <a:avLst/>
          </a:prstGeom>
          <a:noFill/>
        </p:spPr>
        <p:txBody>
          <a:bodyPr wrap="square" rtlCol="0">
            <a:spAutoFit/>
          </a:bodyPr>
          <a:lstStyle/>
          <a:p>
            <a:r>
              <a:rPr lang="en-US"/>
              <a:t>Tutorial: </a:t>
            </a:r>
            <a:r>
              <a:rPr lang="en-US" b="1" u="sng">
                <a:solidFill>
                  <a:schemeClr val="accent5"/>
                </a:solidFill>
                <a:latin typeface="Arial"/>
                <a:ea typeface="Arial"/>
                <a:cs typeface="Arial"/>
                <a:sym typeface="Arial"/>
                <a:hlinkClick r:id="rId4">
                  <a:extLst>
                    <a:ext uri="{A12FA001-AC4F-418D-AE19-62706E023703}">
                      <ahyp:hlinkClr xmlns:ahyp="http://schemas.microsoft.com/office/drawing/2018/hyperlinkcolor" val="tx"/>
                    </a:ext>
                  </a:extLst>
                </a:hlinkClick>
              </a:rPr>
              <a:t>link</a:t>
            </a:r>
            <a:endParaRPr lang="en-US" b="1">
              <a:latin typeface="Arial"/>
              <a:ea typeface="Arial"/>
              <a:cs typeface="Arial"/>
              <a:sym typeface="Arial"/>
            </a:endParaRPr>
          </a:p>
          <a:p>
            <a:endParaRPr lang="en-US"/>
          </a:p>
        </p:txBody>
      </p:sp>
    </p:spTree>
    <p:extLst>
      <p:ext uri="{BB962C8B-B14F-4D97-AF65-F5344CB8AC3E}">
        <p14:creationId xmlns:p14="http://schemas.microsoft.com/office/powerpoint/2010/main" val="193518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0"/>
          <p:cNvPicPr preferRelativeResize="0"/>
          <p:nvPr/>
        </p:nvPicPr>
        <p:blipFill rotWithShape="1">
          <a:blip r:embed="rId3">
            <a:alphaModFix/>
          </a:blip>
          <a:srcRect/>
          <a:stretch/>
        </p:blipFill>
        <p:spPr>
          <a:xfrm>
            <a:off x="858620" y="1017725"/>
            <a:ext cx="6608980" cy="3537771"/>
          </a:xfrm>
          <a:prstGeom prst="rect">
            <a:avLst/>
          </a:prstGeom>
          <a:noFill/>
          <a:ln>
            <a:noFill/>
          </a:ln>
        </p:spPr>
      </p:pic>
      <p:sp>
        <p:nvSpPr>
          <p:cNvPr id="56" name="Google Shape;56;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Distance Monitoring</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BF1D39F4C2A4D74AA4BA6DE01400BA25" ma:contentTypeVersion="6" ma:contentTypeDescription="Yeni belge oluşturun." ma:contentTypeScope="" ma:versionID="fbbc737b5fb05732f9c298609296fd4c">
  <xsd:schema xmlns:xsd="http://www.w3.org/2001/XMLSchema" xmlns:xs="http://www.w3.org/2001/XMLSchema" xmlns:p="http://schemas.microsoft.com/office/2006/metadata/properties" xmlns:ns2="05fbe161-ec63-4aad-987e-0ed7adbaab42" xmlns:ns3="6b1c5605-8aa7-413b-b4c5-c92e8d86cef1" targetNamespace="http://schemas.microsoft.com/office/2006/metadata/properties" ma:root="true" ma:fieldsID="492d2b4f57aa00fb7c6112b04609b24b" ns2:_="" ns3:_="">
    <xsd:import namespace="05fbe161-ec63-4aad-987e-0ed7adbaab42"/>
    <xsd:import namespace="6b1c5605-8aa7-413b-b4c5-c92e8d86ce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fbe161-ec63-4aad-987e-0ed7adbaab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1c5605-8aa7-413b-b4c5-c92e8d86cef1"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4CE3FF-5E33-4B0D-A64E-5E57194907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0524AB-5060-43F6-AA6D-9E1CB07B6D92}">
  <ds:schemaRefs>
    <ds:schemaRef ds:uri="http://schemas.microsoft.com/sharepoint/v3/contenttype/forms"/>
  </ds:schemaRefs>
</ds:datastoreItem>
</file>

<file path=customXml/itemProps3.xml><?xml version="1.0" encoding="utf-8"?>
<ds:datastoreItem xmlns:ds="http://schemas.openxmlformats.org/officeDocument/2006/customXml" ds:itemID="{560D64AA-84CF-460E-A801-161BDC9CE31C}">
  <ds:schemaRefs>
    <ds:schemaRef ds:uri="05fbe161-ec63-4aad-987e-0ed7adbaab42"/>
    <ds:schemaRef ds:uri="6b1c5605-8aa7-413b-b4c5-c92e8d86ce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Spearmint</vt:lpstr>
      <vt:lpstr>CSE 211 Digital Design</vt:lpstr>
      <vt:lpstr>LCD 2x16 “Hello World” </vt:lpstr>
      <vt:lpstr>Hello World</vt:lpstr>
      <vt:lpstr>HCSR04 Ultrasonic Distance Sensor</vt:lpstr>
      <vt:lpstr>HC-SR04</vt:lpstr>
      <vt:lpstr>Distance Monitoring</vt:lpstr>
      <vt:lpstr>Distance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211 Digital Design</dc:title>
  <cp:revision>1</cp:revision>
  <dcterms:modified xsi:type="dcterms:W3CDTF">2022-12-12T13:04:15Z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0x010100BF1D39F4C2A4D74AA4BA6DE01400BA25</vt:lpwstr>
  </property>
</Properties>
</file>