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jpg" ContentType="image/jpg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x="18288000" cy="10287000"/>
  <p:notesSz cx="18288000" cy="10287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2.jp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814267" y="11680"/>
            <a:ext cx="10659465" cy="1397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0" b="0" i="0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0" b="0" i="0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0" b="0" i="0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13182600" y="5181598"/>
            <a:ext cx="5105400" cy="5105400"/>
          </a:xfrm>
          <a:custGeom>
            <a:avLst/>
            <a:gdLst/>
            <a:ahLst/>
            <a:cxnLst/>
            <a:rect l="l" t="t" r="r" b="b"/>
            <a:pathLst>
              <a:path w="5105400" h="5105400">
                <a:moveTo>
                  <a:pt x="57980" y="5105401"/>
                </a:moveTo>
                <a:lnTo>
                  <a:pt x="0" y="5105401"/>
                </a:lnTo>
                <a:lnTo>
                  <a:pt x="5105401" y="0"/>
                </a:lnTo>
                <a:lnTo>
                  <a:pt x="5105401" y="57991"/>
                </a:lnTo>
                <a:lnTo>
                  <a:pt x="57980" y="5105401"/>
                </a:lnTo>
                <a:close/>
              </a:path>
              <a:path w="5105400" h="5105400">
                <a:moveTo>
                  <a:pt x="194760" y="5105401"/>
                </a:moveTo>
                <a:lnTo>
                  <a:pt x="134805" y="5105401"/>
                </a:lnTo>
                <a:lnTo>
                  <a:pt x="5105401" y="445471"/>
                </a:lnTo>
                <a:lnTo>
                  <a:pt x="5105401" y="501679"/>
                </a:lnTo>
                <a:lnTo>
                  <a:pt x="194760" y="5105401"/>
                </a:lnTo>
                <a:close/>
              </a:path>
              <a:path w="5105400" h="5105400">
                <a:moveTo>
                  <a:pt x="351110" y="5105401"/>
                </a:moveTo>
                <a:lnTo>
                  <a:pt x="288844" y="5105401"/>
                </a:lnTo>
                <a:lnTo>
                  <a:pt x="5105401" y="890921"/>
                </a:lnTo>
                <a:lnTo>
                  <a:pt x="5105401" y="945390"/>
                </a:lnTo>
                <a:lnTo>
                  <a:pt x="351110" y="5105401"/>
                </a:lnTo>
                <a:close/>
              </a:path>
              <a:path w="5105400" h="5105400">
                <a:moveTo>
                  <a:pt x="531569" y="5105401"/>
                </a:moveTo>
                <a:lnTo>
                  <a:pt x="466517" y="5105401"/>
                </a:lnTo>
                <a:lnTo>
                  <a:pt x="5105401" y="1336314"/>
                </a:lnTo>
                <a:lnTo>
                  <a:pt x="5105401" y="1389168"/>
                </a:lnTo>
                <a:lnTo>
                  <a:pt x="531569" y="5105401"/>
                </a:lnTo>
                <a:close/>
              </a:path>
              <a:path w="5105400" h="5105400">
                <a:moveTo>
                  <a:pt x="742128" y="5105401"/>
                </a:moveTo>
                <a:lnTo>
                  <a:pt x="673795" y="5105401"/>
                </a:lnTo>
                <a:lnTo>
                  <a:pt x="5105401" y="1781704"/>
                </a:lnTo>
                <a:lnTo>
                  <a:pt x="5105401" y="1832942"/>
                </a:lnTo>
                <a:lnTo>
                  <a:pt x="742128" y="5105401"/>
                </a:lnTo>
                <a:close/>
              </a:path>
              <a:path w="5105400" h="5105400">
                <a:moveTo>
                  <a:pt x="991037" y="5105401"/>
                </a:moveTo>
                <a:lnTo>
                  <a:pt x="918671" y="5105401"/>
                </a:lnTo>
                <a:lnTo>
                  <a:pt x="5105401" y="2227021"/>
                </a:lnTo>
                <a:lnTo>
                  <a:pt x="5105401" y="2276782"/>
                </a:lnTo>
                <a:lnTo>
                  <a:pt x="991037" y="5105401"/>
                </a:lnTo>
                <a:close/>
              </a:path>
              <a:path w="5105400" h="5105400">
                <a:moveTo>
                  <a:pt x="1289836" y="5105401"/>
                </a:moveTo>
                <a:lnTo>
                  <a:pt x="1212435" y="5105401"/>
                </a:lnTo>
                <a:lnTo>
                  <a:pt x="5105401" y="2672302"/>
                </a:lnTo>
                <a:lnTo>
                  <a:pt x="5105401" y="2720674"/>
                </a:lnTo>
                <a:lnTo>
                  <a:pt x="1289836" y="5105401"/>
                </a:lnTo>
                <a:close/>
              </a:path>
              <a:path w="5105400" h="5105400">
                <a:moveTo>
                  <a:pt x="1655080" y="5105401"/>
                </a:moveTo>
                <a:lnTo>
                  <a:pt x="1571424" y="5105401"/>
                </a:lnTo>
                <a:lnTo>
                  <a:pt x="5105401" y="3117536"/>
                </a:lnTo>
                <a:lnTo>
                  <a:pt x="5105401" y="3164590"/>
                </a:lnTo>
                <a:lnTo>
                  <a:pt x="1655080" y="5105401"/>
                </a:lnTo>
                <a:close/>
              </a:path>
              <a:path w="5105400" h="5105400">
                <a:moveTo>
                  <a:pt x="2111743" y="5105401"/>
                </a:moveTo>
                <a:lnTo>
                  <a:pt x="2020037" y="5105401"/>
                </a:lnTo>
                <a:lnTo>
                  <a:pt x="5105401" y="3562719"/>
                </a:lnTo>
                <a:lnTo>
                  <a:pt x="5105401" y="3608575"/>
                </a:lnTo>
                <a:lnTo>
                  <a:pt x="2111743" y="5105401"/>
                </a:lnTo>
                <a:close/>
              </a:path>
              <a:path w="5105400" h="5105400">
                <a:moveTo>
                  <a:pt x="2698978" y="5105401"/>
                </a:moveTo>
                <a:lnTo>
                  <a:pt x="2596706" y="5105401"/>
                </a:lnTo>
                <a:lnTo>
                  <a:pt x="5105401" y="4007845"/>
                </a:lnTo>
                <a:lnTo>
                  <a:pt x="5105401" y="4052591"/>
                </a:lnTo>
                <a:lnTo>
                  <a:pt x="2698978" y="5105401"/>
                </a:lnTo>
                <a:close/>
              </a:path>
              <a:path w="5105400" h="5105400">
                <a:moveTo>
                  <a:pt x="3482221" y="5105401"/>
                </a:moveTo>
                <a:lnTo>
                  <a:pt x="3365395" y="5105401"/>
                </a:lnTo>
                <a:lnTo>
                  <a:pt x="5105401" y="4452901"/>
                </a:lnTo>
                <a:lnTo>
                  <a:pt x="5105401" y="4496708"/>
                </a:lnTo>
                <a:lnTo>
                  <a:pt x="3482221" y="5105401"/>
                </a:lnTo>
                <a:close/>
              </a:path>
              <a:path w="5105400" h="5105400">
                <a:moveTo>
                  <a:pt x="4578878" y="5105401"/>
                </a:moveTo>
                <a:lnTo>
                  <a:pt x="4441468" y="5105401"/>
                </a:lnTo>
                <a:lnTo>
                  <a:pt x="5105401" y="4897923"/>
                </a:lnTo>
                <a:lnTo>
                  <a:pt x="5105401" y="4940863"/>
                </a:lnTo>
                <a:lnTo>
                  <a:pt x="4578878" y="5105401"/>
                </a:lnTo>
                <a:close/>
              </a:path>
            </a:pathLst>
          </a:custGeom>
          <a:solidFill>
            <a:srgbClr val="FE4F2D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8" name="bg 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0253" y="269710"/>
            <a:ext cx="11477624" cy="6353174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02537" y="6846384"/>
            <a:ext cx="12649199" cy="3200399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421789" y="1551121"/>
            <a:ext cx="4800599" cy="1314449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486400" y="4256532"/>
            <a:ext cx="7315199" cy="177164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217711" y="497102"/>
            <a:ext cx="9852576" cy="1397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0" b="0" i="0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4400" y="2366010"/>
            <a:ext cx="1645920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Relationship Id="rId3" Type="http://schemas.openxmlformats.org/officeDocument/2006/relationships/image" Target="../media/image6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6.jp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jp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Relationship Id="rId3" Type="http://schemas.openxmlformats.org/officeDocument/2006/relationships/image" Target="../media/image18.jpg"/><Relationship Id="rId4" Type="http://schemas.openxmlformats.org/officeDocument/2006/relationships/image" Target="../media/image19.jpg"/><Relationship Id="rId5" Type="http://schemas.openxmlformats.org/officeDocument/2006/relationships/image" Target="../media/image20.jp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21.jp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jp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jp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jp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25.jp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3" Type="http://schemas.openxmlformats.org/officeDocument/2006/relationships/image" Target="../media/image26.jp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3" Type="http://schemas.openxmlformats.org/officeDocument/2006/relationships/image" Target="../media/image8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jp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Relationship Id="rId3" Type="http://schemas.openxmlformats.org/officeDocument/2006/relationships/image" Target="../media/image12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jp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4.jp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5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1352548"/>
            <a:ext cx="8934450" cy="8934450"/>
          </a:xfrm>
          <a:custGeom>
            <a:avLst/>
            <a:gdLst/>
            <a:ahLst/>
            <a:cxnLst/>
            <a:rect l="l" t="t" r="r" b="b"/>
            <a:pathLst>
              <a:path w="8934450" h="8934450">
                <a:moveTo>
                  <a:pt x="8934450" y="8934451"/>
                </a:moveTo>
                <a:lnTo>
                  <a:pt x="0" y="8934451"/>
                </a:lnTo>
                <a:lnTo>
                  <a:pt x="8934450" y="0"/>
                </a:lnTo>
                <a:lnTo>
                  <a:pt x="8934450" y="57995"/>
                </a:lnTo>
                <a:lnTo>
                  <a:pt x="962964" y="8029462"/>
                </a:lnTo>
                <a:lnTo>
                  <a:pt x="1022919" y="8029462"/>
                </a:lnTo>
                <a:lnTo>
                  <a:pt x="935004" y="8111882"/>
                </a:lnTo>
                <a:lnTo>
                  <a:pt x="997275" y="8111882"/>
                </a:lnTo>
                <a:lnTo>
                  <a:pt x="908279" y="8189754"/>
                </a:lnTo>
                <a:lnTo>
                  <a:pt x="973331" y="8189754"/>
                </a:lnTo>
                <a:lnTo>
                  <a:pt x="882273" y="8263738"/>
                </a:lnTo>
                <a:lnTo>
                  <a:pt x="950613" y="8263738"/>
                </a:lnTo>
                <a:lnTo>
                  <a:pt x="857564" y="8333525"/>
                </a:lnTo>
                <a:lnTo>
                  <a:pt x="929923" y="8333525"/>
                </a:lnTo>
                <a:lnTo>
                  <a:pt x="834459" y="8399156"/>
                </a:lnTo>
                <a:lnTo>
                  <a:pt x="911863" y="8399156"/>
                </a:lnTo>
                <a:lnTo>
                  <a:pt x="812877" y="8461023"/>
                </a:lnTo>
                <a:lnTo>
                  <a:pt x="896535" y="8461023"/>
                </a:lnTo>
                <a:lnTo>
                  <a:pt x="792879" y="8519329"/>
                </a:lnTo>
                <a:lnTo>
                  <a:pt x="884577" y="8519329"/>
                </a:lnTo>
                <a:lnTo>
                  <a:pt x="774301" y="8574468"/>
                </a:lnTo>
                <a:lnTo>
                  <a:pt x="876565" y="8574468"/>
                </a:lnTo>
                <a:lnTo>
                  <a:pt x="757965" y="8626355"/>
                </a:lnTo>
                <a:lnTo>
                  <a:pt x="874812" y="8626355"/>
                </a:lnTo>
                <a:lnTo>
                  <a:pt x="743522" y="8675589"/>
                </a:lnTo>
                <a:lnTo>
                  <a:pt x="880945" y="8675589"/>
                </a:lnTo>
                <a:lnTo>
                  <a:pt x="731034" y="8722436"/>
                </a:lnTo>
                <a:lnTo>
                  <a:pt x="900048" y="8722436"/>
                </a:lnTo>
                <a:lnTo>
                  <a:pt x="721138" y="8767164"/>
                </a:lnTo>
                <a:lnTo>
                  <a:pt x="943505" y="8767164"/>
                </a:lnTo>
                <a:lnTo>
                  <a:pt x="713731" y="8810246"/>
                </a:lnTo>
                <a:lnTo>
                  <a:pt x="1044394" y="8810246"/>
                </a:lnTo>
                <a:lnTo>
                  <a:pt x="708793" y="8852196"/>
                </a:lnTo>
                <a:lnTo>
                  <a:pt x="1366259" y="8852196"/>
                </a:lnTo>
                <a:lnTo>
                  <a:pt x="706263" y="8893447"/>
                </a:lnTo>
                <a:lnTo>
                  <a:pt x="8934450" y="8893447"/>
                </a:lnTo>
                <a:lnTo>
                  <a:pt x="8934450" y="8934451"/>
                </a:lnTo>
                <a:close/>
              </a:path>
              <a:path w="8934450" h="8934450">
                <a:moveTo>
                  <a:pt x="1022919" y="8029462"/>
                </a:moveTo>
                <a:lnTo>
                  <a:pt x="962964" y="8029462"/>
                </a:lnTo>
                <a:lnTo>
                  <a:pt x="8934450" y="556200"/>
                </a:lnTo>
                <a:lnTo>
                  <a:pt x="8934450" y="612408"/>
                </a:lnTo>
                <a:lnTo>
                  <a:pt x="1022919" y="8029462"/>
                </a:lnTo>
                <a:close/>
              </a:path>
              <a:path w="8934450" h="8934450">
                <a:moveTo>
                  <a:pt x="997275" y="8111882"/>
                </a:moveTo>
                <a:lnTo>
                  <a:pt x="935004" y="8111882"/>
                </a:lnTo>
                <a:lnTo>
                  <a:pt x="8934450" y="1112380"/>
                </a:lnTo>
                <a:lnTo>
                  <a:pt x="8934450" y="1166844"/>
                </a:lnTo>
                <a:lnTo>
                  <a:pt x="997275" y="8111882"/>
                </a:lnTo>
                <a:close/>
              </a:path>
              <a:path w="8934450" h="8934450">
                <a:moveTo>
                  <a:pt x="973331" y="8189754"/>
                </a:moveTo>
                <a:lnTo>
                  <a:pt x="908279" y="8189754"/>
                </a:lnTo>
                <a:lnTo>
                  <a:pt x="8934450" y="1668500"/>
                </a:lnTo>
                <a:lnTo>
                  <a:pt x="8934450" y="1721355"/>
                </a:lnTo>
                <a:lnTo>
                  <a:pt x="973331" y="8189754"/>
                </a:lnTo>
                <a:close/>
              </a:path>
              <a:path w="8934450" h="8934450">
                <a:moveTo>
                  <a:pt x="950613" y="8263738"/>
                </a:moveTo>
                <a:lnTo>
                  <a:pt x="882273" y="8263738"/>
                </a:lnTo>
                <a:lnTo>
                  <a:pt x="8934450" y="2224619"/>
                </a:lnTo>
                <a:lnTo>
                  <a:pt x="8934450" y="2275852"/>
                </a:lnTo>
                <a:lnTo>
                  <a:pt x="950613" y="8263738"/>
                </a:lnTo>
                <a:close/>
              </a:path>
              <a:path w="8934450" h="8934450">
                <a:moveTo>
                  <a:pt x="929923" y="8333525"/>
                </a:moveTo>
                <a:lnTo>
                  <a:pt x="857564" y="8333525"/>
                </a:lnTo>
                <a:lnTo>
                  <a:pt x="8934450" y="2780660"/>
                </a:lnTo>
                <a:lnTo>
                  <a:pt x="8934450" y="2830425"/>
                </a:lnTo>
                <a:lnTo>
                  <a:pt x="929923" y="8333525"/>
                </a:lnTo>
                <a:close/>
              </a:path>
              <a:path w="8934450" h="8934450">
                <a:moveTo>
                  <a:pt x="911863" y="8399156"/>
                </a:moveTo>
                <a:lnTo>
                  <a:pt x="834459" y="8399156"/>
                </a:lnTo>
                <a:lnTo>
                  <a:pt x="8934450" y="3336674"/>
                </a:lnTo>
                <a:lnTo>
                  <a:pt x="8934450" y="3385044"/>
                </a:lnTo>
                <a:lnTo>
                  <a:pt x="911863" y="8399156"/>
                </a:lnTo>
                <a:close/>
              </a:path>
              <a:path w="8934450" h="8934450">
                <a:moveTo>
                  <a:pt x="896535" y="8461023"/>
                </a:moveTo>
                <a:lnTo>
                  <a:pt x="812877" y="8461023"/>
                </a:lnTo>
                <a:lnTo>
                  <a:pt x="8934450" y="3892631"/>
                </a:lnTo>
                <a:lnTo>
                  <a:pt x="8934450" y="3939685"/>
                </a:lnTo>
                <a:lnTo>
                  <a:pt x="896535" y="8461023"/>
                </a:lnTo>
                <a:close/>
              </a:path>
              <a:path w="8934450" h="8934450">
                <a:moveTo>
                  <a:pt x="884577" y="8519329"/>
                </a:moveTo>
                <a:lnTo>
                  <a:pt x="792879" y="8519329"/>
                </a:lnTo>
                <a:lnTo>
                  <a:pt x="8934450" y="4448544"/>
                </a:lnTo>
                <a:lnTo>
                  <a:pt x="8934450" y="4494402"/>
                </a:lnTo>
                <a:lnTo>
                  <a:pt x="884577" y="8519329"/>
                </a:lnTo>
                <a:close/>
              </a:path>
              <a:path w="8934450" h="8934450">
                <a:moveTo>
                  <a:pt x="876565" y="8574468"/>
                </a:moveTo>
                <a:lnTo>
                  <a:pt x="774301" y="8574468"/>
                </a:lnTo>
                <a:lnTo>
                  <a:pt x="8934450" y="5004397"/>
                </a:lnTo>
                <a:lnTo>
                  <a:pt x="8934450" y="5049145"/>
                </a:lnTo>
                <a:lnTo>
                  <a:pt x="876565" y="8574468"/>
                </a:lnTo>
                <a:close/>
              </a:path>
              <a:path w="8934450" h="8934450">
                <a:moveTo>
                  <a:pt x="874812" y="8626355"/>
                </a:moveTo>
                <a:lnTo>
                  <a:pt x="757965" y="8626355"/>
                </a:lnTo>
                <a:lnTo>
                  <a:pt x="8934450" y="5560185"/>
                </a:lnTo>
                <a:lnTo>
                  <a:pt x="8934450" y="5603989"/>
                </a:lnTo>
                <a:lnTo>
                  <a:pt x="874812" y="8626355"/>
                </a:lnTo>
                <a:close/>
              </a:path>
              <a:path w="8934450" h="8934450">
                <a:moveTo>
                  <a:pt x="880945" y="8675589"/>
                </a:moveTo>
                <a:lnTo>
                  <a:pt x="743522" y="8675589"/>
                </a:lnTo>
                <a:lnTo>
                  <a:pt x="8934450" y="6115934"/>
                </a:lnTo>
                <a:lnTo>
                  <a:pt x="8934450" y="6158873"/>
                </a:lnTo>
                <a:lnTo>
                  <a:pt x="880945" y="8675589"/>
                </a:lnTo>
                <a:close/>
              </a:path>
              <a:path w="8934450" h="8934450">
                <a:moveTo>
                  <a:pt x="900048" y="8722436"/>
                </a:moveTo>
                <a:lnTo>
                  <a:pt x="731034" y="8722436"/>
                </a:lnTo>
                <a:lnTo>
                  <a:pt x="8934450" y="6671582"/>
                </a:lnTo>
                <a:lnTo>
                  <a:pt x="8934450" y="6713840"/>
                </a:lnTo>
                <a:lnTo>
                  <a:pt x="900048" y="8722436"/>
                </a:lnTo>
                <a:close/>
              </a:path>
              <a:path w="8934450" h="8934450">
                <a:moveTo>
                  <a:pt x="943505" y="8767164"/>
                </a:moveTo>
                <a:lnTo>
                  <a:pt x="721138" y="8767164"/>
                </a:lnTo>
                <a:lnTo>
                  <a:pt x="8934450" y="7227167"/>
                </a:lnTo>
                <a:lnTo>
                  <a:pt x="8934450" y="7268869"/>
                </a:lnTo>
                <a:lnTo>
                  <a:pt x="943505" y="8767164"/>
                </a:lnTo>
                <a:close/>
              </a:path>
              <a:path w="8934450" h="8934450">
                <a:moveTo>
                  <a:pt x="1044394" y="8810246"/>
                </a:moveTo>
                <a:lnTo>
                  <a:pt x="713731" y="8810246"/>
                </a:lnTo>
                <a:lnTo>
                  <a:pt x="8934450" y="7782667"/>
                </a:lnTo>
                <a:lnTo>
                  <a:pt x="8934450" y="7823983"/>
                </a:lnTo>
                <a:lnTo>
                  <a:pt x="1044394" y="8810246"/>
                </a:lnTo>
                <a:close/>
              </a:path>
              <a:path w="8934450" h="8934450">
                <a:moveTo>
                  <a:pt x="1366259" y="8852196"/>
                </a:moveTo>
                <a:lnTo>
                  <a:pt x="708793" y="8852196"/>
                </a:lnTo>
                <a:lnTo>
                  <a:pt x="8934450" y="8338089"/>
                </a:lnTo>
                <a:lnTo>
                  <a:pt x="8934450" y="8379177"/>
                </a:lnTo>
                <a:lnTo>
                  <a:pt x="1366259" y="8852196"/>
                </a:lnTo>
                <a:close/>
              </a:path>
            </a:pathLst>
          </a:custGeom>
          <a:solidFill>
            <a:srgbClr val="FE4F2D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5026" y="2256677"/>
            <a:ext cx="6762749" cy="659129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660851" y="2665690"/>
            <a:ext cx="2362199" cy="118109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1723056" y="3141699"/>
            <a:ext cx="3427729" cy="471043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12700" marR="5080" indent="-635">
              <a:lnSpc>
                <a:spcPct val="117100"/>
              </a:lnSpc>
              <a:spcBef>
                <a:spcPts val="95"/>
              </a:spcBef>
            </a:pPr>
            <a:r>
              <a:rPr dirty="0" sz="3750" spc="265">
                <a:solidFill>
                  <a:srgbClr val="FFFFFF"/>
                </a:solidFill>
                <a:latin typeface="Calibri"/>
                <a:cs typeface="Calibri"/>
              </a:rPr>
              <a:t>Route </a:t>
            </a:r>
            <a:r>
              <a:rPr dirty="0" sz="3750" spc="27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750" spc="625">
                <a:solidFill>
                  <a:srgbClr val="FFFFFF"/>
                </a:solidFill>
                <a:latin typeface="Calibri"/>
                <a:cs typeface="Calibri"/>
              </a:rPr>
              <a:t>k</a:t>
            </a:r>
            <a:r>
              <a:rPr dirty="0" sz="3750" spc="305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dirty="0" sz="3750" spc="325">
                <a:solidFill>
                  <a:srgbClr val="FFFFFF"/>
                </a:solidFill>
                <a:latin typeface="Calibri"/>
                <a:cs typeface="Calibri"/>
              </a:rPr>
              <a:t>ll</a:t>
            </a:r>
            <a:r>
              <a:rPr dirty="0" sz="3750" spc="27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3750" spc="345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dirty="0" sz="3750" spc="345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dirty="0" sz="3750" spc="27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3750" spc="345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dirty="0" sz="3750" spc="33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dirty="0" sz="3750" spc="475">
                <a:solidFill>
                  <a:srgbClr val="FFFFFF"/>
                </a:solidFill>
                <a:latin typeface="Calibri"/>
                <a:cs typeface="Calibri"/>
              </a:rPr>
              <a:t>z</a:t>
            </a:r>
            <a:r>
              <a:rPr dirty="0" sz="3750" spc="33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dirty="0" sz="3750" spc="215">
                <a:solidFill>
                  <a:srgbClr val="FFFFFF"/>
                </a:solidFill>
                <a:latin typeface="Calibri"/>
                <a:cs typeface="Calibri"/>
              </a:rPr>
              <a:t>n  </a:t>
            </a:r>
            <a:r>
              <a:rPr dirty="0" sz="3750" spc="235">
                <a:solidFill>
                  <a:srgbClr val="FFFFFF"/>
                </a:solidFill>
                <a:latin typeface="Calibri"/>
                <a:cs typeface="Calibri"/>
              </a:rPr>
              <a:t>nedeni </a:t>
            </a:r>
            <a:r>
              <a:rPr dirty="0" sz="3750" spc="195">
                <a:solidFill>
                  <a:srgbClr val="FFFFFF"/>
                </a:solidFill>
                <a:latin typeface="Calibri"/>
                <a:cs typeface="Calibri"/>
              </a:rPr>
              <a:t>page </a:t>
            </a:r>
            <a:r>
              <a:rPr dirty="0" sz="3750" spc="2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750" spc="320">
                <a:solidFill>
                  <a:srgbClr val="FFFFFF"/>
                </a:solidFill>
                <a:latin typeface="Calibri"/>
                <a:cs typeface="Calibri"/>
              </a:rPr>
              <a:t>olusturmak </a:t>
            </a:r>
            <a:r>
              <a:rPr dirty="0" sz="3750" spc="3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750" spc="290">
                <a:solidFill>
                  <a:srgbClr val="FFFFFF"/>
                </a:solidFill>
                <a:latin typeface="Calibri"/>
                <a:cs typeface="Calibri"/>
              </a:rPr>
              <a:t>istememizdir</a:t>
            </a:r>
            <a:endParaRPr sz="3750">
              <a:latin typeface="Calibri"/>
              <a:cs typeface="Calibri"/>
            </a:endParaRPr>
          </a:p>
          <a:p>
            <a:pPr algn="ctr" marL="195580" marR="187960">
              <a:lnSpc>
                <a:spcPct val="117100"/>
              </a:lnSpc>
            </a:pPr>
            <a:r>
              <a:rPr dirty="0" sz="3750" spc="280">
                <a:solidFill>
                  <a:srgbClr val="FFFFFF"/>
                </a:solidFill>
                <a:latin typeface="Calibri"/>
                <a:cs typeface="Calibri"/>
              </a:rPr>
              <a:t>.Buna</a:t>
            </a:r>
            <a:r>
              <a:rPr dirty="0" sz="3750" spc="-2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750" spc="270">
                <a:solidFill>
                  <a:srgbClr val="FFFFFF"/>
                </a:solidFill>
                <a:latin typeface="Calibri"/>
                <a:cs typeface="Calibri"/>
              </a:rPr>
              <a:t>path</a:t>
            </a:r>
            <a:r>
              <a:rPr dirty="0" sz="3750" spc="-2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750" spc="245">
                <a:solidFill>
                  <a:srgbClr val="FFFFFF"/>
                </a:solidFill>
                <a:latin typeface="Calibri"/>
                <a:cs typeface="Calibri"/>
              </a:rPr>
              <a:t>ile </a:t>
            </a:r>
            <a:r>
              <a:rPr dirty="0" sz="3750" spc="-8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750" spc="229">
                <a:solidFill>
                  <a:srgbClr val="FFFFFF"/>
                </a:solidFill>
                <a:latin typeface="Calibri"/>
                <a:cs typeface="Calibri"/>
              </a:rPr>
              <a:t>yol</a:t>
            </a:r>
            <a:r>
              <a:rPr dirty="0" sz="3750" spc="-18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750" spc="355">
                <a:solidFill>
                  <a:srgbClr val="FFFFFF"/>
                </a:solidFill>
                <a:latin typeface="Calibri"/>
                <a:cs typeface="Calibri"/>
              </a:rPr>
              <a:t>verdik</a:t>
            </a:r>
            <a:endParaRPr sz="375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522068" y="0"/>
            <a:ext cx="10546715" cy="1397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1035">
                <a:latin typeface="Calibri"/>
                <a:cs typeface="Calibri"/>
              </a:rPr>
              <a:t>BASLANGIC</a:t>
            </a:r>
            <a:r>
              <a:rPr dirty="0" spc="-470">
                <a:latin typeface="Calibri"/>
                <a:cs typeface="Calibri"/>
              </a:rPr>
              <a:t> </a:t>
            </a:r>
            <a:r>
              <a:rPr dirty="0" spc="1050">
                <a:latin typeface="Calibri"/>
                <a:cs typeface="Calibri"/>
              </a:rPr>
              <a:t>APP.JS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908663" y="1028703"/>
            <a:ext cx="13354050" cy="8227059"/>
            <a:chOff x="1908663" y="1028703"/>
            <a:chExt cx="13354050" cy="822705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08663" y="1028703"/>
              <a:ext cx="13354049" cy="664844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3076435" y="6476364"/>
              <a:ext cx="3009900" cy="2779395"/>
            </a:xfrm>
            <a:custGeom>
              <a:avLst/>
              <a:gdLst/>
              <a:ahLst/>
              <a:cxnLst/>
              <a:rect l="l" t="t" r="r" b="b"/>
              <a:pathLst>
                <a:path w="3009900" h="2779395">
                  <a:moveTo>
                    <a:pt x="2554452" y="2342019"/>
                  </a:moveTo>
                  <a:lnTo>
                    <a:pt x="2544724" y="2305418"/>
                  </a:lnTo>
                  <a:lnTo>
                    <a:pt x="2521445" y="2275497"/>
                  </a:lnTo>
                  <a:lnTo>
                    <a:pt x="2487650" y="2255101"/>
                  </a:lnTo>
                  <a:lnTo>
                    <a:pt x="2446439" y="2247087"/>
                  </a:lnTo>
                  <a:lnTo>
                    <a:pt x="2416098" y="2247252"/>
                  </a:lnTo>
                  <a:lnTo>
                    <a:pt x="2385733" y="2247989"/>
                  </a:lnTo>
                  <a:lnTo>
                    <a:pt x="2355418" y="2248166"/>
                  </a:lnTo>
                  <a:lnTo>
                    <a:pt x="1812455" y="2201113"/>
                  </a:lnTo>
                  <a:lnTo>
                    <a:pt x="1658772" y="2185962"/>
                  </a:lnTo>
                  <a:lnTo>
                    <a:pt x="1505280" y="2169109"/>
                  </a:lnTo>
                  <a:lnTo>
                    <a:pt x="1453857" y="2162835"/>
                  </a:lnTo>
                  <a:lnTo>
                    <a:pt x="1402499" y="2156079"/>
                  </a:lnTo>
                  <a:lnTo>
                    <a:pt x="1351241" y="2148789"/>
                  </a:lnTo>
                  <a:lnTo>
                    <a:pt x="1300086" y="2140877"/>
                  </a:lnTo>
                  <a:lnTo>
                    <a:pt x="1249057" y="2132279"/>
                  </a:lnTo>
                  <a:lnTo>
                    <a:pt x="1198168" y="2122932"/>
                  </a:lnTo>
                  <a:lnTo>
                    <a:pt x="1147432" y="2112759"/>
                  </a:lnTo>
                  <a:lnTo>
                    <a:pt x="1096873" y="2101710"/>
                  </a:lnTo>
                  <a:lnTo>
                    <a:pt x="1046505" y="2089708"/>
                  </a:lnTo>
                  <a:lnTo>
                    <a:pt x="996340" y="2076678"/>
                  </a:lnTo>
                  <a:lnTo>
                    <a:pt x="946404" y="2062556"/>
                  </a:lnTo>
                  <a:lnTo>
                    <a:pt x="896696" y="2047278"/>
                  </a:lnTo>
                  <a:lnTo>
                    <a:pt x="847255" y="2030768"/>
                  </a:lnTo>
                  <a:lnTo>
                    <a:pt x="800379" y="2013115"/>
                  </a:lnTo>
                  <a:lnTo>
                    <a:pt x="755370" y="1993341"/>
                  </a:lnTo>
                  <a:lnTo>
                    <a:pt x="712216" y="1971459"/>
                  </a:lnTo>
                  <a:lnTo>
                    <a:pt x="670928" y="1947456"/>
                  </a:lnTo>
                  <a:lnTo>
                    <a:pt x="631482" y="1921306"/>
                  </a:lnTo>
                  <a:lnTo>
                    <a:pt x="593890" y="1893023"/>
                  </a:lnTo>
                  <a:lnTo>
                    <a:pt x="558139" y="1862582"/>
                  </a:lnTo>
                  <a:lnTo>
                    <a:pt x="524217" y="1829993"/>
                  </a:lnTo>
                  <a:lnTo>
                    <a:pt x="492137" y="1795221"/>
                  </a:lnTo>
                  <a:lnTo>
                    <a:pt x="461886" y="1758289"/>
                  </a:lnTo>
                  <a:lnTo>
                    <a:pt x="433438" y="1719160"/>
                  </a:lnTo>
                  <a:lnTo>
                    <a:pt x="406819" y="1677847"/>
                  </a:lnTo>
                  <a:lnTo>
                    <a:pt x="382016" y="1634337"/>
                  </a:lnTo>
                  <a:lnTo>
                    <a:pt x="358851" y="1589405"/>
                  </a:lnTo>
                  <a:lnTo>
                    <a:pt x="337261" y="1543977"/>
                  </a:lnTo>
                  <a:lnTo>
                    <a:pt x="317195" y="1498066"/>
                  </a:lnTo>
                  <a:lnTo>
                    <a:pt x="298640" y="1451673"/>
                  </a:lnTo>
                  <a:lnTo>
                    <a:pt x="281546" y="1404810"/>
                  </a:lnTo>
                  <a:lnTo>
                    <a:pt x="265899" y="1357477"/>
                  </a:lnTo>
                  <a:lnTo>
                    <a:pt x="251663" y="1309674"/>
                  </a:lnTo>
                  <a:lnTo>
                    <a:pt x="238810" y="1261427"/>
                  </a:lnTo>
                  <a:lnTo>
                    <a:pt x="227317" y="1212710"/>
                  </a:lnTo>
                  <a:lnTo>
                    <a:pt x="217144" y="1163561"/>
                  </a:lnTo>
                  <a:lnTo>
                    <a:pt x="208267" y="1113955"/>
                  </a:lnTo>
                  <a:lnTo>
                    <a:pt x="200736" y="1065060"/>
                  </a:lnTo>
                  <a:lnTo>
                    <a:pt x="194170" y="1016127"/>
                  </a:lnTo>
                  <a:lnTo>
                    <a:pt x="188531" y="967155"/>
                  </a:lnTo>
                  <a:lnTo>
                    <a:pt x="183781" y="918146"/>
                  </a:lnTo>
                  <a:lnTo>
                    <a:pt x="179882" y="869111"/>
                  </a:lnTo>
                  <a:lnTo>
                    <a:pt x="176796" y="820051"/>
                  </a:lnTo>
                  <a:lnTo>
                    <a:pt x="174485" y="770953"/>
                  </a:lnTo>
                  <a:lnTo>
                    <a:pt x="172910" y="721829"/>
                  </a:lnTo>
                  <a:lnTo>
                    <a:pt x="172021" y="672680"/>
                  </a:lnTo>
                  <a:lnTo>
                    <a:pt x="171780" y="623493"/>
                  </a:lnTo>
                  <a:lnTo>
                    <a:pt x="172161" y="574294"/>
                  </a:lnTo>
                  <a:lnTo>
                    <a:pt x="173113" y="525068"/>
                  </a:lnTo>
                  <a:lnTo>
                    <a:pt x="174599" y="475818"/>
                  </a:lnTo>
                  <a:lnTo>
                    <a:pt x="181216" y="327456"/>
                  </a:lnTo>
                  <a:lnTo>
                    <a:pt x="182651" y="277634"/>
                  </a:lnTo>
                  <a:lnTo>
                    <a:pt x="185280" y="78308"/>
                  </a:lnTo>
                  <a:lnTo>
                    <a:pt x="171665" y="29159"/>
                  </a:lnTo>
                  <a:lnTo>
                    <a:pt x="129298" y="1955"/>
                  </a:lnTo>
                  <a:lnTo>
                    <a:pt x="99555" y="0"/>
                  </a:lnTo>
                  <a:lnTo>
                    <a:pt x="74599" y="8763"/>
                  </a:lnTo>
                  <a:lnTo>
                    <a:pt x="38023" y="50228"/>
                  </a:lnTo>
                  <a:lnTo>
                    <a:pt x="27825" y="90538"/>
                  </a:lnTo>
                  <a:lnTo>
                    <a:pt x="23266" y="203390"/>
                  </a:lnTo>
                  <a:lnTo>
                    <a:pt x="6502" y="499821"/>
                  </a:lnTo>
                  <a:lnTo>
                    <a:pt x="2171" y="598665"/>
                  </a:lnTo>
                  <a:lnTo>
                    <a:pt x="762" y="648119"/>
                  </a:lnTo>
                  <a:lnTo>
                    <a:pt x="0" y="697572"/>
                  </a:lnTo>
                  <a:lnTo>
                    <a:pt x="0" y="747052"/>
                  </a:lnTo>
                  <a:lnTo>
                    <a:pt x="876" y="796556"/>
                  </a:lnTo>
                  <a:lnTo>
                    <a:pt x="2755" y="846074"/>
                  </a:lnTo>
                  <a:lnTo>
                    <a:pt x="5727" y="895629"/>
                  </a:lnTo>
                  <a:lnTo>
                    <a:pt x="9918" y="945222"/>
                  </a:lnTo>
                  <a:lnTo>
                    <a:pt x="15417" y="997343"/>
                  </a:lnTo>
                  <a:lnTo>
                    <a:pt x="21856" y="1049197"/>
                  </a:lnTo>
                  <a:lnTo>
                    <a:pt x="29298" y="1100734"/>
                  </a:lnTo>
                  <a:lnTo>
                    <a:pt x="37782" y="1151966"/>
                  </a:lnTo>
                  <a:lnTo>
                    <a:pt x="47358" y="1202880"/>
                  </a:lnTo>
                  <a:lnTo>
                    <a:pt x="58077" y="1253451"/>
                  </a:lnTo>
                  <a:lnTo>
                    <a:pt x="70015" y="1303667"/>
                  </a:lnTo>
                  <a:lnTo>
                    <a:pt x="83197" y="1353515"/>
                  </a:lnTo>
                  <a:lnTo>
                    <a:pt x="97688" y="1402994"/>
                  </a:lnTo>
                  <a:lnTo>
                    <a:pt x="113538" y="1452079"/>
                  </a:lnTo>
                  <a:lnTo>
                    <a:pt x="130797" y="1500759"/>
                  </a:lnTo>
                  <a:lnTo>
                    <a:pt x="149517" y="1549019"/>
                  </a:lnTo>
                  <a:lnTo>
                    <a:pt x="169760" y="1596847"/>
                  </a:lnTo>
                  <a:lnTo>
                    <a:pt x="191566" y="1644230"/>
                  </a:lnTo>
                  <a:lnTo>
                    <a:pt x="214998" y="1691170"/>
                  </a:lnTo>
                  <a:lnTo>
                    <a:pt x="240093" y="1737626"/>
                  </a:lnTo>
                  <a:lnTo>
                    <a:pt x="266065" y="1781581"/>
                  </a:lnTo>
                  <a:lnTo>
                    <a:pt x="293611" y="1823707"/>
                  </a:lnTo>
                  <a:lnTo>
                    <a:pt x="322745" y="1863991"/>
                  </a:lnTo>
                  <a:lnTo>
                    <a:pt x="353479" y="1902409"/>
                  </a:lnTo>
                  <a:lnTo>
                    <a:pt x="385838" y="1938972"/>
                  </a:lnTo>
                  <a:lnTo>
                    <a:pt x="419823" y="1973630"/>
                  </a:lnTo>
                  <a:lnTo>
                    <a:pt x="455434" y="2006396"/>
                  </a:lnTo>
                  <a:lnTo>
                    <a:pt x="492709" y="2037245"/>
                  </a:lnTo>
                  <a:lnTo>
                    <a:pt x="531660" y="2066150"/>
                  </a:lnTo>
                  <a:lnTo>
                    <a:pt x="572274" y="2093112"/>
                  </a:lnTo>
                  <a:lnTo>
                    <a:pt x="614578" y="2118118"/>
                  </a:lnTo>
                  <a:lnTo>
                    <a:pt x="658596" y="2141131"/>
                  </a:lnTo>
                  <a:lnTo>
                    <a:pt x="704329" y="2162162"/>
                  </a:lnTo>
                  <a:lnTo>
                    <a:pt x="751789" y="2181174"/>
                  </a:lnTo>
                  <a:lnTo>
                    <a:pt x="795680" y="2197227"/>
                  </a:lnTo>
                  <a:lnTo>
                    <a:pt x="839901" y="2212479"/>
                  </a:lnTo>
                  <a:lnTo>
                    <a:pt x="884440" y="2226640"/>
                  </a:lnTo>
                  <a:lnTo>
                    <a:pt x="929246" y="2239429"/>
                  </a:lnTo>
                  <a:lnTo>
                    <a:pt x="977633" y="2251875"/>
                  </a:lnTo>
                  <a:lnTo>
                    <a:pt x="1026134" y="2263597"/>
                  </a:lnTo>
                  <a:lnTo>
                    <a:pt x="1074737" y="2274633"/>
                  </a:lnTo>
                  <a:lnTo>
                    <a:pt x="1123442" y="2285022"/>
                  </a:lnTo>
                  <a:lnTo>
                    <a:pt x="1172235" y="2294788"/>
                  </a:lnTo>
                  <a:lnTo>
                    <a:pt x="1221130" y="2303970"/>
                  </a:lnTo>
                  <a:lnTo>
                    <a:pt x="1270101" y="2312606"/>
                  </a:lnTo>
                  <a:lnTo>
                    <a:pt x="1319136" y="2320734"/>
                  </a:lnTo>
                  <a:lnTo>
                    <a:pt x="1417447" y="2335580"/>
                  </a:lnTo>
                  <a:lnTo>
                    <a:pt x="1515999" y="2348788"/>
                  </a:lnTo>
                  <a:lnTo>
                    <a:pt x="1614754" y="2360638"/>
                  </a:lnTo>
                  <a:lnTo>
                    <a:pt x="1763166" y="2376487"/>
                  </a:lnTo>
                  <a:lnTo>
                    <a:pt x="2010930" y="2400046"/>
                  </a:lnTo>
                  <a:lnTo>
                    <a:pt x="2303272" y="2424049"/>
                  </a:lnTo>
                  <a:lnTo>
                    <a:pt x="2400858" y="2430856"/>
                  </a:lnTo>
                  <a:lnTo>
                    <a:pt x="2449690" y="2433701"/>
                  </a:lnTo>
                  <a:lnTo>
                    <a:pt x="2495067" y="2428710"/>
                  </a:lnTo>
                  <a:lnTo>
                    <a:pt x="2528557" y="2409964"/>
                  </a:lnTo>
                  <a:lnTo>
                    <a:pt x="2548801" y="2380170"/>
                  </a:lnTo>
                  <a:lnTo>
                    <a:pt x="2554452" y="2342019"/>
                  </a:lnTo>
                  <a:close/>
                </a:path>
                <a:path w="3009900" h="2779395">
                  <a:moveTo>
                    <a:pt x="3009646" y="2314346"/>
                  </a:moveTo>
                  <a:lnTo>
                    <a:pt x="2997403" y="2271344"/>
                  </a:lnTo>
                  <a:lnTo>
                    <a:pt x="2972701" y="2230590"/>
                  </a:lnTo>
                  <a:lnTo>
                    <a:pt x="2935846" y="2192782"/>
                  </a:lnTo>
                  <a:lnTo>
                    <a:pt x="2894698" y="2161883"/>
                  </a:lnTo>
                  <a:lnTo>
                    <a:pt x="2851289" y="2134285"/>
                  </a:lnTo>
                  <a:lnTo>
                    <a:pt x="2805823" y="2108390"/>
                  </a:lnTo>
                  <a:lnTo>
                    <a:pt x="2759443" y="2084832"/>
                  </a:lnTo>
                  <a:lnTo>
                    <a:pt x="2712275" y="2063305"/>
                  </a:lnTo>
                  <a:lnTo>
                    <a:pt x="2664434" y="2043506"/>
                  </a:lnTo>
                  <a:lnTo>
                    <a:pt x="2616022" y="2025167"/>
                  </a:lnTo>
                  <a:lnTo>
                    <a:pt x="2567165" y="2007958"/>
                  </a:lnTo>
                  <a:lnTo>
                    <a:pt x="2517991" y="1991614"/>
                  </a:lnTo>
                  <a:lnTo>
                    <a:pt x="2320315" y="1928876"/>
                  </a:lnTo>
                  <a:lnTo>
                    <a:pt x="2292451" y="1925624"/>
                  </a:lnTo>
                  <a:lnTo>
                    <a:pt x="2265654" y="1927923"/>
                  </a:lnTo>
                  <a:lnTo>
                    <a:pt x="2242858" y="1936711"/>
                  </a:lnTo>
                  <a:lnTo>
                    <a:pt x="2224773" y="1952713"/>
                  </a:lnTo>
                  <a:lnTo>
                    <a:pt x="2212086" y="1976691"/>
                  </a:lnTo>
                  <a:lnTo>
                    <a:pt x="2206752" y="2003247"/>
                  </a:lnTo>
                  <a:lnTo>
                    <a:pt x="2209990" y="2027580"/>
                  </a:lnTo>
                  <a:lnTo>
                    <a:pt x="2240648" y="2067674"/>
                  </a:lnTo>
                  <a:lnTo>
                    <a:pt x="2283891" y="2089315"/>
                  </a:lnTo>
                  <a:lnTo>
                    <a:pt x="2350782" y="2112543"/>
                  </a:lnTo>
                  <a:lnTo>
                    <a:pt x="2454287" y="2147049"/>
                  </a:lnTo>
                  <a:lnTo>
                    <a:pt x="2505837" y="2164765"/>
                  </a:lnTo>
                  <a:lnTo>
                    <a:pt x="2557018" y="2183422"/>
                  </a:lnTo>
                  <a:lnTo>
                    <a:pt x="2607640" y="2203450"/>
                  </a:lnTo>
                  <a:lnTo>
                    <a:pt x="2653030" y="2224024"/>
                  </a:lnTo>
                  <a:lnTo>
                    <a:pt x="2697454" y="2246922"/>
                  </a:lnTo>
                  <a:lnTo>
                    <a:pt x="2741295" y="2271217"/>
                  </a:lnTo>
                  <a:lnTo>
                    <a:pt x="2784945" y="2295956"/>
                  </a:lnTo>
                  <a:lnTo>
                    <a:pt x="2828760" y="2320201"/>
                  </a:lnTo>
                  <a:lnTo>
                    <a:pt x="2778188" y="2391981"/>
                  </a:lnTo>
                  <a:lnTo>
                    <a:pt x="2723083" y="2431618"/>
                  </a:lnTo>
                  <a:lnTo>
                    <a:pt x="2680525" y="2458859"/>
                  </a:lnTo>
                  <a:lnTo>
                    <a:pt x="2594597" y="2512149"/>
                  </a:lnTo>
                  <a:lnTo>
                    <a:pt x="2551976" y="2539250"/>
                  </a:lnTo>
                  <a:lnTo>
                    <a:pt x="2510091" y="2567394"/>
                  </a:lnTo>
                  <a:lnTo>
                    <a:pt x="2468194" y="2603373"/>
                  </a:lnTo>
                  <a:lnTo>
                    <a:pt x="2434831" y="2647696"/>
                  </a:lnTo>
                  <a:lnTo>
                    <a:pt x="2424277" y="2679522"/>
                  </a:lnTo>
                  <a:lnTo>
                    <a:pt x="2426385" y="2712834"/>
                  </a:lnTo>
                  <a:lnTo>
                    <a:pt x="2438984" y="2743238"/>
                  </a:lnTo>
                  <a:lnTo>
                    <a:pt x="2459913" y="2766301"/>
                  </a:lnTo>
                  <a:lnTo>
                    <a:pt x="2486685" y="2778976"/>
                  </a:lnTo>
                  <a:lnTo>
                    <a:pt x="2515171" y="2779357"/>
                  </a:lnTo>
                  <a:lnTo>
                    <a:pt x="2545003" y="2768003"/>
                  </a:lnTo>
                  <a:lnTo>
                    <a:pt x="2575814" y="2745422"/>
                  </a:lnTo>
                  <a:lnTo>
                    <a:pt x="2602065" y="2722359"/>
                  </a:lnTo>
                  <a:lnTo>
                    <a:pt x="2628950" y="2700007"/>
                  </a:lnTo>
                  <a:lnTo>
                    <a:pt x="2656624" y="2678671"/>
                  </a:lnTo>
                  <a:lnTo>
                    <a:pt x="2685224" y="2658605"/>
                  </a:lnTo>
                  <a:lnTo>
                    <a:pt x="2728811" y="2631198"/>
                  </a:lnTo>
                  <a:lnTo>
                    <a:pt x="2817304" y="2578544"/>
                  </a:lnTo>
                  <a:lnTo>
                    <a:pt x="2860116" y="2550223"/>
                  </a:lnTo>
                  <a:lnTo>
                    <a:pt x="2918739" y="2503944"/>
                  </a:lnTo>
                  <a:lnTo>
                    <a:pt x="2968828" y="2449487"/>
                  </a:lnTo>
                  <a:lnTo>
                    <a:pt x="2995638" y="2404135"/>
                  </a:lnTo>
                  <a:lnTo>
                    <a:pt x="3009150" y="2358847"/>
                  </a:lnTo>
                  <a:lnTo>
                    <a:pt x="3009646" y="231434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172954" y="8090023"/>
            <a:ext cx="7778115" cy="1165225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7450" spc="680">
                <a:latin typeface="Calibri"/>
                <a:cs typeface="Calibri"/>
              </a:rPr>
              <a:t>Admin</a:t>
            </a:r>
            <a:r>
              <a:rPr dirty="0" sz="7450" spc="-420">
                <a:latin typeface="Calibri"/>
                <a:cs typeface="Calibri"/>
              </a:rPr>
              <a:t> </a:t>
            </a:r>
            <a:r>
              <a:rPr dirty="0" sz="7450" spc="605">
                <a:latin typeface="Calibri"/>
                <a:cs typeface="Calibri"/>
              </a:rPr>
              <a:t>gorunumu</a:t>
            </a:r>
            <a:endParaRPr sz="74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4961235" cy="10287000"/>
            <a:chOff x="0" y="0"/>
            <a:chExt cx="14961235" cy="10287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3572510" cy="10287000"/>
            </a:xfrm>
            <a:custGeom>
              <a:avLst/>
              <a:gdLst/>
              <a:ahLst/>
              <a:cxnLst/>
              <a:rect l="l" t="t" r="r" b="b"/>
              <a:pathLst>
                <a:path w="3572510" h="10287000">
                  <a:moveTo>
                    <a:pt x="3571964" y="323392"/>
                  </a:moveTo>
                  <a:lnTo>
                    <a:pt x="3133572" y="0"/>
                  </a:lnTo>
                  <a:lnTo>
                    <a:pt x="3084576" y="0"/>
                  </a:lnTo>
                  <a:lnTo>
                    <a:pt x="3542868" y="338074"/>
                  </a:lnTo>
                  <a:lnTo>
                    <a:pt x="3542868" y="2530068"/>
                  </a:lnTo>
                  <a:lnTo>
                    <a:pt x="3542868" y="2578531"/>
                  </a:lnTo>
                  <a:lnTo>
                    <a:pt x="3542868" y="4776216"/>
                  </a:lnTo>
                  <a:lnTo>
                    <a:pt x="1443621" y="5425465"/>
                  </a:lnTo>
                  <a:lnTo>
                    <a:pt x="1443621" y="5416410"/>
                  </a:lnTo>
                  <a:lnTo>
                    <a:pt x="1443621" y="3227705"/>
                  </a:lnTo>
                  <a:lnTo>
                    <a:pt x="1530223" y="3200920"/>
                  </a:lnTo>
                  <a:lnTo>
                    <a:pt x="3542868" y="2578531"/>
                  </a:lnTo>
                  <a:lnTo>
                    <a:pt x="3542868" y="2530068"/>
                  </a:lnTo>
                  <a:lnTo>
                    <a:pt x="676884" y="415848"/>
                  </a:lnTo>
                  <a:lnTo>
                    <a:pt x="645134" y="392430"/>
                  </a:lnTo>
                  <a:lnTo>
                    <a:pt x="645134" y="0"/>
                  </a:lnTo>
                  <a:lnTo>
                    <a:pt x="616051" y="0"/>
                  </a:lnTo>
                  <a:lnTo>
                    <a:pt x="616051" y="389051"/>
                  </a:lnTo>
                  <a:lnTo>
                    <a:pt x="0" y="579551"/>
                  </a:lnTo>
                  <a:lnTo>
                    <a:pt x="0" y="610006"/>
                  </a:lnTo>
                  <a:lnTo>
                    <a:pt x="627849" y="415848"/>
                  </a:lnTo>
                  <a:lnTo>
                    <a:pt x="3525558" y="2553462"/>
                  </a:lnTo>
                  <a:lnTo>
                    <a:pt x="1431798" y="3200920"/>
                  </a:lnTo>
                  <a:lnTo>
                    <a:pt x="0" y="2144687"/>
                  </a:lnTo>
                  <a:lnTo>
                    <a:pt x="0" y="2180844"/>
                  </a:lnTo>
                  <a:lnTo>
                    <a:pt x="1414526" y="3224326"/>
                  </a:lnTo>
                  <a:lnTo>
                    <a:pt x="1414526" y="5406275"/>
                  </a:lnTo>
                  <a:lnTo>
                    <a:pt x="694143" y="4874857"/>
                  </a:lnTo>
                  <a:lnTo>
                    <a:pt x="681812" y="4865751"/>
                  </a:lnTo>
                  <a:lnTo>
                    <a:pt x="633298" y="4829975"/>
                  </a:lnTo>
                  <a:lnTo>
                    <a:pt x="623633" y="4832972"/>
                  </a:lnTo>
                  <a:lnTo>
                    <a:pt x="0" y="4372902"/>
                  </a:lnTo>
                  <a:lnTo>
                    <a:pt x="0" y="4409046"/>
                  </a:lnTo>
                  <a:lnTo>
                    <a:pt x="589089" y="4843653"/>
                  </a:lnTo>
                  <a:lnTo>
                    <a:pt x="0" y="5025809"/>
                  </a:lnTo>
                  <a:lnTo>
                    <a:pt x="0" y="5056251"/>
                  </a:lnTo>
                  <a:lnTo>
                    <a:pt x="616051" y="4865751"/>
                  </a:lnTo>
                  <a:lnTo>
                    <a:pt x="616051" y="7063435"/>
                  </a:lnTo>
                  <a:lnTo>
                    <a:pt x="0" y="7253922"/>
                  </a:lnTo>
                  <a:lnTo>
                    <a:pt x="0" y="7284377"/>
                  </a:lnTo>
                  <a:lnTo>
                    <a:pt x="627849" y="7090232"/>
                  </a:lnTo>
                  <a:lnTo>
                    <a:pt x="3525558" y="9227833"/>
                  </a:lnTo>
                  <a:lnTo>
                    <a:pt x="1431798" y="9875291"/>
                  </a:lnTo>
                  <a:lnTo>
                    <a:pt x="0" y="8819070"/>
                  </a:lnTo>
                  <a:lnTo>
                    <a:pt x="0" y="8855215"/>
                  </a:lnTo>
                  <a:lnTo>
                    <a:pt x="1414526" y="9898710"/>
                  </a:lnTo>
                  <a:lnTo>
                    <a:pt x="1414526" y="10287000"/>
                  </a:lnTo>
                  <a:lnTo>
                    <a:pt x="1443621" y="10287000"/>
                  </a:lnTo>
                  <a:lnTo>
                    <a:pt x="1443621" y="9902076"/>
                  </a:lnTo>
                  <a:lnTo>
                    <a:pt x="1530223" y="9875291"/>
                  </a:lnTo>
                  <a:lnTo>
                    <a:pt x="3542868" y="9252915"/>
                  </a:lnTo>
                  <a:lnTo>
                    <a:pt x="3542868" y="10287000"/>
                  </a:lnTo>
                  <a:lnTo>
                    <a:pt x="3571964" y="10287000"/>
                  </a:lnTo>
                  <a:lnTo>
                    <a:pt x="3571964" y="9252915"/>
                  </a:lnTo>
                  <a:lnTo>
                    <a:pt x="3571964" y="9204452"/>
                  </a:lnTo>
                  <a:lnTo>
                    <a:pt x="3571964" y="6997763"/>
                  </a:lnTo>
                  <a:lnTo>
                    <a:pt x="3542868" y="6976300"/>
                  </a:lnTo>
                  <a:lnTo>
                    <a:pt x="3542868" y="7012457"/>
                  </a:lnTo>
                  <a:lnTo>
                    <a:pt x="3542868" y="9204452"/>
                  </a:lnTo>
                  <a:lnTo>
                    <a:pt x="676884" y="7090232"/>
                  </a:lnTo>
                  <a:lnTo>
                    <a:pt x="645134" y="7066801"/>
                  </a:lnTo>
                  <a:lnTo>
                    <a:pt x="645134" y="4884991"/>
                  </a:lnTo>
                  <a:lnTo>
                    <a:pt x="1426298" y="5461266"/>
                  </a:lnTo>
                  <a:lnTo>
                    <a:pt x="1436014" y="5458282"/>
                  </a:lnTo>
                  <a:lnTo>
                    <a:pt x="3542868" y="7012457"/>
                  </a:lnTo>
                  <a:lnTo>
                    <a:pt x="3542868" y="6976300"/>
                  </a:lnTo>
                  <a:lnTo>
                    <a:pt x="1470545" y="5447601"/>
                  </a:lnTo>
                  <a:lnTo>
                    <a:pt x="1542122" y="5425465"/>
                  </a:lnTo>
                  <a:lnTo>
                    <a:pt x="3571964" y="4797679"/>
                  </a:lnTo>
                  <a:lnTo>
                    <a:pt x="3571964" y="2578531"/>
                  </a:lnTo>
                  <a:lnTo>
                    <a:pt x="3571964" y="2530068"/>
                  </a:lnTo>
                  <a:lnTo>
                    <a:pt x="3571964" y="323392"/>
                  </a:lnTo>
                  <a:close/>
                </a:path>
              </a:pathLst>
            </a:custGeom>
            <a:solidFill>
              <a:srgbClr val="FE4F2D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49515" y="1476569"/>
              <a:ext cx="13211174" cy="380047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336072" y="4141850"/>
              <a:ext cx="4455160" cy="4112260"/>
            </a:xfrm>
            <a:custGeom>
              <a:avLst/>
              <a:gdLst/>
              <a:ahLst/>
              <a:cxnLst/>
              <a:rect l="l" t="t" r="r" b="b"/>
              <a:pathLst>
                <a:path w="4455159" h="4112259">
                  <a:moveTo>
                    <a:pt x="3779520" y="3464915"/>
                  </a:moveTo>
                  <a:lnTo>
                    <a:pt x="3769766" y="3420935"/>
                  </a:lnTo>
                  <a:lnTo>
                    <a:pt x="3746576" y="3382746"/>
                  </a:lnTo>
                  <a:lnTo>
                    <a:pt x="3712286" y="3352495"/>
                  </a:lnTo>
                  <a:lnTo>
                    <a:pt x="3669233" y="3332353"/>
                  </a:lnTo>
                  <a:lnTo>
                    <a:pt x="3619716" y="3324466"/>
                  </a:lnTo>
                  <a:lnTo>
                    <a:pt x="3574821" y="3324695"/>
                  </a:lnTo>
                  <a:lnTo>
                    <a:pt x="3529888" y="3325799"/>
                  </a:lnTo>
                  <a:lnTo>
                    <a:pt x="3485032" y="3326066"/>
                  </a:lnTo>
                  <a:lnTo>
                    <a:pt x="3440328" y="3323780"/>
                  </a:lnTo>
                  <a:lnTo>
                    <a:pt x="2631148" y="3251644"/>
                  </a:lnTo>
                  <a:lnTo>
                    <a:pt x="2328100" y="3220529"/>
                  </a:lnTo>
                  <a:lnTo>
                    <a:pt x="2177732" y="3203143"/>
                  </a:lnTo>
                  <a:lnTo>
                    <a:pt x="2029612" y="3183458"/>
                  </a:lnTo>
                  <a:lnTo>
                    <a:pt x="1931162" y="3168535"/>
                  </a:lnTo>
                  <a:lnTo>
                    <a:pt x="1833029" y="3151936"/>
                  </a:lnTo>
                  <a:lnTo>
                    <a:pt x="1735251" y="3133420"/>
                  </a:lnTo>
                  <a:lnTo>
                    <a:pt x="1637880" y="3112770"/>
                  </a:lnTo>
                  <a:lnTo>
                    <a:pt x="1540979" y="3089770"/>
                  </a:lnTo>
                  <a:lnTo>
                    <a:pt x="1444599" y="3064192"/>
                  </a:lnTo>
                  <a:lnTo>
                    <a:pt x="1396619" y="3050362"/>
                  </a:lnTo>
                  <a:lnTo>
                    <a:pt x="1348790" y="3035820"/>
                  </a:lnTo>
                  <a:lnTo>
                    <a:pt x="1301115" y="3020517"/>
                  </a:lnTo>
                  <a:lnTo>
                    <a:pt x="1253604" y="3004439"/>
                  </a:lnTo>
                  <a:lnTo>
                    <a:pt x="1205852" y="2986900"/>
                  </a:lnTo>
                  <a:lnTo>
                    <a:pt x="1159395" y="2967901"/>
                  </a:lnTo>
                  <a:lnTo>
                    <a:pt x="1114221" y="2947441"/>
                  </a:lnTo>
                  <a:lnTo>
                    <a:pt x="1070343" y="2925521"/>
                  </a:lnTo>
                  <a:lnTo>
                    <a:pt x="1027760" y="2902115"/>
                  </a:lnTo>
                  <a:lnTo>
                    <a:pt x="986447" y="2877248"/>
                  </a:lnTo>
                  <a:lnTo>
                    <a:pt x="946416" y="2850896"/>
                  </a:lnTo>
                  <a:lnTo>
                    <a:pt x="907681" y="2823070"/>
                  </a:lnTo>
                  <a:lnTo>
                    <a:pt x="870204" y="2793746"/>
                  </a:lnTo>
                  <a:lnTo>
                    <a:pt x="834021" y="2762935"/>
                  </a:lnTo>
                  <a:lnTo>
                    <a:pt x="799096" y="2730627"/>
                  </a:lnTo>
                  <a:lnTo>
                    <a:pt x="765441" y="2696832"/>
                  </a:lnTo>
                  <a:lnTo>
                    <a:pt x="733056" y="2661526"/>
                  </a:lnTo>
                  <a:lnTo>
                    <a:pt x="701941" y="2624709"/>
                  </a:lnTo>
                  <a:lnTo>
                    <a:pt x="672096" y="2586393"/>
                  </a:lnTo>
                  <a:lnTo>
                    <a:pt x="643496" y="2546553"/>
                  </a:lnTo>
                  <a:lnTo>
                    <a:pt x="616165" y="2505202"/>
                  </a:lnTo>
                  <a:lnTo>
                    <a:pt x="590080" y="2462326"/>
                  </a:lnTo>
                  <a:lnTo>
                    <a:pt x="565251" y="2417927"/>
                  </a:lnTo>
                  <a:lnTo>
                    <a:pt x="541451" y="2372296"/>
                  </a:lnTo>
                  <a:lnTo>
                    <a:pt x="518744" y="2326322"/>
                  </a:lnTo>
                  <a:lnTo>
                    <a:pt x="497116" y="2280018"/>
                  </a:lnTo>
                  <a:lnTo>
                    <a:pt x="476567" y="2233358"/>
                  </a:lnTo>
                  <a:lnTo>
                    <a:pt x="457073" y="2186381"/>
                  </a:lnTo>
                  <a:lnTo>
                    <a:pt x="438607" y="2139061"/>
                  </a:lnTo>
                  <a:lnTo>
                    <a:pt x="421182" y="2091397"/>
                  </a:lnTo>
                  <a:lnTo>
                    <a:pt x="404761" y="2043417"/>
                  </a:lnTo>
                  <a:lnTo>
                    <a:pt x="389343" y="1995119"/>
                  </a:lnTo>
                  <a:lnTo>
                    <a:pt x="374916" y="1946490"/>
                  </a:lnTo>
                  <a:lnTo>
                    <a:pt x="361442" y="1897532"/>
                  </a:lnTo>
                  <a:lnTo>
                    <a:pt x="348945" y="1848269"/>
                  </a:lnTo>
                  <a:lnTo>
                    <a:pt x="337375" y="1798675"/>
                  </a:lnTo>
                  <a:lnTo>
                    <a:pt x="326745" y="1748777"/>
                  </a:lnTo>
                  <a:lnTo>
                    <a:pt x="317017" y="1698574"/>
                  </a:lnTo>
                  <a:lnTo>
                    <a:pt x="308190" y="1648053"/>
                  </a:lnTo>
                  <a:lnTo>
                    <a:pt x="293344" y="1549387"/>
                  </a:lnTo>
                  <a:lnTo>
                    <a:pt x="281127" y="1450632"/>
                  </a:lnTo>
                  <a:lnTo>
                    <a:pt x="271386" y="1351775"/>
                  </a:lnTo>
                  <a:lnTo>
                    <a:pt x="263969" y="1252829"/>
                  </a:lnTo>
                  <a:lnTo>
                    <a:pt x="258749" y="1153807"/>
                  </a:lnTo>
                  <a:lnTo>
                    <a:pt x="255549" y="1054696"/>
                  </a:lnTo>
                  <a:lnTo>
                    <a:pt x="254241" y="955522"/>
                  </a:lnTo>
                  <a:lnTo>
                    <a:pt x="254673" y="856272"/>
                  </a:lnTo>
                  <a:lnTo>
                    <a:pt x="256692" y="756958"/>
                  </a:lnTo>
                  <a:lnTo>
                    <a:pt x="262369" y="607872"/>
                  </a:lnTo>
                  <a:lnTo>
                    <a:pt x="267220" y="509028"/>
                  </a:lnTo>
                  <a:lnTo>
                    <a:pt x="270281" y="410743"/>
                  </a:lnTo>
                  <a:lnTo>
                    <a:pt x="274167" y="115862"/>
                  </a:lnTo>
                  <a:lnTo>
                    <a:pt x="269405" y="75996"/>
                  </a:lnTo>
                  <a:lnTo>
                    <a:pt x="228015" y="18415"/>
                  </a:lnTo>
                  <a:lnTo>
                    <a:pt x="191350" y="2895"/>
                  </a:lnTo>
                  <a:lnTo>
                    <a:pt x="147345" y="0"/>
                  </a:lnTo>
                  <a:lnTo>
                    <a:pt x="110413" y="12979"/>
                  </a:lnTo>
                  <a:lnTo>
                    <a:pt x="80200" y="38773"/>
                  </a:lnTo>
                  <a:lnTo>
                    <a:pt x="56286" y="74320"/>
                  </a:lnTo>
                  <a:lnTo>
                    <a:pt x="43840" y="113080"/>
                  </a:lnTo>
                  <a:lnTo>
                    <a:pt x="34328" y="303834"/>
                  </a:lnTo>
                  <a:lnTo>
                    <a:pt x="9067" y="751166"/>
                  </a:lnTo>
                  <a:lnTo>
                    <a:pt x="2781" y="900341"/>
                  </a:lnTo>
                  <a:lnTo>
                    <a:pt x="419" y="999832"/>
                  </a:lnTo>
                  <a:lnTo>
                    <a:pt x="0" y="1099375"/>
                  </a:lnTo>
                  <a:lnTo>
                    <a:pt x="1968" y="1198981"/>
                  </a:lnTo>
                  <a:lnTo>
                    <a:pt x="3975" y="1248803"/>
                  </a:lnTo>
                  <a:lnTo>
                    <a:pt x="6731" y="1298651"/>
                  </a:lnTo>
                  <a:lnTo>
                    <a:pt x="10287" y="1348524"/>
                  </a:lnTo>
                  <a:lnTo>
                    <a:pt x="14706" y="1398409"/>
                  </a:lnTo>
                  <a:lnTo>
                    <a:pt x="25869" y="1501152"/>
                  </a:lnTo>
                  <a:lnTo>
                    <a:pt x="39560" y="1603121"/>
                  </a:lnTo>
                  <a:lnTo>
                    <a:pt x="47396" y="1653806"/>
                  </a:lnTo>
                  <a:lnTo>
                    <a:pt x="55943" y="1704289"/>
                  </a:lnTo>
                  <a:lnTo>
                    <a:pt x="65201" y="1754555"/>
                  </a:lnTo>
                  <a:lnTo>
                    <a:pt x="75209" y="1804606"/>
                  </a:lnTo>
                  <a:lnTo>
                    <a:pt x="85979" y="1854428"/>
                  </a:lnTo>
                  <a:lnTo>
                    <a:pt x="97548" y="1904009"/>
                  </a:lnTo>
                  <a:lnTo>
                    <a:pt x="109918" y="1953361"/>
                  </a:lnTo>
                  <a:lnTo>
                    <a:pt x="123139" y="2002472"/>
                  </a:lnTo>
                  <a:lnTo>
                    <a:pt x="137210" y="2051329"/>
                  </a:lnTo>
                  <a:lnTo>
                    <a:pt x="152158" y="2099945"/>
                  </a:lnTo>
                  <a:lnTo>
                    <a:pt x="168021" y="2148294"/>
                  </a:lnTo>
                  <a:lnTo>
                    <a:pt x="184810" y="2196363"/>
                  </a:lnTo>
                  <a:lnTo>
                    <a:pt x="202552" y="2244179"/>
                  </a:lnTo>
                  <a:lnTo>
                    <a:pt x="221259" y="2291702"/>
                  </a:lnTo>
                  <a:lnTo>
                    <a:pt x="240969" y="2338959"/>
                  </a:lnTo>
                  <a:lnTo>
                    <a:pt x="261696" y="2385911"/>
                  </a:lnTo>
                  <a:lnTo>
                    <a:pt x="283476" y="2432570"/>
                  </a:lnTo>
                  <a:lnTo>
                    <a:pt x="306311" y="2478938"/>
                  </a:lnTo>
                  <a:lnTo>
                    <a:pt x="330238" y="2524988"/>
                  </a:lnTo>
                  <a:lnTo>
                    <a:pt x="355282" y="2570734"/>
                  </a:lnTo>
                  <a:lnTo>
                    <a:pt x="380631" y="2614384"/>
                  </a:lnTo>
                  <a:lnTo>
                    <a:pt x="407022" y="2656840"/>
                  </a:lnTo>
                  <a:lnTo>
                    <a:pt x="434454" y="2698089"/>
                  </a:lnTo>
                  <a:lnTo>
                    <a:pt x="462927" y="2738120"/>
                  </a:lnTo>
                  <a:lnTo>
                    <a:pt x="492455" y="2776944"/>
                  </a:lnTo>
                  <a:lnTo>
                    <a:pt x="523049" y="2814536"/>
                  </a:lnTo>
                  <a:lnTo>
                    <a:pt x="554685" y="2850896"/>
                  </a:lnTo>
                  <a:lnTo>
                    <a:pt x="587400" y="2886024"/>
                  </a:lnTo>
                  <a:lnTo>
                    <a:pt x="621195" y="2919907"/>
                  </a:lnTo>
                  <a:lnTo>
                    <a:pt x="656056" y="2952534"/>
                  </a:lnTo>
                  <a:lnTo>
                    <a:pt x="692010" y="2983903"/>
                  </a:lnTo>
                  <a:lnTo>
                    <a:pt x="729043" y="3014014"/>
                  </a:lnTo>
                  <a:lnTo>
                    <a:pt x="767181" y="3042843"/>
                  </a:lnTo>
                  <a:lnTo>
                    <a:pt x="806411" y="3070402"/>
                  </a:lnTo>
                  <a:lnTo>
                    <a:pt x="846759" y="3096666"/>
                  </a:lnTo>
                  <a:lnTo>
                    <a:pt x="888212" y="3121647"/>
                  </a:lnTo>
                  <a:lnTo>
                    <a:pt x="930783" y="3145332"/>
                  </a:lnTo>
                  <a:lnTo>
                    <a:pt x="974483" y="3167710"/>
                  </a:lnTo>
                  <a:lnTo>
                    <a:pt x="1019302" y="3188779"/>
                  </a:lnTo>
                  <a:lnTo>
                    <a:pt x="1065263" y="3208528"/>
                  </a:lnTo>
                  <a:lnTo>
                    <a:pt x="1112367" y="3226943"/>
                  </a:lnTo>
                  <a:lnTo>
                    <a:pt x="1164285" y="3246031"/>
                  </a:lnTo>
                  <a:lnTo>
                    <a:pt x="1216507" y="3264408"/>
                  </a:lnTo>
                  <a:lnTo>
                    <a:pt x="1269034" y="3281857"/>
                  </a:lnTo>
                  <a:lnTo>
                    <a:pt x="1321854" y="3298177"/>
                  </a:lnTo>
                  <a:lnTo>
                    <a:pt x="1374914" y="3313138"/>
                  </a:lnTo>
                  <a:lnTo>
                    <a:pt x="1473403" y="3338182"/>
                  </a:lnTo>
                  <a:lnTo>
                    <a:pt x="1572196" y="3361232"/>
                  </a:lnTo>
                  <a:lnTo>
                    <a:pt x="1671269" y="3382441"/>
                  </a:lnTo>
                  <a:lnTo>
                    <a:pt x="1770595" y="3401936"/>
                  </a:lnTo>
                  <a:lnTo>
                    <a:pt x="1870163" y="3419843"/>
                  </a:lnTo>
                  <a:lnTo>
                    <a:pt x="2019922" y="3444036"/>
                  </a:lnTo>
                  <a:lnTo>
                    <a:pt x="2170112" y="3465423"/>
                  </a:lnTo>
                  <a:lnTo>
                    <a:pt x="2370886" y="3490366"/>
                  </a:lnTo>
                  <a:lnTo>
                    <a:pt x="2672880" y="3522256"/>
                  </a:lnTo>
                  <a:lnTo>
                    <a:pt x="2975356" y="3550755"/>
                  </a:lnTo>
                  <a:lnTo>
                    <a:pt x="3424529" y="3587521"/>
                  </a:lnTo>
                  <a:lnTo>
                    <a:pt x="3574491" y="3597694"/>
                  </a:lnTo>
                  <a:lnTo>
                    <a:pt x="3624529" y="3600551"/>
                  </a:lnTo>
                  <a:lnTo>
                    <a:pt x="3679571" y="3596398"/>
                  </a:lnTo>
                  <a:lnTo>
                    <a:pt x="3723627" y="3578720"/>
                  </a:lnTo>
                  <a:lnTo>
                    <a:pt x="3755644" y="3549548"/>
                  </a:lnTo>
                  <a:lnTo>
                    <a:pt x="3774617" y="3510927"/>
                  </a:lnTo>
                  <a:lnTo>
                    <a:pt x="3779520" y="3464915"/>
                  </a:lnTo>
                  <a:close/>
                </a:path>
                <a:path w="4455159" h="4112259">
                  <a:moveTo>
                    <a:pt x="4454880" y="3445713"/>
                  </a:moveTo>
                  <a:lnTo>
                    <a:pt x="4449038" y="3402457"/>
                  </a:lnTo>
                  <a:lnTo>
                    <a:pt x="4434891" y="3360356"/>
                  </a:lnTo>
                  <a:lnTo>
                    <a:pt x="4412551" y="3319716"/>
                  </a:lnTo>
                  <a:lnTo>
                    <a:pt x="4382147" y="3280867"/>
                  </a:lnTo>
                  <a:lnTo>
                    <a:pt x="4343806" y="3244113"/>
                  </a:lnTo>
                  <a:lnTo>
                    <a:pt x="4282935" y="3198406"/>
                  </a:lnTo>
                  <a:lnTo>
                    <a:pt x="4218711" y="3157588"/>
                  </a:lnTo>
                  <a:lnTo>
                    <a:pt x="4175353" y="3132378"/>
                  </a:lnTo>
                  <a:lnTo>
                    <a:pt x="4131386" y="3108680"/>
                  </a:lnTo>
                  <a:lnTo>
                    <a:pt x="4086898" y="3086379"/>
                  </a:lnTo>
                  <a:lnTo>
                    <a:pt x="4041902" y="3065335"/>
                  </a:lnTo>
                  <a:lnTo>
                    <a:pt x="3996461" y="3045460"/>
                  </a:lnTo>
                  <a:lnTo>
                    <a:pt x="3950614" y="3026600"/>
                  </a:lnTo>
                  <a:lnTo>
                    <a:pt x="3904411" y="3008668"/>
                  </a:lnTo>
                  <a:lnTo>
                    <a:pt x="3857904" y="2991535"/>
                  </a:lnTo>
                  <a:lnTo>
                    <a:pt x="3764140" y="2959176"/>
                  </a:lnTo>
                  <a:lnTo>
                    <a:pt x="3433102" y="2853690"/>
                  </a:lnTo>
                  <a:lnTo>
                    <a:pt x="3391865" y="2848876"/>
                  </a:lnTo>
                  <a:lnTo>
                    <a:pt x="3352215" y="2852280"/>
                  </a:lnTo>
                  <a:lnTo>
                    <a:pt x="3318497" y="2865272"/>
                  </a:lnTo>
                  <a:lnTo>
                    <a:pt x="3291738" y="2888958"/>
                  </a:lnTo>
                  <a:lnTo>
                    <a:pt x="3272955" y="2924429"/>
                  </a:lnTo>
                  <a:lnTo>
                    <a:pt x="3265068" y="2963710"/>
                  </a:lnTo>
                  <a:lnTo>
                    <a:pt x="3269869" y="2999714"/>
                  </a:lnTo>
                  <a:lnTo>
                    <a:pt x="3315233" y="3059036"/>
                  </a:lnTo>
                  <a:lnTo>
                    <a:pt x="3356724" y="3082086"/>
                  </a:lnTo>
                  <a:lnTo>
                    <a:pt x="3447592" y="3115056"/>
                  </a:lnTo>
                  <a:lnTo>
                    <a:pt x="3677132" y="3192068"/>
                  </a:lnTo>
                  <a:lnTo>
                    <a:pt x="3768229" y="3224606"/>
                  </a:lnTo>
                  <a:lnTo>
                    <a:pt x="3813391" y="3241840"/>
                  </a:lnTo>
                  <a:lnTo>
                    <a:pt x="3858222" y="3259912"/>
                  </a:lnTo>
                  <a:lnTo>
                    <a:pt x="3906355" y="3281235"/>
                  </a:lnTo>
                  <a:lnTo>
                    <a:pt x="3953675" y="3304514"/>
                  </a:lnTo>
                  <a:lnTo>
                    <a:pt x="4000398" y="3329267"/>
                  </a:lnTo>
                  <a:lnTo>
                    <a:pt x="4139019" y="3407156"/>
                  </a:lnTo>
                  <a:lnTo>
                    <a:pt x="4185386" y="3432632"/>
                  </a:lnTo>
                  <a:lnTo>
                    <a:pt x="4190542" y="3477615"/>
                  </a:lnTo>
                  <a:lnTo>
                    <a:pt x="4110545" y="3538829"/>
                  </a:lnTo>
                  <a:lnTo>
                    <a:pt x="4070197" y="3568890"/>
                  </a:lnTo>
                  <a:lnTo>
                    <a:pt x="4029011" y="3597465"/>
                  </a:lnTo>
                  <a:lnTo>
                    <a:pt x="3938854" y="3654729"/>
                  </a:lnTo>
                  <a:lnTo>
                    <a:pt x="3802773" y="3739388"/>
                  </a:lnTo>
                  <a:lnTo>
                    <a:pt x="3758006" y="3768420"/>
                  </a:lnTo>
                  <a:lnTo>
                    <a:pt x="3713873" y="3798341"/>
                  </a:lnTo>
                  <a:lnTo>
                    <a:pt x="3681742" y="3822890"/>
                  </a:lnTo>
                  <a:lnTo>
                    <a:pt x="3651885" y="3851567"/>
                  </a:lnTo>
                  <a:lnTo>
                    <a:pt x="3625202" y="3883329"/>
                  </a:lnTo>
                  <a:lnTo>
                    <a:pt x="3602532" y="3917150"/>
                  </a:lnTo>
                  <a:lnTo>
                    <a:pt x="3586924" y="3964228"/>
                  </a:lnTo>
                  <a:lnTo>
                    <a:pt x="3590036" y="4013517"/>
                  </a:lnTo>
                  <a:lnTo>
                    <a:pt x="3608667" y="4058501"/>
                  </a:lnTo>
                  <a:lnTo>
                    <a:pt x="3639642" y="4092625"/>
                  </a:lnTo>
                  <a:lnTo>
                    <a:pt x="3679253" y="4111358"/>
                  </a:lnTo>
                  <a:lnTo>
                    <a:pt x="3721392" y="4111942"/>
                  </a:lnTo>
                  <a:lnTo>
                    <a:pt x="3765537" y="4095140"/>
                  </a:lnTo>
                  <a:lnTo>
                    <a:pt x="3811130" y="4061714"/>
                  </a:lnTo>
                  <a:lnTo>
                    <a:pt x="3849954" y="4027601"/>
                  </a:lnTo>
                  <a:lnTo>
                    <a:pt x="3889743" y="3994543"/>
                  </a:lnTo>
                  <a:lnTo>
                    <a:pt x="3930700" y="3962971"/>
                  </a:lnTo>
                  <a:lnTo>
                    <a:pt x="3973004" y="3933291"/>
                  </a:lnTo>
                  <a:lnTo>
                    <a:pt x="4015790" y="3905935"/>
                  </a:lnTo>
                  <a:lnTo>
                    <a:pt x="4146816" y="3828084"/>
                  </a:lnTo>
                  <a:lnTo>
                    <a:pt x="4189844" y="3801287"/>
                  </a:lnTo>
                  <a:lnTo>
                    <a:pt x="4231779" y="3772928"/>
                  </a:lnTo>
                  <a:lnTo>
                    <a:pt x="4276001" y="3740137"/>
                  </a:lnTo>
                  <a:lnTo>
                    <a:pt x="4318508" y="3704463"/>
                  </a:lnTo>
                  <a:lnTo>
                    <a:pt x="4357865" y="3665778"/>
                  </a:lnTo>
                  <a:lnTo>
                    <a:pt x="4392612" y="3623907"/>
                  </a:lnTo>
                  <a:lnTo>
                    <a:pt x="4421263" y="3579215"/>
                  </a:lnTo>
                  <a:lnTo>
                    <a:pt x="4441114" y="3534410"/>
                  </a:lnTo>
                  <a:lnTo>
                    <a:pt x="4452277" y="3489807"/>
                  </a:lnTo>
                  <a:lnTo>
                    <a:pt x="4454880" y="344571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629054" y="126601"/>
            <a:ext cx="9077325" cy="1397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705"/>
              <a:t>SATINALMA.JSX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9448168" y="5235560"/>
            <a:ext cx="8422640" cy="46450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065" marR="5080">
              <a:lnSpc>
                <a:spcPct val="116599"/>
              </a:lnSpc>
              <a:spcBef>
                <a:spcPts val="100"/>
              </a:spcBef>
            </a:pPr>
            <a:r>
              <a:rPr dirty="0" sz="5200" spc="484">
                <a:solidFill>
                  <a:srgbClr val="FFFFFF"/>
                </a:solidFill>
                <a:latin typeface="Cambria"/>
                <a:cs typeface="Cambria"/>
              </a:rPr>
              <a:t>Burda</a:t>
            </a:r>
            <a:r>
              <a:rPr dirty="0" sz="5200" spc="495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5200" spc="480">
                <a:solidFill>
                  <a:srgbClr val="FFFFFF"/>
                </a:solidFill>
                <a:latin typeface="Cambria"/>
                <a:cs typeface="Cambria"/>
              </a:rPr>
              <a:t>use</a:t>
            </a:r>
            <a:r>
              <a:rPr dirty="0" sz="5200" spc="50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5200" spc="434">
                <a:solidFill>
                  <a:srgbClr val="FFFFFF"/>
                </a:solidFill>
                <a:latin typeface="Cambria"/>
                <a:cs typeface="Cambria"/>
              </a:rPr>
              <a:t>state</a:t>
            </a:r>
            <a:r>
              <a:rPr dirty="0" sz="5200" spc="50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5200" spc="330">
                <a:solidFill>
                  <a:srgbClr val="FFFFFF"/>
                </a:solidFill>
                <a:latin typeface="Cambria"/>
                <a:cs typeface="Cambria"/>
              </a:rPr>
              <a:t>leri </a:t>
            </a:r>
            <a:r>
              <a:rPr dirty="0" sz="5200" spc="335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5200" spc="370">
                <a:solidFill>
                  <a:srgbClr val="FFFFFF"/>
                </a:solidFill>
                <a:latin typeface="Cambria"/>
                <a:cs typeface="Cambria"/>
              </a:rPr>
              <a:t>tanimliyoruz</a:t>
            </a:r>
            <a:r>
              <a:rPr dirty="0" sz="5200" spc="50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5200" spc="490">
                <a:solidFill>
                  <a:srgbClr val="FFFFFF"/>
                </a:solidFill>
                <a:latin typeface="Cambria"/>
                <a:cs typeface="Cambria"/>
              </a:rPr>
              <a:t>en </a:t>
            </a:r>
            <a:r>
              <a:rPr dirty="0" sz="5200" spc="495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5200" spc="480">
                <a:solidFill>
                  <a:srgbClr val="FFFFFF"/>
                </a:solidFill>
                <a:latin typeface="Cambria"/>
                <a:cs typeface="Cambria"/>
              </a:rPr>
              <a:t>basta.Sonrasinda </a:t>
            </a:r>
            <a:r>
              <a:rPr dirty="0" sz="5200" spc="395">
                <a:solidFill>
                  <a:srgbClr val="FFFFFF"/>
                </a:solidFill>
                <a:latin typeface="Cambria"/>
                <a:cs typeface="Cambria"/>
              </a:rPr>
              <a:t>props </a:t>
            </a:r>
            <a:r>
              <a:rPr dirty="0" sz="5200" spc="40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5200" spc="475">
                <a:solidFill>
                  <a:srgbClr val="FFFFFF"/>
                </a:solidFill>
                <a:latin typeface="Cambria"/>
                <a:cs typeface="Cambria"/>
              </a:rPr>
              <a:t>umuzu</a:t>
            </a:r>
            <a:r>
              <a:rPr dirty="0" sz="5200" spc="49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5200" spc="375">
                <a:solidFill>
                  <a:srgbClr val="FFFFFF"/>
                </a:solidFill>
                <a:latin typeface="Cambria"/>
                <a:cs typeface="Cambria"/>
              </a:rPr>
              <a:t>secili</a:t>
            </a:r>
            <a:r>
              <a:rPr dirty="0" sz="5200" spc="49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5200" spc="375">
                <a:solidFill>
                  <a:srgbClr val="FFFFFF"/>
                </a:solidFill>
                <a:latin typeface="Cambria"/>
                <a:cs typeface="Cambria"/>
              </a:rPr>
              <a:t>koltuklar</a:t>
            </a:r>
            <a:r>
              <a:rPr dirty="0" sz="5200" spc="49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5200" spc="425">
                <a:solidFill>
                  <a:srgbClr val="FFFFFF"/>
                </a:solidFill>
                <a:latin typeface="Cambria"/>
                <a:cs typeface="Cambria"/>
              </a:rPr>
              <a:t>ve </a:t>
            </a:r>
            <a:r>
              <a:rPr dirty="0" sz="5200" spc="-113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5200" spc="475">
                <a:solidFill>
                  <a:srgbClr val="FFFFFF"/>
                </a:solidFill>
                <a:latin typeface="Cambria"/>
                <a:cs typeface="Cambria"/>
              </a:rPr>
              <a:t>cinemaya</a:t>
            </a:r>
            <a:r>
              <a:rPr dirty="0" sz="5200" spc="50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5200" spc="365">
                <a:solidFill>
                  <a:srgbClr val="FFFFFF"/>
                </a:solidFill>
                <a:latin typeface="Cambria"/>
                <a:cs typeface="Cambria"/>
              </a:rPr>
              <a:t>atiyoruz</a:t>
            </a:r>
            <a:endParaRPr sz="52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95893"/>
            <a:ext cx="5882640" cy="9090660"/>
          </a:xfrm>
          <a:custGeom>
            <a:avLst/>
            <a:gdLst/>
            <a:ahLst/>
            <a:cxnLst/>
            <a:rect l="l" t="t" r="r" b="b"/>
            <a:pathLst>
              <a:path w="5882640" h="9090660">
                <a:moveTo>
                  <a:pt x="0" y="1163234"/>
                </a:moveTo>
                <a:lnTo>
                  <a:pt x="0" y="1121440"/>
                </a:lnTo>
                <a:lnTo>
                  <a:pt x="1943558" y="0"/>
                </a:lnTo>
                <a:lnTo>
                  <a:pt x="2034116" y="52252"/>
                </a:lnTo>
                <a:lnTo>
                  <a:pt x="1925456" y="52252"/>
                </a:lnTo>
                <a:lnTo>
                  <a:pt x="0" y="1163234"/>
                </a:lnTo>
                <a:close/>
              </a:path>
              <a:path w="5882640" h="9090660">
                <a:moveTo>
                  <a:pt x="0" y="5687630"/>
                </a:moveTo>
                <a:lnTo>
                  <a:pt x="0" y="5645833"/>
                </a:lnTo>
                <a:lnTo>
                  <a:pt x="1925456" y="4534851"/>
                </a:lnTo>
                <a:lnTo>
                  <a:pt x="1925456" y="52252"/>
                </a:lnTo>
                <a:lnTo>
                  <a:pt x="1961659" y="52252"/>
                </a:lnTo>
                <a:lnTo>
                  <a:pt x="1961659" y="2251753"/>
                </a:lnTo>
                <a:lnTo>
                  <a:pt x="2034086" y="2251753"/>
                </a:lnTo>
                <a:lnTo>
                  <a:pt x="1961677" y="2293533"/>
                </a:lnTo>
                <a:lnTo>
                  <a:pt x="1961677" y="4513943"/>
                </a:lnTo>
                <a:lnTo>
                  <a:pt x="2034101" y="4513943"/>
                </a:lnTo>
                <a:lnTo>
                  <a:pt x="1979778" y="4545287"/>
                </a:lnTo>
                <a:lnTo>
                  <a:pt x="2016014" y="4566195"/>
                </a:lnTo>
                <a:lnTo>
                  <a:pt x="1943558" y="4566195"/>
                </a:lnTo>
                <a:lnTo>
                  <a:pt x="0" y="5687630"/>
                </a:lnTo>
                <a:close/>
              </a:path>
              <a:path w="5882640" h="9090660">
                <a:moveTo>
                  <a:pt x="2034086" y="2251753"/>
                </a:moveTo>
                <a:lnTo>
                  <a:pt x="1961659" y="2251753"/>
                </a:lnTo>
                <a:lnTo>
                  <a:pt x="3867626" y="1151994"/>
                </a:lnTo>
                <a:lnTo>
                  <a:pt x="1961659" y="52252"/>
                </a:lnTo>
                <a:lnTo>
                  <a:pt x="2034116" y="52252"/>
                </a:lnTo>
                <a:lnTo>
                  <a:pt x="3994390" y="1183338"/>
                </a:lnTo>
                <a:lnTo>
                  <a:pt x="3885746" y="1183338"/>
                </a:lnTo>
                <a:lnTo>
                  <a:pt x="2034086" y="2251753"/>
                </a:lnTo>
                <a:close/>
              </a:path>
              <a:path w="5882640" h="9090660">
                <a:moveTo>
                  <a:pt x="2034101" y="4513943"/>
                </a:moveTo>
                <a:lnTo>
                  <a:pt x="1961677" y="4513943"/>
                </a:lnTo>
                <a:lnTo>
                  <a:pt x="3885746" y="3403747"/>
                </a:lnTo>
                <a:lnTo>
                  <a:pt x="3885746" y="1183338"/>
                </a:lnTo>
                <a:lnTo>
                  <a:pt x="3921966" y="1183338"/>
                </a:lnTo>
                <a:lnTo>
                  <a:pt x="3921966" y="2251753"/>
                </a:lnTo>
                <a:lnTo>
                  <a:pt x="3994375" y="2251753"/>
                </a:lnTo>
                <a:lnTo>
                  <a:pt x="3921966" y="2293533"/>
                </a:lnTo>
                <a:lnTo>
                  <a:pt x="3921966" y="3382839"/>
                </a:lnTo>
                <a:lnTo>
                  <a:pt x="3994421" y="3382839"/>
                </a:lnTo>
                <a:lnTo>
                  <a:pt x="3940067" y="3414201"/>
                </a:lnTo>
                <a:lnTo>
                  <a:pt x="3976272" y="3435091"/>
                </a:lnTo>
                <a:lnTo>
                  <a:pt x="3903846" y="3435091"/>
                </a:lnTo>
                <a:lnTo>
                  <a:pt x="2034101" y="4513943"/>
                </a:lnTo>
                <a:close/>
              </a:path>
              <a:path w="5882640" h="9090660">
                <a:moveTo>
                  <a:pt x="3994375" y="2251753"/>
                </a:moveTo>
                <a:lnTo>
                  <a:pt x="3921966" y="2251753"/>
                </a:lnTo>
                <a:lnTo>
                  <a:pt x="4847798" y="1717536"/>
                </a:lnTo>
                <a:lnTo>
                  <a:pt x="3921966" y="1183338"/>
                </a:lnTo>
                <a:lnTo>
                  <a:pt x="3994390" y="1183338"/>
                </a:lnTo>
                <a:lnTo>
                  <a:pt x="4974529" y="1748881"/>
                </a:lnTo>
                <a:lnTo>
                  <a:pt x="4865899" y="1748881"/>
                </a:lnTo>
                <a:lnTo>
                  <a:pt x="3994375" y="2251753"/>
                </a:lnTo>
                <a:close/>
              </a:path>
              <a:path w="5882640" h="9090660">
                <a:moveTo>
                  <a:pt x="3994421" y="3382839"/>
                </a:moveTo>
                <a:lnTo>
                  <a:pt x="3921966" y="3382839"/>
                </a:lnTo>
                <a:lnTo>
                  <a:pt x="4865899" y="2838186"/>
                </a:lnTo>
                <a:lnTo>
                  <a:pt x="4865899" y="1748881"/>
                </a:lnTo>
                <a:lnTo>
                  <a:pt x="4974529" y="1748881"/>
                </a:lnTo>
                <a:lnTo>
                  <a:pt x="4902120" y="1748899"/>
                </a:lnTo>
                <a:lnTo>
                  <a:pt x="4902120" y="2838186"/>
                </a:lnTo>
                <a:lnTo>
                  <a:pt x="4956474" y="2869548"/>
                </a:lnTo>
                <a:lnTo>
                  <a:pt x="4884000" y="2869548"/>
                </a:lnTo>
                <a:lnTo>
                  <a:pt x="3994421" y="3382839"/>
                </a:lnTo>
                <a:close/>
              </a:path>
              <a:path w="5882640" h="9090660">
                <a:moveTo>
                  <a:pt x="5882017" y="3382839"/>
                </a:moveTo>
                <a:lnTo>
                  <a:pt x="5846053" y="3382839"/>
                </a:lnTo>
                <a:lnTo>
                  <a:pt x="5846021" y="2293533"/>
                </a:lnTo>
                <a:lnTo>
                  <a:pt x="4902120" y="1748899"/>
                </a:lnTo>
                <a:lnTo>
                  <a:pt x="4974560" y="1748899"/>
                </a:lnTo>
                <a:lnTo>
                  <a:pt x="5882017" y="2272496"/>
                </a:lnTo>
                <a:lnTo>
                  <a:pt x="5882017" y="3382839"/>
                </a:lnTo>
                <a:close/>
              </a:path>
              <a:path w="5882640" h="9090660">
                <a:moveTo>
                  <a:pt x="4956426" y="3958854"/>
                </a:moveTo>
                <a:lnTo>
                  <a:pt x="4884000" y="3958854"/>
                </a:lnTo>
                <a:lnTo>
                  <a:pt x="5827933" y="3414201"/>
                </a:lnTo>
                <a:lnTo>
                  <a:pt x="4884000" y="2869548"/>
                </a:lnTo>
                <a:lnTo>
                  <a:pt x="4956474" y="2869548"/>
                </a:lnTo>
                <a:lnTo>
                  <a:pt x="5846053" y="3382839"/>
                </a:lnTo>
                <a:lnTo>
                  <a:pt x="5882017" y="3382839"/>
                </a:lnTo>
                <a:lnTo>
                  <a:pt x="5882017" y="3445545"/>
                </a:lnTo>
                <a:lnTo>
                  <a:pt x="5846053" y="3445545"/>
                </a:lnTo>
                <a:lnTo>
                  <a:pt x="4956426" y="3958854"/>
                </a:lnTo>
                <a:close/>
              </a:path>
              <a:path w="5882640" h="9090660">
                <a:moveTo>
                  <a:pt x="3976272" y="5655501"/>
                </a:moveTo>
                <a:lnTo>
                  <a:pt x="3903865" y="5655501"/>
                </a:lnTo>
                <a:lnTo>
                  <a:pt x="5827952" y="4545287"/>
                </a:lnTo>
                <a:lnTo>
                  <a:pt x="3903846" y="3435091"/>
                </a:lnTo>
                <a:lnTo>
                  <a:pt x="3976272" y="3435091"/>
                </a:lnTo>
                <a:lnTo>
                  <a:pt x="4884000" y="3958854"/>
                </a:lnTo>
                <a:lnTo>
                  <a:pt x="4956426" y="3958854"/>
                </a:lnTo>
                <a:lnTo>
                  <a:pt x="4920221" y="3979744"/>
                </a:lnTo>
                <a:lnTo>
                  <a:pt x="5846053" y="4513943"/>
                </a:lnTo>
                <a:lnTo>
                  <a:pt x="5882017" y="4513943"/>
                </a:lnTo>
                <a:lnTo>
                  <a:pt x="5882017" y="4576650"/>
                </a:lnTo>
                <a:lnTo>
                  <a:pt x="5846052" y="4576650"/>
                </a:lnTo>
                <a:lnTo>
                  <a:pt x="3976272" y="5655501"/>
                </a:lnTo>
                <a:close/>
              </a:path>
              <a:path w="5882640" h="9090660">
                <a:moveTo>
                  <a:pt x="5882017" y="4513943"/>
                </a:moveTo>
                <a:lnTo>
                  <a:pt x="5846053" y="4513943"/>
                </a:lnTo>
                <a:lnTo>
                  <a:pt x="5846053" y="3445545"/>
                </a:lnTo>
                <a:lnTo>
                  <a:pt x="5882017" y="3445545"/>
                </a:lnTo>
                <a:lnTo>
                  <a:pt x="5882017" y="4513943"/>
                </a:lnTo>
                <a:close/>
              </a:path>
              <a:path w="5882640" h="9090660">
                <a:moveTo>
                  <a:pt x="2015967" y="9048794"/>
                </a:moveTo>
                <a:lnTo>
                  <a:pt x="1943558" y="9048794"/>
                </a:lnTo>
                <a:lnTo>
                  <a:pt x="5827952" y="6807495"/>
                </a:lnTo>
                <a:lnTo>
                  <a:pt x="1943558" y="4566195"/>
                </a:lnTo>
                <a:lnTo>
                  <a:pt x="2016014" y="4566195"/>
                </a:lnTo>
                <a:lnTo>
                  <a:pt x="3903865" y="5655501"/>
                </a:lnTo>
                <a:lnTo>
                  <a:pt x="3976272" y="5655501"/>
                </a:lnTo>
                <a:lnTo>
                  <a:pt x="3940067" y="5676391"/>
                </a:lnTo>
                <a:lnTo>
                  <a:pt x="5846052" y="6776151"/>
                </a:lnTo>
                <a:lnTo>
                  <a:pt x="5882017" y="6776151"/>
                </a:lnTo>
                <a:lnTo>
                  <a:pt x="5882017" y="6818078"/>
                </a:lnTo>
                <a:lnTo>
                  <a:pt x="2015967" y="9048794"/>
                </a:lnTo>
                <a:close/>
              </a:path>
              <a:path w="5882640" h="9090660">
                <a:moveTo>
                  <a:pt x="5882017" y="6776151"/>
                </a:moveTo>
                <a:lnTo>
                  <a:pt x="5846052" y="6776151"/>
                </a:lnTo>
                <a:lnTo>
                  <a:pt x="5846052" y="4576650"/>
                </a:lnTo>
                <a:lnTo>
                  <a:pt x="5882017" y="4576650"/>
                </a:lnTo>
                <a:lnTo>
                  <a:pt x="5882017" y="6776151"/>
                </a:lnTo>
                <a:close/>
              </a:path>
              <a:path w="5882640" h="9090660">
                <a:moveTo>
                  <a:pt x="1943558" y="9090575"/>
                </a:moveTo>
                <a:lnTo>
                  <a:pt x="0" y="7969144"/>
                </a:lnTo>
                <a:lnTo>
                  <a:pt x="0" y="7927359"/>
                </a:lnTo>
                <a:lnTo>
                  <a:pt x="1943558" y="9048794"/>
                </a:lnTo>
                <a:lnTo>
                  <a:pt x="2015967" y="9048794"/>
                </a:lnTo>
                <a:lnTo>
                  <a:pt x="1943558" y="9090575"/>
                </a:lnTo>
                <a:close/>
              </a:path>
            </a:pathLst>
          </a:custGeom>
          <a:solidFill>
            <a:srgbClr val="FE4F2D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828926" y="730852"/>
            <a:ext cx="561974" cy="60007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8378" y="182466"/>
            <a:ext cx="8943974" cy="566737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428214" y="182466"/>
            <a:ext cx="8858249" cy="627697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562289" y="5853104"/>
            <a:ext cx="7086599" cy="443389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1791751" y="6739783"/>
            <a:ext cx="3168650" cy="26879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>
              <a:lnSpc>
                <a:spcPct val="116500"/>
              </a:lnSpc>
              <a:spcBef>
                <a:spcPts val="100"/>
              </a:spcBef>
            </a:pPr>
            <a:r>
              <a:rPr dirty="0" sz="5000" spc="509"/>
              <a:t>S</a:t>
            </a:r>
            <a:r>
              <a:rPr dirty="0" sz="5000" spc="295"/>
              <a:t>a</a:t>
            </a:r>
            <a:r>
              <a:rPr dirty="0" sz="5000" spc="270"/>
              <a:t>t</a:t>
            </a:r>
            <a:r>
              <a:rPr dirty="0" sz="5000" spc="190"/>
              <a:t>i</a:t>
            </a:r>
            <a:r>
              <a:rPr dirty="0" sz="5000" spc="280"/>
              <a:t>n</a:t>
            </a:r>
            <a:r>
              <a:rPr dirty="0" sz="5000" spc="-204"/>
              <a:t> </a:t>
            </a:r>
            <a:r>
              <a:rPr dirty="0" sz="5000" spc="295"/>
              <a:t>a</a:t>
            </a:r>
            <a:r>
              <a:rPr dirty="0" sz="5000" spc="215"/>
              <a:t>l</a:t>
            </a:r>
            <a:r>
              <a:rPr dirty="0" sz="5000" spc="270"/>
              <a:t>m</a:t>
            </a:r>
            <a:r>
              <a:rPr dirty="0" sz="5000" spc="185"/>
              <a:t>a  </a:t>
            </a:r>
            <a:r>
              <a:rPr dirty="0" sz="5000" spc="295"/>
              <a:t>ekrani </a:t>
            </a:r>
            <a:r>
              <a:rPr dirty="0" sz="5000" spc="135"/>
              <a:t>ve </a:t>
            </a:r>
            <a:r>
              <a:rPr dirty="0" sz="5000" spc="140"/>
              <a:t> </a:t>
            </a:r>
            <a:r>
              <a:rPr dirty="0" sz="5000" spc="260"/>
              <a:t>inputlar</a:t>
            </a:r>
            <a:endParaRPr sz="5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906399" y="1028712"/>
            <a:ext cx="4382135" cy="9258300"/>
          </a:xfrm>
          <a:custGeom>
            <a:avLst/>
            <a:gdLst/>
            <a:ahLst/>
            <a:cxnLst/>
            <a:rect l="l" t="t" r="r" b="b"/>
            <a:pathLst>
              <a:path w="4382134" h="9258300">
                <a:moveTo>
                  <a:pt x="4381589" y="8902789"/>
                </a:moveTo>
                <a:lnTo>
                  <a:pt x="3657930" y="9258300"/>
                </a:lnTo>
                <a:lnTo>
                  <a:pt x="3733495" y="9258300"/>
                </a:lnTo>
                <a:lnTo>
                  <a:pt x="4381589" y="8939911"/>
                </a:lnTo>
                <a:lnTo>
                  <a:pt x="4381589" y="8902789"/>
                </a:lnTo>
                <a:close/>
              </a:path>
              <a:path w="4382134" h="9258300">
                <a:moveTo>
                  <a:pt x="4381589" y="1676400"/>
                </a:moveTo>
                <a:lnTo>
                  <a:pt x="1027417" y="25400"/>
                </a:lnTo>
                <a:lnTo>
                  <a:pt x="975817" y="0"/>
                </a:lnTo>
                <a:lnTo>
                  <a:pt x="968489" y="0"/>
                </a:lnTo>
                <a:lnTo>
                  <a:pt x="304" y="469900"/>
                </a:lnTo>
                <a:lnTo>
                  <a:pt x="0" y="1422400"/>
                </a:lnTo>
                <a:lnTo>
                  <a:pt x="930656" y="1879600"/>
                </a:lnTo>
                <a:lnTo>
                  <a:pt x="482" y="2336800"/>
                </a:lnTo>
                <a:lnTo>
                  <a:pt x="177" y="2628900"/>
                </a:lnTo>
                <a:lnTo>
                  <a:pt x="63" y="2844800"/>
                </a:lnTo>
                <a:lnTo>
                  <a:pt x="0" y="3289300"/>
                </a:lnTo>
                <a:lnTo>
                  <a:pt x="930046" y="3746500"/>
                </a:lnTo>
                <a:lnTo>
                  <a:pt x="357466" y="4025900"/>
                </a:lnTo>
                <a:lnTo>
                  <a:pt x="469" y="4203700"/>
                </a:lnTo>
                <a:lnTo>
                  <a:pt x="177" y="4495800"/>
                </a:lnTo>
                <a:lnTo>
                  <a:pt x="63" y="4762500"/>
                </a:lnTo>
                <a:lnTo>
                  <a:pt x="0" y="5156200"/>
                </a:lnTo>
                <a:lnTo>
                  <a:pt x="938047" y="5618569"/>
                </a:lnTo>
                <a:lnTo>
                  <a:pt x="304" y="6078436"/>
                </a:lnTo>
                <a:lnTo>
                  <a:pt x="0" y="7033158"/>
                </a:lnTo>
                <a:lnTo>
                  <a:pt x="930656" y="7490346"/>
                </a:lnTo>
                <a:lnTo>
                  <a:pt x="140677" y="7877581"/>
                </a:lnTo>
                <a:lnTo>
                  <a:pt x="482" y="7946250"/>
                </a:lnTo>
                <a:lnTo>
                  <a:pt x="177" y="8232864"/>
                </a:lnTo>
                <a:lnTo>
                  <a:pt x="63" y="8454339"/>
                </a:lnTo>
                <a:lnTo>
                  <a:pt x="0" y="8901354"/>
                </a:lnTo>
                <a:lnTo>
                  <a:pt x="726757" y="9258300"/>
                </a:lnTo>
                <a:lnTo>
                  <a:pt x="802335" y="9258300"/>
                </a:lnTo>
                <a:lnTo>
                  <a:pt x="33312" y="8880589"/>
                </a:lnTo>
                <a:lnTo>
                  <a:pt x="33375" y="8417204"/>
                </a:lnTo>
                <a:lnTo>
                  <a:pt x="33553" y="8147494"/>
                </a:lnTo>
                <a:lnTo>
                  <a:pt x="33731" y="7983410"/>
                </a:lnTo>
                <a:lnTo>
                  <a:pt x="2628163" y="9258300"/>
                </a:lnTo>
                <a:lnTo>
                  <a:pt x="2702268" y="9258300"/>
                </a:lnTo>
                <a:lnTo>
                  <a:pt x="2702255" y="9241193"/>
                </a:lnTo>
                <a:lnTo>
                  <a:pt x="2702179" y="9160104"/>
                </a:lnTo>
                <a:lnTo>
                  <a:pt x="2701925" y="8980170"/>
                </a:lnTo>
                <a:lnTo>
                  <a:pt x="2701823" y="8847315"/>
                </a:lnTo>
                <a:lnTo>
                  <a:pt x="3539807" y="9258300"/>
                </a:lnTo>
                <a:lnTo>
                  <a:pt x="3615575" y="9258300"/>
                </a:lnTo>
                <a:lnTo>
                  <a:pt x="2777579" y="8847315"/>
                </a:lnTo>
                <a:lnTo>
                  <a:pt x="2723083" y="8820594"/>
                </a:lnTo>
                <a:lnTo>
                  <a:pt x="3180943" y="8595855"/>
                </a:lnTo>
                <a:lnTo>
                  <a:pt x="3636619" y="8819718"/>
                </a:lnTo>
                <a:lnTo>
                  <a:pt x="3729037" y="8774392"/>
                </a:lnTo>
                <a:lnTo>
                  <a:pt x="4381589" y="8454339"/>
                </a:lnTo>
                <a:lnTo>
                  <a:pt x="4381589" y="8417204"/>
                </a:lnTo>
                <a:lnTo>
                  <a:pt x="3653307" y="8774392"/>
                </a:lnTo>
                <a:lnTo>
                  <a:pt x="3653434" y="8361210"/>
                </a:lnTo>
                <a:lnTo>
                  <a:pt x="3738676" y="8318500"/>
                </a:lnTo>
                <a:lnTo>
                  <a:pt x="4017492" y="8178800"/>
                </a:lnTo>
                <a:lnTo>
                  <a:pt x="4381589" y="8001000"/>
                </a:lnTo>
                <a:lnTo>
                  <a:pt x="4381589" y="7962900"/>
                </a:lnTo>
                <a:lnTo>
                  <a:pt x="3987711" y="8153400"/>
                </a:lnTo>
                <a:lnTo>
                  <a:pt x="3653739" y="8318500"/>
                </a:lnTo>
                <a:lnTo>
                  <a:pt x="3653599" y="7945094"/>
                </a:lnTo>
                <a:lnTo>
                  <a:pt x="3653637" y="7877581"/>
                </a:lnTo>
                <a:lnTo>
                  <a:pt x="3712667" y="7848625"/>
                </a:lnTo>
                <a:lnTo>
                  <a:pt x="4381589" y="7520559"/>
                </a:lnTo>
                <a:lnTo>
                  <a:pt x="4381589" y="7483424"/>
                </a:lnTo>
                <a:lnTo>
                  <a:pt x="3653561" y="7840472"/>
                </a:lnTo>
                <a:lnTo>
                  <a:pt x="3653421" y="7429500"/>
                </a:lnTo>
                <a:lnTo>
                  <a:pt x="3728745" y="7391400"/>
                </a:lnTo>
                <a:lnTo>
                  <a:pt x="4124541" y="7191222"/>
                </a:lnTo>
                <a:lnTo>
                  <a:pt x="4381589" y="7317486"/>
                </a:lnTo>
                <a:lnTo>
                  <a:pt x="4381589" y="7280338"/>
                </a:lnTo>
                <a:lnTo>
                  <a:pt x="4381589" y="5603633"/>
                </a:lnTo>
                <a:lnTo>
                  <a:pt x="4082935" y="5603633"/>
                </a:lnTo>
                <a:lnTo>
                  <a:pt x="4082935" y="7170775"/>
                </a:lnTo>
                <a:lnTo>
                  <a:pt x="3636759" y="7391400"/>
                </a:lnTo>
                <a:lnTo>
                  <a:pt x="3620262" y="7383386"/>
                </a:lnTo>
                <a:lnTo>
                  <a:pt x="3620262" y="7911427"/>
                </a:lnTo>
                <a:lnTo>
                  <a:pt x="3620122" y="8318360"/>
                </a:lnTo>
                <a:lnTo>
                  <a:pt x="3620109" y="8360740"/>
                </a:lnTo>
                <a:lnTo>
                  <a:pt x="3619970" y="8774392"/>
                </a:lnTo>
                <a:lnTo>
                  <a:pt x="3257016" y="8595855"/>
                </a:lnTo>
                <a:lnTo>
                  <a:pt x="3143110" y="8539924"/>
                </a:lnTo>
                <a:lnTo>
                  <a:pt x="3143110" y="8577250"/>
                </a:lnTo>
                <a:lnTo>
                  <a:pt x="2741536" y="8774392"/>
                </a:lnTo>
                <a:lnTo>
                  <a:pt x="2668473" y="8810231"/>
                </a:lnTo>
                <a:lnTo>
                  <a:pt x="2668587" y="8980170"/>
                </a:lnTo>
                <a:lnTo>
                  <a:pt x="2668854" y="9160104"/>
                </a:lnTo>
                <a:lnTo>
                  <a:pt x="2668917" y="9241193"/>
                </a:lnTo>
                <a:lnTo>
                  <a:pt x="109308" y="7983410"/>
                </a:lnTo>
                <a:lnTo>
                  <a:pt x="54952" y="7956702"/>
                </a:lnTo>
                <a:lnTo>
                  <a:pt x="216446" y="7877594"/>
                </a:lnTo>
                <a:lnTo>
                  <a:pt x="968336" y="7508989"/>
                </a:lnTo>
                <a:lnTo>
                  <a:pt x="1718894" y="7877581"/>
                </a:lnTo>
                <a:lnTo>
                  <a:pt x="3143110" y="8577250"/>
                </a:lnTo>
                <a:lnTo>
                  <a:pt x="3143110" y="8539924"/>
                </a:lnTo>
                <a:lnTo>
                  <a:pt x="1794522" y="7877594"/>
                </a:lnTo>
                <a:lnTo>
                  <a:pt x="1044168" y="7508989"/>
                </a:lnTo>
                <a:lnTo>
                  <a:pt x="33312" y="7012394"/>
                </a:lnTo>
                <a:lnTo>
                  <a:pt x="33616" y="6115596"/>
                </a:lnTo>
                <a:lnTo>
                  <a:pt x="2668841" y="7410183"/>
                </a:lnTo>
                <a:lnTo>
                  <a:pt x="2668854" y="7429500"/>
                </a:lnTo>
                <a:lnTo>
                  <a:pt x="2668943" y="7886700"/>
                </a:lnTo>
                <a:lnTo>
                  <a:pt x="3620109" y="8360740"/>
                </a:lnTo>
                <a:lnTo>
                  <a:pt x="3620109" y="8318360"/>
                </a:lnTo>
                <a:lnTo>
                  <a:pt x="2702255" y="7874000"/>
                </a:lnTo>
                <a:lnTo>
                  <a:pt x="2702229" y="7658100"/>
                </a:lnTo>
                <a:lnTo>
                  <a:pt x="2702141" y="7426553"/>
                </a:lnTo>
                <a:lnTo>
                  <a:pt x="3620249" y="7877581"/>
                </a:lnTo>
                <a:lnTo>
                  <a:pt x="3620262" y="7911427"/>
                </a:lnTo>
                <a:lnTo>
                  <a:pt x="3620262" y="7383386"/>
                </a:lnTo>
                <a:lnTo>
                  <a:pt x="3620236" y="7840421"/>
                </a:lnTo>
                <a:lnTo>
                  <a:pt x="2702128" y="7389406"/>
                </a:lnTo>
                <a:lnTo>
                  <a:pt x="2702102" y="7277100"/>
                </a:lnTo>
                <a:lnTo>
                  <a:pt x="2702014" y="7137400"/>
                </a:lnTo>
                <a:lnTo>
                  <a:pt x="2701836" y="6972300"/>
                </a:lnTo>
                <a:lnTo>
                  <a:pt x="3620084" y="7429500"/>
                </a:lnTo>
                <a:lnTo>
                  <a:pt x="3620236" y="7840421"/>
                </a:lnTo>
                <a:lnTo>
                  <a:pt x="3620236" y="7383373"/>
                </a:lnTo>
                <a:lnTo>
                  <a:pt x="2775331" y="6972300"/>
                </a:lnTo>
                <a:lnTo>
                  <a:pt x="2723121" y="6946900"/>
                </a:lnTo>
                <a:lnTo>
                  <a:pt x="2925038" y="6845300"/>
                </a:lnTo>
                <a:lnTo>
                  <a:pt x="3056293" y="6781800"/>
                </a:lnTo>
                <a:lnTo>
                  <a:pt x="3098317" y="6756400"/>
                </a:lnTo>
                <a:lnTo>
                  <a:pt x="3139910" y="6743700"/>
                </a:lnTo>
                <a:lnTo>
                  <a:pt x="3172663" y="6723608"/>
                </a:lnTo>
                <a:lnTo>
                  <a:pt x="4082935" y="7170775"/>
                </a:lnTo>
                <a:lnTo>
                  <a:pt x="4082935" y="5603633"/>
                </a:lnTo>
                <a:lnTo>
                  <a:pt x="3653421" y="5603633"/>
                </a:lnTo>
                <a:lnTo>
                  <a:pt x="3653409" y="5549900"/>
                </a:lnTo>
                <a:lnTo>
                  <a:pt x="3705415" y="5524500"/>
                </a:lnTo>
                <a:lnTo>
                  <a:pt x="4381589" y="5194300"/>
                </a:lnTo>
                <a:lnTo>
                  <a:pt x="4381589" y="5156200"/>
                </a:lnTo>
                <a:lnTo>
                  <a:pt x="3636759" y="5524500"/>
                </a:lnTo>
                <a:lnTo>
                  <a:pt x="3620122" y="5516410"/>
                </a:lnTo>
                <a:lnTo>
                  <a:pt x="3620122" y="5603633"/>
                </a:lnTo>
                <a:lnTo>
                  <a:pt x="3139998" y="5603633"/>
                </a:lnTo>
                <a:lnTo>
                  <a:pt x="3139998" y="6707568"/>
                </a:lnTo>
                <a:lnTo>
                  <a:pt x="3098342" y="6731000"/>
                </a:lnTo>
                <a:lnTo>
                  <a:pt x="3052788" y="6743700"/>
                </a:lnTo>
                <a:lnTo>
                  <a:pt x="2910370" y="6819900"/>
                </a:lnTo>
                <a:lnTo>
                  <a:pt x="2668473" y="6934200"/>
                </a:lnTo>
                <a:lnTo>
                  <a:pt x="2668803" y="7277100"/>
                </a:lnTo>
                <a:lnTo>
                  <a:pt x="2668828" y="7373036"/>
                </a:lnTo>
                <a:lnTo>
                  <a:pt x="109232" y="6115596"/>
                </a:lnTo>
                <a:lnTo>
                  <a:pt x="54800" y="6088850"/>
                </a:lnTo>
                <a:lnTo>
                  <a:pt x="968489" y="5640794"/>
                </a:lnTo>
                <a:lnTo>
                  <a:pt x="3139998" y="6707568"/>
                </a:lnTo>
                <a:lnTo>
                  <a:pt x="3139998" y="5603633"/>
                </a:lnTo>
                <a:lnTo>
                  <a:pt x="2702242" y="5603633"/>
                </a:lnTo>
                <a:lnTo>
                  <a:pt x="2702242" y="5499100"/>
                </a:lnTo>
                <a:lnTo>
                  <a:pt x="2702064" y="5334000"/>
                </a:lnTo>
                <a:lnTo>
                  <a:pt x="2701937" y="5245100"/>
                </a:lnTo>
                <a:lnTo>
                  <a:pt x="2701823" y="5105400"/>
                </a:lnTo>
                <a:lnTo>
                  <a:pt x="3620109" y="5549900"/>
                </a:lnTo>
                <a:lnTo>
                  <a:pt x="3620122" y="5603633"/>
                </a:lnTo>
                <a:lnTo>
                  <a:pt x="3620122" y="5516410"/>
                </a:lnTo>
                <a:lnTo>
                  <a:pt x="2775381" y="5105400"/>
                </a:lnTo>
                <a:lnTo>
                  <a:pt x="2723172" y="5080000"/>
                </a:lnTo>
                <a:lnTo>
                  <a:pt x="3180410" y="4851400"/>
                </a:lnTo>
                <a:lnTo>
                  <a:pt x="3278149" y="4902200"/>
                </a:lnTo>
                <a:lnTo>
                  <a:pt x="3312515" y="4914900"/>
                </a:lnTo>
                <a:lnTo>
                  <a:pt x="3445230" y="4978400"/>
                </a:lnTo>
                <a:lnTo>
                  <a:pt x="3454298" y="4991100"/>
                </a:lnTo>
                <a:lnTo>
                  <a:pt x="3482009" y="5003800"/>
                </a:lnTo>
                <a:lnTo>
                  <a:pt x="3529368" y="5029200"/>
                </a:lnTo>
                <a:lnTo>
                  <a:pt x="3636340" y="5080000"/>
                </a:lnTo>
                <a:lnTo>
                  <a:pt x="3714927" y="5041900"/>
                </a:lnTo>
                <a:lnTo>
                  <a:pt x="4286237" y="4762500"/>
                </a:lnTo>
                <a:lnTo>
                  <a:pt x="4381589" y="4711700"/>
                </a:lnTo>
                <a:lnTo>
                  <a:pt x="4381589" y="4673600"/>
                </a:lnTo>
                <a:lnTo>
                  <a:pt x="3636441" y="5041900"/>
                </a:lnTo>
                <a:lnTo>
                  <a:pt x="3565118" y="5003800"/>
                </a:lnTo>
                <a:lnTo>
                  <a:pt x="3542754" y="4991100"/>
                </a:lnTo>
                <a:lnTo>
                  <a:pt x="3515093" y="4978400"/>
                </a:lnTo>
                <a:lnTo>
                  <a:pt x="3505530" y="4978400"/>
                </a:lnTo>
                <a:lnTo>
                  <a:pt x="3458857" y="4953000"/>
                </a:lnTo>
                <a:lnTo>
                  <a:pt x="3414014" y="4927600"/>
                </a:lnTo>
                <a:lnTo>
                  <a:pt x="3370872" y="4914900"/>
                </a:lnTo>
                <a:lnTo>
                  <a:pt x="3329267" y="4889500"/>
                </a:lnTo>
                <a:lnTo>
                  <a:pt x="3257994" y="4851400"/>
                </a:lnTo>
                <a:lnTo>
                  <a:pt x="3188131" y="4826000"/>
                </a:lnTo>
                <a:lnTo>
                  <a:pt x="3171418" y="4813300"/>
                </a:lnTo>
                <a:lnTo>
                  <a:pt x="3142678" y="4799000"/>
                </a:lnTo>
                <a:lnTo>
                  <a:pt x="3142678" y="4838700"/>
                </a:lnTo>
                <a:lnTo>
                  <a:pt x="2976003" y="4914900"/>
                </a:lnTo>
                <a:lnTo>
                  <a:pt x="2668498" y="5067300"/>
                </a:lnTo>
                <a:lnTo>
                  <a:pt x="2668613" y="5245100"/>
                </a:lnTo>
                <a:lnTo>
                  <a:pt x="2668892" y="5422900"/>
                </a:lnTo>
                <a:lnTo>
                  <a:pt x="2668955" y="5499100"/>
                </a:lnTo>
                <a:lnTo>
                  <a:pt x="2668943" y="5537200"/>
                </a:lnTo>
                <a:lnTo>
                  <a:pt x="2668943" y="5603633"/>
                </a:lnTo>
                <a:lnTo>
                  <a:pt x="970356" y="5603633"/>
                </a:lnTo>
                <a:lnTo>
                  <a:pt x="33312" y="5143500"/>
                </a:lnTo>
                <a:lnTo>
                  <a:pt x="33337" y="4953000"/>
                </a:lnTo>
                <a:lnTo>
                  <a:pt x="33464" y="4546600"/>
                </a:lnTo>
                <a:lnTo>
                  <a:pt x="33578" y="4381500"/>
                </a:lnTo>
                <a:lnTo>
                  <a:pt x="33731" y="4241800"/>
                </a:lnTo>
                <a:lnTo>
                  <a:pt x="2668943" y="5537200"/>
                </a:lnTo>
                <a:lnTo>
                  <a:pt x="2668943" y="5499100"/>
                </a:lnTo>
                <a:lnTo>
                  <a:pt x="106680" y="4241800"/>
                </a:lnTo>
                <a:lnTo>
                  <a:pt x="54914" y="4216400"/>
                </a:lnTo>
                <a:lnTo>
                  <a:pt x="372160" y="4064000"/>
                </a:lnTo>
                <a:lnTo>
                  <a:pt x="861225" y="3822700"/>
                </a:lnTo>
                <a:lnTo>
                  <a:pt x="967867" y="3771900"/>
                </a:lnTo>
                <a:lnTo>
                  <a:pt x="2678265" y="4610100"/>
                </a:lnTo>
                <a:lnTo>
                  <a:pt x="2727312" y="4635500"/>
                </a:lnTo>
                <a:lnTo>
                  <a:pt x="2750489" y="4648200"/>
                </a:lnTo>
                <a:lnTo>
                  <a:pt x="2773502" y="4648200"/>
                </a:lnTo>
                <a:lnTo>
                  <a:pt x="2795994" y="4660900"/>
                </a:lnTo>
                <a:lnTo>
                  <a:pt x="2806446" y="4673600"/>
                </a:lnTo>
                <a:lnTo>
                  <a:pt x="3142678" y="4838700"/>
                </a:lnTo>
                <a:lnTo>
                  <a:pt x="3142678" y="4799000"/>
                </a:lnTo>
                <a:lnTo>
                  <a:pt x="2992780" y="4724400"/>
                </a:lnTo>
                <a:lnTo>
                  <a:pt x="2897517" y="4673600"/>
                </a:lnTo>
                <a:lnTo>
                  <a:pt x="2818663" y="4635500"/>
                </a:lnTo>
                <a:lnTo>
                  <a:pt x="2682608" y="4572000"/>
                </a:lnTo>
                <a:lnTo>
                  <a:pt x="1052868" y="3771900"/>
                </a:lnTo>
                <a:lnTo>
                  <a:pt x="975258" y="3733800"/>
                </a:lnTo>
                <a:lnTo>
                  <a:pt x="967879" y="3733800"/>
                </a:lnTo>
                <a:lnTo>
                  <a:pt x="33312" y="3276600"/>
                </a:lnTo>
                <a:lnTo>
                  <a:pt x="33375" y="2806700"/>
                </a:lnTo>
                <a:lnTo>
                  <a:pt x="33553" y="2540000"/>
                </a:lnTo>
                <a:lnTo>
                  <a:pt x="33731" y="2374900"/>
                </a:lnTo>
                <a:lnTo>
                  <a:pt x="2668943" y="3670300"/>
                </a:lnTo>
                <a:lnTo>
                  <a:pt x="2668943" y="4152900"/>
                </a:lnTo>
                <a:lnTo>
                  <a:pt x="3636810" y="4635500"/>
                </a:lnTo>
                <a:lnTo>
                  <a:pt x="3651885" y="4622800"/>
                </a:lnTo>
                <a:lnTo>
                  <a:pt x="3670643" y="4610100"/>
                </a:lnTo>
                <a:lnTo>
                  <a:pt x="3693630" y="4597400"/>
                </a:lnTo>
                <a:lnTo>
                  <a:pt x="3714026" y="4597400"/>
                </a:lnTo>
                <a:lnTo>
                  <a:pt x="3738168" y="4584700"/>
                </a:lnTo>
                <a:lnTo>
                  <a:pt x="3810558" y="4546600"/>
                </a:lnTo>
                <a:lnTo>
                  <a:pt x="3819093" y="4546600"/>
                </a:lnTo>
                <a:lnTo>
                  <a:pt x="3975773" y="4457700"/>
                </a:lnTo>
                <a:lnTo>
                  <a:pt x="4026928" y="4432300"/>
                </a:lnTo>
                <a:lnTo>
                  <a:pt x="4036009" y="4432300"/>
                </a:lnTo>
                <a:lnTo>
                  <a:pt x="4108323" y="4394200"/>
                </a:lnTo>
                <a:lnTo>
                  <a:pt x="4146613" y="4381500"/>
                </a:lnTo>
                <a:lnTo>
                  <a:pt x="4381589" y="4267200"/>
                </a:lnTo>
                <a:lnTo>
                  <a:pt x="4381589" y="4229100"/>
                </a:lnTo>
                <a:lnTo>
                  <a:pt x="4063555" y="4381500"/>
                </a:lnTo>
                <a:lnTo>
                  <a:pt x="4055541" y="4381500"/>
                </a:lnTo>
                <a:lnTo>
                  <a:pt x="4051477" y="4394200"/>
                </a:lnTo>
                <a:lnTo>
                  <a:pt x="4040314" y="4394200"/>
                </a:lnTo>
                <a:lnTo>
                  <a:pt x="3942588" y="4445000"/>
                </a:lnTo>
                <a:lnTo>
                  <a:pt x="3828478" y="4495800"/>
                </a:lnTo>
                <a:lnTo>
                  <a:pt x="3815016" y="4508500"/>
                </a:lnTo>
                <a:lnTo>
                  <a:pt x="3801414" y="4508500"/>
                </a:lnTo>
                <a:lnTo>
                  <a:pt x="3699256" y="4559300"/>
                </a:lnTo>
                <a:lnTo>
                  <a:pt x="3689273" y="4572000"/>
                </a:lnTo>
                <a:lnTo>
                  <a:pt x="3677716" y="4572000"/>
                </a:lnTo>
                <a:lnTo>
                  <a:pt x="3653752" y="4584700"/>
                </a:lnTo>
                <a:lnTo>
                  <a:pt x="3653434" y="3683000"/>
                </a:lnTo>
                <a:lnTo>
                  <a:pt x="3705453" y="3657600"/>
                </a:lnTo>
                <a:lnTo>
                  <a:pt x="4381589" y="3327400"/>
                </a:lnTo>
                <a:lnTo>
                  <a:pt x="4381589" y="3289300"/>
                </a:lnTo>
                <a:lnTo>
                  <a:pt x="3636772" y="3657600"/>
                </a:lnTo>
                <a:lnTo>
                  <a:pt x="3620427" y="3649649"/>
                </a:lnTo>
                <a:lnTo>
                  <a:pt x="3620427" y="4584700"/>
                </a:lnTo>
                <a:lnTo>
                  <a:pt x="2702268" y="4140200"/>
                </a:lnTo>
                <a:lnTo>
                  <a:pt x="2702242" y="3632200"/>
                </a:lnTo>
                <a:lnTo>
                  <a:pt x="2702179" y="3556000"/>
                </a:lnTo>
                <a:lnTo>
                  <a:pt x="2701912" y="3365500"/>
                </a:lnTo>
                <a:lnTo>
                  <a:pt x="2701823" y="3238500"/>
                </a:lnTo>
                <a:lnTo>
                  <a:pt x="3620109" y="3683000"/>
                </a:lnTo>
                <a:lnTo>
                  <a:pt x="3620427" y="4584700"/>
                </a:lnTo>
                <a:lnTo>
                  <a:pt x="3620427" y="3649649"/>
                </a:lnTo>
                <a:lnTo>
                  <a:pt x="2775293" y="3238500"/>
                </a:lnTo>
                <a:lnTo>
                  <a:pt x="2723083" y="3213100"/>
                </a:lnTo>
                <a:lnTo>
                  <a:pt x="2829699" y="3162300"/>
                </a:lnTo>
                <a:lnTo>
                  <a:pt x="3057334" y="3048000"/>
                </a:lnTo>
                <a:lnTo>
                  <a:pt x="3098876" y="3022600"/>
                </a:lnTo>
                <a:lnTo>
                  <a:pt x="3139986" y="3009900"/>
                </a:lnTo>
                <a:lnTo>
                  <a:pt x="3180943" y="2984500"/>
                </a:lnTo>
                <a:lnTo>
                  <a:pt x="3636619" y="3213100"/>
                </a:lnTo>
                <a:lnTo>
                  <a:pt x="3739375" y="3162300"/>
                </a:lnTo>
                <a:lnTo>
                  <a:pt x="4381589" y="2844800"/>
                </a:lnTo>
                <a:lnTo>
                  <a:pt x="4381589" y="2806700"/>
                </a:lnTo>
                <a:lnTo>
                  <a:pt x="3653307" y="3162300"/>
                </a:lnTo>
                <a:lnTo>
                  <a:pt x="3653612" y="2273300"/>
                </a:lnTo>
                <a:lnTo>
                  <a:pt x="3728910" y="2235200"/>
                </a:lnTo>
                <a:lnTo>
                  <a:pt x="4381589" y="1905000"/>
                </a:lnTo>
                <a:lnTo>
                  <a:pt x="4381589" y="1879600"/>
                </a:lnTo>
                <a:lnTo>
                  <a:pt x="3636937" y="2235200"/>
                </a:lnTo>
                <a:lnTo>
                  <a:pt x="3620274" y="2227059"/>
                </a:lnTo>
                <a:lnTo>
                  <a:pt x="3620274" y="2273300"/>
                </a:lnTo>
                <a:lnTo>
                  <a:pt x="3619970" y="3162300"/>
                </a:lnTo>
                <a:lnTo>
                  <a:pt x="3264712" y="2984500"/>
                </a:lnTo>
                <a:lnTo>
                  <a:pt x="3188589" y="2946400"/>
                </a:lnTo>
                <a:lnTo>
                  <a:pt x="3143110" y="2924175"/>
                </a:lnTo>
                <a:lnTo>
                  <a:pt x="3143110" y="2971800"/>
                </a:lnTo>
                <a:lnTo>
                  <a:pt x="3098520" y="2984500"/>
                </a:lnTo>
                <a:lnTo>
                  <a:pt x="3007842" y="3035300"/>
                </a:lnTo>
                <a:lnTo>
                  <a:pt x="2777540" y="3149600"/>
                </a:lnTo>
                <a:lnTo>
                  <a:pt x="2668473" y="3200400"/>
                </a:lnTo>
                <a:lnTo>
                  <a:pt x="2668587" y="3365500"/>
                </a:lnTo>
                <a:lnTo>
                  <a:pt x="2668854" y="3556000"/>
                </a:lnTo>
                <a:lnTo>
                  <a:pt x="2668917" y="3632200"/>
                </a:lnTo>
                <a:lnTo>
                  <a:pt x="106718" y="2374900"/>
                </a:lnTo>
                <a:lnTo>
                  <a:pt x="54952" y="2349500"/>
                </a:lnTo>
                <a:lnTo>
                  <a:pt x="914831" y="1930400"/>
                </a:lnTo>
                <a:lnTo>
                  <a:pt x="968336" y="1905000"/>
                </a:lnTo>
                <a:lnTo>
                  <a:pt x="1654924" y="2235200"/>
                </a:lnTo>
                <a:lnTo>
                  <a:pt x="3143110" y="2971800"/>
                </a:lnTo>
                <a:lnTo>
                  <a:pt x="3143110" y="2924175"/>
                </a:lnTo>
                <a:lnTo>
                  <a:pt x="1057935" y="1905000"/>
                </a:lnTo>
                <a:lnTo>
                  <a:pt x="33312" y="1397000"/>
                </a:lnTo>
                <a:lnTo>
                  <a:pt x="33616" y="508000"/>
                </a:lnTo>
                <a:lnTo>
                  <a:pt x="3620274" y="2273300"/>
                </a:lnTo>
                <a:lnTo>
                  <a:pt x="3620274" y="2227059"/>
                </a:lnTo>
                <a:lnTo>
                  <a:pt x="106718" y="508000"/>
                </a:lnTo>
                <a:lnTo>
                  <a:pt x="54800" y="482600"/>
                </a:lnTo>
                <a:lnTo>
                  <a:pt x="968489" y="25400"/>
                </a:lnTo>
                <a:lnTo>
                  <a:pt x="4381589" y="1701800"/>
                </a:lnTo>
                <a:lnTo>
                  <a:pt x="4381589" y="1676400"/>
                </a:lnTo>
                <a:close/>
              </a:path>
            </a:pathLst>
          </a:custGeom>
          <a:solidFill>
            <a:srgbClr val="FE4F2D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1733504" y="1471663"/>
            <a:ext cx="9420225" cy="6543675"/>
            <a:chOff x="1733504" y="1471663"/>
            <a:chExt cx="9420225" cy="654367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36451" y="5425631"/>
              <a:ext cx="561974" cy="60007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33504" y="1471663"/>
              <a:ext cx="9420224" cy="6543674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965913" y="0"/>
            <a:ext cx="12301220" cy="1397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745"/>
              <a:t>PURCHASEDITEM.JSX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844341" y="1493889"/>
            <a:ext cx="6141085" cy="7103109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ctr" marL="12700" marR="5080" indent="-635">
              <a:lnSpc>
                <a:spcPct val="117300"/>
              </a:lnSpc>
              <a:spcBef>
                <a:spcPts val="90"/>
              </a:spcBef>
            </a:pPr>
            <a:r>
              <a:rPr dirty="0" sz="6600" spc="434">
                <a:solidFill>
                  <a:srgbClr val="FFFFFF"/>
                </a:solidFill>
                <a:latin typeface="Cambria"/>
                <a:cs typeface="Cambria"/>
              </a:rPr>
              <a:t>Satin </a:t>
            </a:r>
            <a:r>
              <a:rPr dirty="0" sz="6600" spc="385">
                <a:solidFill>
                  <a:srgbClr val="FFFFFF"/>
                </a:solidFill>
                <a:latin typeface="Cambria"/>
                <a:cs typeface="Cambria"/>
              </a:rPr>
              <a:t>alan </a:t>
            </a:r>
            <a:r>
              <a:rPr dirty="0" sz="6600" spc="39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600" spc="325">
                <a:solidFill>
                  <a:srgbClr val="FFFFFF"/>
                </a:solidFill>
                <a:latin typeface="Cambria"/>
                <a:cs typeface="Cambria"/>
              </a:rPr>
              <a:t>kisinin </a:t>
            </a:r>
            <a:r>
              <a:rPr dirty="0" sz="6600" spc="33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600" spc="300">
                <a:solidFill>
                  <a:srgbClr val="FFFFFF"/>
                </a:solidFill>
                <a:latin typeface="Cambria"/>
                <a:cs typeface="Cambria"/>
              </a:rPr>
              <a:t>bilgilerini </a:t>
            </a:r>
            <a:r>
              <a:rPr dirty="0" sz="6600" spc="200">
                <a:solidFill>
                  <a:srgbClr val="FFFFFF"/>
                </a:solidFill>
                <a:latin typeface="Cambria"/>
                <a:cs typeface="Cambria"/>
              </a:rPr>
              <a:t>ve </a:t>
            </a:r>
            <a:r>
              <a:rPr dirty="0" sz="6600" spc="204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600" spc="345">
                <a:solidFill>
                  <a:srgbClr val="FFFFFF"/>
                </a:solidFill>
                <a:latin typeface="Cambria"/>
                <a:cs typeface="Cambria"/>
              </a:rPr>
              <a:t>hangi</a:t>
            </a:r>
            <a:r>
              <a:rPr dirty="0" sz="6600" spc="-345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600" spc="415">
                <a:solidFill>
                  <a:srgbClr val="FFFFFF"/>
                </a:solidFill>
                <a:latin typeface="Cambria"/>
                <a:cs typeface="Cambria"/>
              </a:rPr>
              <a:t>koltuklar </a:t>
            </a:r>
            <a:r>
              <a:rPr dirty="0" sz="6600" spc="-1445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600" spc="290">
                <a:solidFill>
                  <a:srgbClr val="FFFFFF"/>
                </a:solidFill>
                <a:latin typeface="Cambria"/>
                <a:cs typeface="Cambria"/>
              </a:rPr>
              <a:t>oldugunu </a:t>
            </a:r>
            <a:r>
              <a:rPr dirty="0" sz="6600" spc="295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6600" spc="300">
                <a:solidFill>
                  <a:srgbClr val="FFFFFF"/>
                </a:solidFill>
                <a:latin typeface="Cambria"/>
                <a:cs typeface="Cambria"/>
              </a:rPr>
              <a:t>gosterir.</a:t>
            </a:r>
            <a:endParaRPr sz="66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87998" y="1833214"/>
            <a:ext cx="11906249" cy="56387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219610" y="429864"/>
            <a:ext cx="9441815" cy="1397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840"/>
              <a:t>PURCHASED.JSX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952816" y="7746311"/>
            <a:ext cx="10981690" cy="21018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065" marR="5080">
              <a:lnSpc>
                <a:spcPct val="116500"/>
              </a:lnSpc>
              <a:spcBef>
                <a:spcPts val="100"/>
              </a:spcBef>
            </a:pPr>
            <a:r>
              <a:rPr dirty="0" sz="3900" spc="210">
                <a:solidFill>
                  <a:srgbClr val="FFFFFF"/>
                </a:solidFill>
                <a:latin typeface="Cambria"/>
                <a:cs typeface="Cambria"/>
              </a:rPr>
              <a:t>Burada</a:t>
            </a:r>
            <a:r>
              <a:rPr dirty="0" sz="3900" spc="-165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3900" spc="150">
                <a:solidFill>
                  <a:srgbClr val="FFFFFF"/>
                </a:solidFill>
                <a:latin typeface="Cambria"/>
                <a:cs typeface="Cambria"/>
              </a:rPr>
              <a:t>bi</a:t>
            </a:r>
            <a:r>
              <a:rPr dirty="0" sz="3900" spc="-16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3900" spc="140">
                <a:solidFill>
                  <a:srgbClr val="FFFFFF"/>
                </a:solidFill>
                <a:latin typeface="Cambria"/>
                <a:cs typeface="Cambria"/>
              </a:rPr>
              <a:t>get</a:t>
            </a:r>
            <a:r>
              <a:rPr dirty="0" sz="3900" spc="-16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3900" spc="210">
                <a:solidFill>
                  <a:srgbClr val="FFFFFF"/>
                </a:solidFill>
                <a:latin typeface="Cambria"/>
                <a:cs typeface="Cambria"/>
              </a:rPr>
              <a:t>film</a:t>
            </a:r>
            <a:r>
              <a:rPr dirty="0" sz="3900" spc="-16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3900" spc="165">
                <a:solidFill>
                  <a:srgbClr val="FFFFFF"/>
                </a:solidFill>
                <a:latin typeface="Cambria"/>
                <a:cs typeface="Cambria"/>
              </a:rPr>
              <a:t>fonksiyonu</a:t>
            </a:r>
            <a:r>
              <a:rPr dirty="0" sz="3900" spc="-165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3900" spc="195">
                <a:solidFill>
                  <a:srgbClr val="FFFFFF"/>
                </a:solidFill>
                <a:latin typeface="Cambria"/>
                <a:cs typeface="Cambria"/>
              </a:rPr>
              <a:t>olusturduk.Burda </a:t>
            </a:r>
            <a:r>
              <a:rPr dirty="0" sz="3900" spc="-84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3900" spc="204">
                <a:solidFill>
                  <a:srgbClr val="FFFFFF"/>
                </a:solidFill>
                <a:latin typeface="Cambria"/>
                <a:cs typeface="Cambria"/>
              </a:rPr>
              <a:t>index</a:t>
            </a:r>
            <a:r>
              <a:rPr dirty="0" sz="3900" spc="-16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3900" spc="175">
                <a:solidFill>
                  <a:srgbClr val="FFFFFF"/>
                </a:solidFill>
                <a:latin typeface="Cambria"/>
                <a:cs typeface="Cambria"/>
              </a:rPr>
              <a:t>of</a:t>
            </a:r>
            <a:r>
              <a:rPr dirty="0" sz="3900" spc="-16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3900" spc="155">
                <a:solidFill>
                  <a:srgbClr val="FFFFFF"/>
                </a:solidFill>
                <a:latin typeface="Cambria"/>
                <a:cs typeface="Cambria"/>
              </a:rPr>
              <a:t>eger</a:t>
            </a:r>
            <a:r>
              <a:rPr dirty="0" sz="3900" spc="-16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3900" spc="-215">
                <a:solidFill>
                  <a:srgbClr val="FFFFFF"/>
                </a:solidFill>
                <a:latin typeface="Cambria"/>
                <a:cs typeface="Cambria"/>
              </a:rPr>
              <a:t>-1</a:t>
            </a:r>
            <a:r>
              <a:rPr dirty="0" sz="3900" spc="-16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3900" spc="165">
                <a:solidFill>
                  <a:srgbClr val="FFFFFF"/>
                </a:solidFill>
                <a:latin typeface="Cambria"/>
                <a:cs typeface="Cambria"/>
              </a:rPr>
              <a:t>dondururse</a:t>
            </a:r>
            <a:r>
              <a:rPr dirty="0" sz="3900" spc="-155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3900" spc="170">
                <a:solidFill>
                  <a:srgbClr val="FFFFFF"/>
                </a:solidFill>
                <a:latin typeface="Cambria"/>
                <a:cs typeface="Cambria"/>
              </a:rPr>
              <a:t>yok</a:t>
            </a:r>
            <a:r>
              <a:rPr dirty="0" sz="3900" spc="-16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3900" spc="195">
                <a:solidFill>
                  <a:srgbClr val="FFFFFF"/>
                </a:solidFill>
                <a:latin typeface="Cambria"/>
                <a:cs typeface="Cambria"/>
              </a:rPr>
              <a:t>demektir</a:t>
            </a:r>
            <a:r>
              <a:rPr dirty="0" sz="3900" spc="-16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3900" spc="190">
                <a:solidFill>
                  <a:srgbClr val="FFFFFF"/>
                </a:solidFill>
                <a:latin typeface="Cambria"/>
                <a:cs typeface="Cambria"/>
              </a:rPr>
              <a:t>bu.Bu </a:t>
            </a:r>
            <a:r>
              <a:rPr dirty="0" sz="3900" spc="195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3900" spc="200">
                <a:solidFill>
                  <a:srgbClr val="FFFFFF"/>
                </a:solidFill>
                <a:latin typeface="Cambria"/>
                <a:cs typeface="Cambria"/>
              </a:rPr>
              <a:t>durumda</a:t>
            </a:r>
            <a:r>
              <a:rPr dirty="0" sz="3900" spc="-16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3900" spc="185">
                <a:solidFill>
                  <a:srgbClr val="FFFFFF"/>
                </a:solidFill>
                <a:latin typeface="Cambria"/>
                <a:cs typeface="Cambria"/>
              </a:rPr>
              <a:t>element.film.filmadi</a:t>
            </a:r>
            <a:r>
              <a:rPr dirty="0" sz="3900" spc="-155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3900" spc="185">
                <a:solidFill>
                  <a:srgbClr val="FFFFFF"/>
                </a:solidFill>
                <a:latin typeface="Cambria"/>
                <a:cs typeface="Cambria"/>
              </a:rPr>
              <a:t>ni</a:t>
            </a:r>
            <a:r>
              <a:rPr dirty="0" sz="3900" spc="-16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3900" spc="190">
                <a:solidFill>
                  <a:srgbClr val="FFFFFF"/>
                </a:solidFill>
                <a:latin typeface="Cambria"/>
                <a:cs typeface="Cambria"/>
              </a:rPr>
              <a:t>pushlariz.</a:t>
            </a:r>
            <a:endParaRPr sz="39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8663" y="3519823"/>
            <a:ext cx="14411324" cy="109537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080946" y="682217"/>
            <a:ext cx="9441815" cy="1397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840"/>
              <a:t>PURCHASED.JSX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979878" y="5493841"/>
            <a:ext cx="8674735" cy="376618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12065" marR="5080">
              <a:lnSpc>
                <a:spcPct val="116900"/>
              </a:lnSpc>
              <a:spcBef>
                <a:spcPts val="95"/>
              </a:spcBef>
            </a:pPr>
            <a:r>
              <a:rPr dirty="0" sz="5250" spc="120">
                <a:solidFill>
                  <a:srgbClr val="FFFFFF"/>
                </a:solidFill>
                <a:latin typeface="Cambria"/>
                <a:cs typeface="Cambria"/>
              </a:rPr>
              <a:t>Use</a:t>
            </a:r>
            <a:r>
              <a:rPr dirty="0" sz="5250" spc="-225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5250" spc="275">
                <a:solidFill>
                  <a:srgbClr val="FFFFFF"/>
                </a:solidFill>
                <a:latin typeface="Cambria"/>
                <a:cs typeface="Cambria"/>
              </a:rPr>
              <a:t>effect</a:t>
            </a:r>
            <a:r>
              <a:rPr dirty="0" sz="5250" spc="-22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5250" spc="235">
                <a:solidFill>
                  <a:srgbClr val="FFFFFF"/>
                </a:solidFill>
                <a:latin typeface="Cambria"/>
                <a:cs typeface="Cambria"/>
              </a:rPr>
              <a:t>fonksiyonu</a:t>
            </a:r>
            <a:r>
              <a:rPr dirty="0" sz="5250" spc="-22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5250" spc="265">
                <a:solidFill>
                  <a:srgbClr val="FFFFFF"/>
                </a:solidFill>
                <a:latin typeface="Cambria"/>
                <a:cs typeface="Cambria"/>
              </a:rPr>
              <a:t>daima </a:t>
            </a:r>
            <a:r>
              <a:rPr dirty="0" sz="5250" spc="-1145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5250" spc="265">
                <a:solidFill>
                  <a:srgbClr val="FFFFFF"/>
                </a:solidFill>
                <a:latin typeface="Cambria"/>
                <a:cs typeface="Cambria"/>
              </a:rPr>
              <a:t>calisacak </a:t>
            </a:r>
            <a:r>
              <a:rPr dirty="0" sz="5250" spc="254">
                <a:solidFill>
                  <a:srgbClr val="FFFFFF"/>
                </a:solidFill>
                <a:latin typeface="Cambria"/>
                <a:cs typeface="Cambria"/>
              </a:rPr>
              <a:t>.Komponent </a:t>
            </a:r>
            <a:r>
              <a:rPr dirty="0" sz="5250" spc="26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5250" spc="229">
                <a:solidFill>
                  <a:srgbClr val="FFFFFF"/>
                </a:solidFill>
                <a:latin typeface="Cambria"/>
                <a:cs typeface="Cambria"/>
              </a:rPr>
              <a:t>cagrildigi </a:t>
            </a:r>
            <a:r>
              <a:rPr dirty="0" sz="5250" spc="310">
                <a:solidFill>
                  <a:srgbClr val="FFFFFF"/>
                </a:solidFill>
                <a:latin typeface="Cambria"/>
                <a:cs typeface="Cambria"/>
              </a:rPr>
              <a:t>zaman.Ve </a:t>
            </a:r>
            <a:r>
              <a:rPr dirty="0" sz="5250" spc="204">
                <a:solidFill>
                  <a:srgbClr val="FFFFFF"/>
                </a:solidFill>
                <a:latin typeface="Cambria"/>
                <a:cs typeface="Cambria"/>
              </a:rPr>
              <a:t>sekilde </a:t>
            </a:r>
            <a:r>
              <a:rPr dirty="0" sz="5250" spc="-1145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5250" spc="175">
                <a:solidFill>
                  <a:srgbClr val="FFFFFF"/>
                </a:solidFill>
                <a:latin typeface="Cambria"/>
                <a:cs typeface="Cambria"/>
              </a:rPr>
              <a:t>secili</a:t>
            </a:r>
            <a:r>
              <a:rPr dirty="0" sz="5250" spc="-22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5250" spc="265">
                <a:solidFill>
                  <a:srgbClr val="FFFFFF"/>
                </a:solidFill>
                <a:latin typeface="Cambria"/>
                <a:cs typeface="Cambria"/>
              </a:rPr>
              <a:t>filmlere</a:t>
            </a:r>
            <a:r>
              <a:rPr dirty="0" sz="5250" spc="-215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5250" spc="585">
                <a:solidFill>
                  <a:srgbClr val="FFFFFF"/>
                </a:solidFill>
                <a:latin typeface="Cambria"/>
                <a:cs typeface="Cambria"/>
              </a:rPr>
              <a:t>0</a:t>
            </a:r>
            <a:r>
              <a:rPr dirty="0" sz="5250" spc="-22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5250" spc="204">
                <a:solidFill>
                  <a:srgbClr val="FFFFFF"/>
                </a:solidFill>
                <a:latin typeface="Cambria"/>
                <a:cs typeface="Cambria"/>
              </a:rPr>
              <a:t>i</a:t>
            </a:r>
            <a:r>
              <a:rPr dirty="0" sz="5250" spc="-215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5250" spc="310">
                <a:solidFill>
                  <a:srgbClr val="FFFFFF"/>
                </a:solidFill>
                <a:latin typeface="Cambria"/>
                <a:cs typeface="Cambria"/>
              </a:rPr>
              <a:t>atayacak.</a:t>
            </a:r>
            <a:endParaRPr sz="525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8700" y="1900451"/>
            <a:ext cx="12392024" cy="686752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422909">
              <a:lnSpc>
                <a:spcPct val="100000"/>
              </a:lnSpc>
              <a:spcBef>
                <a:spcPts val="100"/>
              </a:spcBef>
            </a:pPr>
            <a:r>
              <a:rPr dirty="0" spc="840"/>
              <a:t>PURCHASED.JSX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720933" y="5720082"/>
            <a:ext cx="4264660" cy="167195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727710" marR="5080" indent="-715645">
              <a:lnSpc>
                <a:spcPct val="117400"/>
              </a:lnSpc>
              <a:spcBef>
                <a:spcPts val="95"/>
              </a:spcBef>
            </a:pPr>
            <a:r>
              <a:rPr dirty="0" sz="4600" spc="235">
                <a:solidFill>
                  <a:srgbClr val="FFFFFF"/>
                </a:solidFill>
                <a:latin typeface="Cambria"/>
                <a:cs typeface="Cambria"/>
              </a:rPr>
              <a:t>B</a:t>
            </a:r>
            <a:r>
              <a:rPr dirty="0" sz="4600" spc="260">
                <a:solidFill>
                  <a:srgbClr val="FFFFFF"/>
                </a:solidFill>
                <a:latin typeface="Cambria"/>
                <a:cs typeface="Cambria"/>
              </a:rPr>
              <a:t>u</a:t>
            </a:r>
            <a:r>
              <a:rPr dirty="0" sz="4600" spc="385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dirty="0" sz="4600" spc="170">
                <a:solidFill>
                  <a:srgbClr val="FFFFFF"/>
                </a:solidFill>
                <a:latin typeface="Cambria"/>
                <a:cs typeface="Cambria"/>
              </a:rPr>
              <a:t>d</a:t>
            </a:r>
            <a:r>
              <a:rPr dirty="0" sz="4600" spc="295">
                <a:solidFill>
                  <a:srgbClr val="FFFFFF"/>
                </a:solidFill>
                <a:latin typeface="Cambria"/>
                <a:cs typeface="Cambria"/>
              </a:rPr>
              <a:t>a</a:t>
            </a:r>
            <a:r>
              <a:rPr dirty="0" sz="4600" spc="-18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4600" spc="30">
                <a:solidFill>
                  <a:srgbClr val="FFFFFF"/>
                </a:solidFill>
                <a:latin typeface="Cambria"/>
                <a:cs typeface="Cambria"/>
              </a:rPr>
              <a:t>s</a:t>
            </a:r>
            <a:r>
              <a:rPr dirty="0" sz="4600" spc="295">
                <a:solidFill>
                  <a:srgbClr val="FFFFFF"/>
                </a:solidFill>
                <a:latin typeface="Cambria"/>
                <a:cs typeface="Cambria"/>
              </a:rPr>
              <a:t>a</a:t>
            </a:r>
            <a:r>
              <a:rPr dirty="0" sz="4600" spc="210">
                <a:solidFill>
                  <a:srgbClr val="FFFFFF"/>
                </a:solidFill>
                <a:latin typeface="Cambria"/>
                <a:cs typeface="Cambria"/>
              </a:rPr>
              <a:t>l</a:t>
            </a:r>
            <a:r>
              <a:rPr dirty="0" sz="4600" spc="70">
                <a:solidFill>
                  <a:srgbClr val="FFFFFF"/>
                </a:solidFill>
                <a:latin typeface="Cambria"/>
                <a:cs typeface="Cambria"/>
              </a:rPr>
              <a:t>o</a:t>
            </a:r>
            <a:r>
              <a:rPr dirty="0" sz="4600" spc="280">
                <a:solidFill>
                  <a:srgbClr val="FFFFFF"/>
                </a:solidFill>
                <a:latin typeface="Cambria"/>
                <a:cs typeface="Cambria"/>
              </a:rPr>
              <a:t>n</a:t>
            </a:r>
            <a:r>
              <a:rPr dirty="0" sz="4600" spc="210">
                <a:solidFill>
                  <a:srgbClr val="FFFFFF"/>
                </a:solidFill>
                <a:latin typeface="Cambria"/>
                <a:cs typeface="Cambria"/>
              </a:rPr>
              <a:t>l</a:t>
            </a:r>
            <a:r>
              <a:rPr dirty="0" sz="4600" spc="295">
                <a:solidFill>
                  <a:srgbClr val="FFFFFF"/>
                </a:solidFill>
                <a:latin typeface="Cambria"/>
                <a:cs typeface="Cambria"/>
              </a:rPr>
              <a:t>a</a:t>
            </a:r>
            <a:r>
              <a:rPr dirty="0" sz="4600" spc="385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dirty="0" sz="4600" spc="160">
                <a:solidFill>
                  <a:srgbClr val="FFFFFF"/>
                </a:solidFill>
                <a:latin typeface="Cambria"/>
                <a:cs typeface="Cambria"/>
              </a:rPr>
              <a:t>i  </a:t>
            </a:r>
            <a:r>
              <a:rPr dirty="0" sz="4600" spc="250">
                <a:solidFill>
                  <a:srgbClr val="FFFFFF"/>
                </a:solidFill>
                <a:latin typeface="Cambria"/>
                <a:cs typeface="Cambria"/>
              </a:rPr>
              <a:t>filtreledik</a:t>
            </a:r>
            <a:endParaRPr sz="46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11490" y="1310833"/>
            <a:ext cx="7677150" cy="7131684"/>
            <a:chOff x="1311490" y="1310833"/>
            <a:chExt cx="7677150" cy="7131684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11490" y="1310833"/>
              <a:ext cx="561974" cy="60007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11490" y="1841430"/>
              <a:ext cx="7677149" cy="6600824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318879" y="207248"/>
            <a:ext cx="7193280" cy="1397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940"/>
              <a:t>K</a:t>
            </a:r>
            <a:r>
              <a:rPr dirty="0" spc="850"/>
              <a:t>O</a:t>
            </a:r>
            <a:r>
              <a:rPr dirty="0" spc="530"/>
              <a:t>L</a:t>
            </a:r>
            <a:r>
              <a:rPr dirty="0" spc="810"/>
              <a:t>T</a:t>
            </a:r>
            <a:r>
              <a:rPr dirty="0" spc="315"/>
              <a:t>U</a:t>
            </a:r>
            <a:r>
              <a:rPr dirty="0" spc="940"/>
              <a:t>K</a:t>
            </a:r>
            <a:r>
              <a:rPr dirty="0" spc="535"/>
              <a:t>.</a:t>
            </a:r>
            <a:r>
              <a:rPr dirty="0" spc="1889"/>
              <a:t>J</a:t>
            </a:r>
            <a:r>
              <a:rPr dirty="0" spc="935"/>
              <a:t>S</a:t>
            </a:r>
            <a:r>
              <a:rPr dirty="0" spc="1255"/>
              <a:t>X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9892965" y="4669965"/>
            <a:ext cx="8015605" cy="13157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12700" marR="5080" indent="-635">
              <a:lnSpc>
                <a:spcPct val="117600"/>
              </a:lnSpc>
              <a:spcBef>
                <a:spcPts val="95"/>
              </a:spcBef>
            </a:pPr>
            <a:r>
              <a:rPr dirty="0" sz="2400" spc="135">
                <a:solidFill>
                  <a:srgbClr val="FFFFFF"/>
                </a:solidFill>
                <a:latin typeface="Cambria"/>
                <a:cs typeface="Cambria"/>
              </a:rPr>
              <a:t>Koltugumuzun </a:t>
            </a:r>
            <a:r>
              <a:rPr dirty="0" sz="2400" spc="130">
                <a:solidFill>
                  <a:srgbClr val="FFFFFF"/>
                </a:solidFill>
                <a:latin typeface="Cambria"/>
                <a:cs typeface="Cambria"/>
              </a:rPr>
              <a:t>alinabilir </a:t>
            </a:r>
            <a:r>
              <a:rPr dirty="0" sz="2400" spc="110">
                <a:solidFill>
                  <a:srgbClr val="FFFFFF"/>
                </a:solidFill>
                <a:latin typeface="Cambria"/>
                <a:cs typeface="Cambria"/>
              </a:rPr>
              <a:t>oldugunda </a:t>
            </a:r>
            <a:r>
              <a:rPr dirty="0" sz="2400" spc="125">
                <a:solidFill>
                  <a:srgbClr val="FFFFFF"/>
                </a:solidFill>
                <a:latin typeface="Cambria"/>
                <a:cs typeface="Cambria"/>
              </a:rPr>
              <a:t>hangi </a:t>
            </a:r>
            <a:r>
              <a:rPr dirty="0" sz="2400" spc="145">
                <a:solidFill>
                  <a:srgbClr val="FFFFFF"/>
                </a:solidFill>
                <a:latin typeface="Cambria"/>
                <a:cs typeface="Cambria"/>
              </a:rPr>
              <a:t>renkte </a:t>
            </a:r>
            <a:r>
              <a:rPr dirty="0" sz="2400" spc="15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2400" spc="105">
                <a:solidFill>
                  <a:srgbClr val="FFFFFF"/>
                </a:solidFill>
                <a:latin typeface="Cambria"/>
                <a:cs typeface="Cambria"/>
              </a:rPr>
              <a:t>olacagi,secilir</a:t>
            </a:r>
            <a:r>
              <a:rPr dirty="0" sz="2400" spc="-95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2400" spc="135">
                <a:solidFill>
                  <a:srgbClr val="FFFFFF"/>
                </a:solidFill>
                <a:latin typeface="Cambria"/>
                <a:cs typeface="Cambria"/>
              </a:rPr>
              <a:t>durumda</a:t>
            </a:r>
            <a:r>
              <a:rPr dirty="0" sz="2400" spc="-9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2400" spc="110">
                <a:solidFill>
                  <a:srgbClr val="FFFFFF"/>
                </a:solidFill>
                <a:latin typeface="Cambria"/>
                <a:cs typeface="Cambria"/>
              </a:rPr>
              <a:t>oldugunda</a:t>
            </a:r>
            <a:r>
              <a:rPr dirty="0" sz="2400" spc="-9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2400" spc="125">
                <a:solidFill>
                  <a:srgbClr val="FFFFFF"/>
                </a:solidFill>
                <a:latin typeface="Cambria"/>
                <a:cs typeface="Cambria"/>
              </a:rPr>
              <a:t>hangi</a:t>
            </a:r>
            <a:r>
              <a:rPr dirty="0" sz="2400" spc="-9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2400" spc="145">
                <a:solidFill>
                  <a:srgbClr val="FFFFFF"/>
                </a:solidFill>
                <a:latin typeface="Cambria"/>
                <a:cs typeface="Cambria"/>
              </a:rPr>
              <a:t>renkte</a:t>
            </a:r>
            <a:r>
              <a:rPr dirty="0" sz="2400" spc="-9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2400" spc="105">
                <a:solidFill>
                  <a:srgbClr val="FFFFFF"/>
                </a:solidFill>
                <a:latin typeface="Cambria"/>
                <a:cs typeface="Cambria"/>
              </a:rPr>
              <a:t>olcagini </a:t>
            </a:r>
            <a:r>
              <a:rPr dirty="0" sz="2400" spc="-515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2400" spc="110">
                <a:solidFill>
                  <a:srgbClr val="FFFFFF"/>
                </a:solidFill>
                <a:latin typeface="Cambria"/>
                <a:cs typeface="Cambria"/>
              </a:rPr>
              <a:t>gosteriyoruz.</a:t>
            </a:r>
            <a:endParaRPr sz="24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043782" y="1"/>
            <a:ext cx="7244715" cy="3790950"/>
          </a:xfrm>
          <a:custGeom>
            <a:avLst/>
            <a:gdLst/>
            <a:ahLst/>
            <a:cxnLst/>
            <a:rect l="l" t="t" r="r" b="b"/>
            <a:pathLst>
              <a:path w="7244715" h="3790950">
                <a:moveTo>
                  <a:pt x="7244217" y="114125"/>
                </a:moveTo>
                <a:lnTo>
                  <a:pt x="7244217" y="192774"/>
                </a:lnTo>
                <a:lnTo>
                  <a:pt x="7126475" y="0"/>
                </a:lnTo>
                <a:lnTo>
                  <a:pt x="7174512" y="0"/>
                </a:lnTo>
                <a:lnTo>
                  <a:pt x="7244217" y="114125"/>
                </a:lnTo>
                <a:close/>
              </a:path>
              <a:path w="7244715" h="3790950">
                <a:moveTo>
                  <a:pt x="7244217" y="3744262"/>
                </a:moveTo>
                <a:lnTo>
                  <a:pt x="7244217" y="3790534"/>
                </a:lnTo>
                <a:lnTo>
                  <a:pt x="0" y="0"/>
                </a:lnTo>
                <a:lnTo>
                  <a:pt x="88451" y="0"/>
                </a:lnTo>
                <a:lnTo>
                  <a:pt x="7244217" y="3744262"/>
                </a:lnTo>
                <a:close/>
              </a:path>
              <a:path w="7244715" h="3790950">
                <a:moveTo>
                  <a:pt x="7244217" y="3608262"/>
                </a:moveTo>
                <a:lnTo>
                  <a:pt x="7244217" y="3655361"/>
                </a:lnTo>
                <a:lnTo>
                  <a:pt x="775074" y="0"/>
                </a:lnTo>
                <a:lnTo>
                  <a:pt x="858429" y="0"/>
                </a:lnTo>
                <a:lnTo>
                  <a:pt x="7244217" y="3608262"/>
                </a:lnTo>
                <a:close/>
              </a:path>
              <a:path w="7244715" h="3790950">
                <a:moveTo>
                  <a:pt x="7244217" y="3457930"/>
                </a:moveTo>
                <a:lnTo>
                  <a:pt x="7244217" y="3505984"/>
                </a:lnTo>
                <a:lnTo>
                  <a:pt x="1508358" y="0"/>
                </a:lnTo>
                <a:lnTo>
                  <a:pt x="1586954" y="0"/>
                </a:lnTo>
                <a:lnTo>
                  <a:pt x="7244217" y="3457930"/>
                </a:lnTo>
                <a:close/>
              </a:path>
              <a:path w="7244715" h="3790950">
                <a:moveTo>
                  <a:pt x="7244217" y="3290857"/>
                </a:moveTo>
                <a:lnTo>
                  <a:pt x="7244217" y="3340065"/>
                </a:lnTo>
                <a:lnTo>
                  <a:pt x="2203089" y="0"/>
                </a:lnTo>
                <a:lnTo>
                  <a:pt x="2277358" y="0"/>
                </a:lnTo>
                <a:lnTo>
                  <a:pt x="7244217" y="3290857"/>
                </a:lnTo>
                <a:close/>
              </a:path>
              <a:path w="7244715" h="3790950">
                <a:moveTo>
                  <a:pt x="7244217" y="3104122"/>
                </a:moveTo>
                <a:lnTo>
                  <a:pt x="7244217" y="3154640"/>
                </a:lnTo>
                <a:lnTo>
                  <a:pt x="2862300" y="0"/>
                </a:lnTo>
                <a:lnTo>
                  <a:pt x="2932456" y="0"/>
                </a:lnTo>
                <a:lnTo>
                  <a:pt x="7244217" y="3104122"/>
                </a:lnTo>
                <a:close/>
              </a:path>
              <a:path w="7244715" h="3790950">
                <a:moveTo>
                  <a:pt x="7244217" y="2894007"/>
                </a:moveTo>
                <a:lnTo>
                  <a:pt x="7244217" y="2946114"/>
                </a:lnTo>
                <a:lnTo>
                  <a:pt x="3488551" y="0"/>
                </a:lnTo>
                <a:lnTo>
                  <a:pt x="3554988" y="0"/>
                </a:lnTo>
                <a:lnTo>
                  <a:pt x="7244217" y="2894007"/>
                </a:lnTo>
                <a:close/>
              </a:path>
              <a:path w="7244715" h="3790950">
                <a:moveTo>
                  <a:pt x="7244217" y="2655817"/>
                </a:moveTo>
                <a:lnTo>
                  <a:pt x="7244217" y="2709858"/>
                </a:lnTo>
                <a:lnTo>
                  <a:pt x="4084298" y="0"/>
                </a:lnTo>
                <a:lnTo>
                  <a:pt x="4147310" y="0"/>
                </a:lnTo>
                <a:lnTo>
                  <a:pt x="7244217" y="2655817"/>
                </a:lnTo>
                <a:close/>
              </a:path>
              <a:path w="7244715" h="3790950">
                <a:moveTo>
                  <a:pt x="7244217" y="2383589"/>
                </a:moveTo>
                <a:lnTo>
                  <a:pt x="7244217" y="2439908"/>
                </a:lnTo>
                <a:lnTo>
                  <a:pt x="4651697" y="0"/>
                </a:lnTo>
                <a:lnTo>
                  <a:pt x="4711538" y="0"/>
                </a:lnTo>
                <a:lnTo>
                  <a:pt x="7244217" y="2383589"/>
                </a:lnTo>
                <a:close/>
              </a:path>
              <a:path w="7244715" h="3790950">
                <a:moveTo>
                  <a:pt x="7244217" y="2069432"/>
                </a:moveTo>
                <a:lnTo>
                  <a:pt x="7244217" y="2128531"/>
                </a:lnTo>
                <a:lnTo>
                  <a:pt x="5192717" y="0"/>
                </a:lnTo>
                <a:lnTo>
                  <a:pt x="5249680" y="0"/>
                </a:lnTo>
                <a:lnTo>
                  <a:pt x="7244217" y="2069432"/>
                </a:lnTo>
                <a:close/>
              </a:path>
              <a:path w="7244715" h="3790950">
                <a:moveTo>
                  <a:pt x="7244217" y="1702892"/>
                </a:moveTo>
                <a:lnTo>
                  <a:pt x="7244217" y="1765364"/>
                </a:lnTo>
                <a:lnTo>
                  <a:pt x="5709143" y="0"/>
                </a:lnTo>
                <a:lnTo>
                  <a:pt x="5763468" y="0"/>
                </a:lnTo>
                <a:lnTo>
                  <a:pt x="7244217" y="1702892"/>
                </a:lnTo>
                <a:close/>
              </a:path>
              <a:path w="7244715" h="3790950">
                <a:moveTo>
                  <a:pt x="7244217" y="1269604"/>
                </a:moveTo>
                <a:lnTo>
                  <a:pt x="7244217" y="1336330"/>
                </a:lnTo>
                <a:lnTo>
                  <a:pt x="6202594" y="0"/>
                </a:lnTo>
                <a:lnTo>
                  <a:pt x="6254601" y="0"/>
                </a:lnTo>
                <a:lnTo>
                  <a:pt x="7244217" y="1269604"/>
                </a:lnTo>
                <a:close/>
              </a:path>
              <a:path w="7244715" h="3790950">
                <a:moveTo>
                  <a:pt x="7244217" y="749666"/>
                </a:moveTo>
                <a:lnTo>
                  <a:pt x="7244217" y="821603"/>
                </a:lnTo>
                <a:lnTo>
                  <a:pt x="6674608" y="0"/>
                </a:lnTo>
                <a:lnTo>
                  <a:pt x="6724480" y="0"/>
                </a:lnTo>
                <a:lnTo>
                  <a:pt x="7244217" y="749666"/>
                </a:lnTo>
                <a:close/>
              </a:path>
            </a:pathLst>
          </a:custGeom>
          <a:solidFill>
            <a:srgbClr val="FE4F2D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11490" y="1310833"/>
            <a:ext cx="561974" cy="60007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91958" y="2133601"/>
            <a:ext cx="8439149" cy="638174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496481" y="207248"/>
            <a:ext cx="7870190" cy="1397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0" spc="420">
                <a:solidFill>
                  <a:srgbClr val="FFFFFF"/>
                </a:solidFill>
                <a:latin typeface="Cambria"/>
                <a:cs typeface="Cambria"/>
              </a:rPr>
              <a:t>FilmListem.jsx</a:t>
            </a:r>
            <a:endParaRPr sz="9000">
              <a:latin typeface="Cambria"/>
              <a:cs typeface="Cambr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709437" y="4166866"/>
            <a:ext cx="7919720" cy="27971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065" marR="5080">
              <a:lnSpc>
                <a:spcPct val="116599"/>
              </a:lnSpc>
              <a:spcBef>
                <a:spcPts val="100"/>
              </a:spcBef>
            </a:pPr>
            <a:r>
              <a:rPr dirty="0" sz="5200" spc="495">
                <a:solidFill>
                  <a:srgbClr val="FFFFFF"/>
                </a:solidFill>
                <a:latin typeface="Cambria"/>
                <a:cs typeface="Cambria"/>
              </a:rPr>
              <a:t>Burada </a:t>
            </a:r>
            <a:r>
              <a:rPr dirty="0" sz="5200" spc="395">
                <a:solidFill>
                  <a:srgbClr val="FFFFFF"/>
                </a:solidFill>
                <a:latin typeface="Cambria"/>
                <a:cs typeface="Cambria"/>
              </a:rPr>
              <a:t>olusturulan </a:t>
            </a:r>
            <a:r>
              <a:rPr dirty="0" sz="5200" spc="40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5200" spc="434">
                <a:solidFill>
                  <a:srgbClr val="FFFFFF"/>
                </a:solidFill>
                <a:latin typeface="Cambria"/>
                <a:cs typeface="Cambria"/>
              </a:rPr>
              <a:t>komponent</a:t>
            </a:r>
            <a:r>
              <a:rPr dirty="0" sz="5200" spc="48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5200" spc="515">
                <a:solidFill>
                  <a:srgbClr val="FFFFFF"/>
                </a:solidFill>
                <a:latin typeface="Cambria"/>
                <a:cs typeface="Cambria"/>
              </a:rPr>
              <a:t>ana</a:t>
            </a:r>
            <a:r>
              <a:rPr dirty="0" sz="5200" spc="484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5200" spc="434">
                <a:solidFill>
                  <a:srgbClr val="FFFFFF"/>
                </a:solidFill>
                <a:latin typeface="Cambria"/>
                <a:cs typeface="Cambria"/>
              </a:rPr>
              <a:t>sayfaya </a:t>
            </a:r>
            <a:r>
              <a:rPr dirty="0" sz="5200" spc="-113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5200" spc="405">
                <a:solidFill>
                  <a:srgbClr val="FFFFFF"/>
                </a:solidFill>
                <a:latin typeface="Cambria"/>
                <a:cs typeface="Cambria"/>
              </a:rPr>
              <a:t>gonderilir.</a:t>
            </a:r>
            <a:endParaRPr sz="52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797457" y="1142811"/>
            <a:ext cx="5387340" cy="512254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ctr" marL="12700" marR="5080">
              <a:lnSpc>
                <a:spcPct val="117400"/>
              </a:lnSpc>
              <a:spcBef>
                <a:spcPts val="90"/>
              </a:spcBef>
            </a:pPr>
            <a:r>
              <a:rPr dirty="0" sz="4750" spc="445">
                <a:solidFill>
                  <a:srgbClr val="FFFFFF"/>
                </a:solidFill>
                <a:latin typeface="Calibri"/>
                <a:cs typeface="Calibri"/>
              </a:rPr>
              <a:t>Burada</a:t>
            </a:r>
            <a:r>
              <a:rPr dirty="0" sz="4750" spc="-2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4750" spc="415">
                <a:solidFill>
                  <a:srgbClr val="FFFFFF"/>
                </a:solidFill>
                <a:latin typeface="Calibri"/>
                <a:cs typeface="Calibri"/>
              </a:rPr>
              <a:t>film</a:t>
            </a:r>
            <a:r>
              <a:rPr dirty="0" sz="4750" spc="-2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4750" spc="365">
                <a:solidFill>
                  <a:srgbClr val="FFFFFF"/>
                </a:solidFill>
                <a:latin typeface="Calibri"/>
                <a:cs typeface="Calibri"/>
              </a:rPr>
              <a:t>id</a:t>
            </a:r>
            <a:r>
              <a:rPr dirty="0" sz="4750" spc="-2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4750" spc="475">
                <a:solidFill>
                  <a:srgbClr val="FFFFFF"/>
                </a:solidFill>
                <a:latin typeface="Calibri"/>
                <a:cs typeface="Calibri"/>
              </a:rPr>
              <a:t>mizi </a:t>
            </a:r>
            <a:r>
              <a:rPr dirty="0" sz="4750" spc="-106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4750" spc="330">
                <a:solidFill>
                  <a:srgbClr val="FFFFFF"/>
                </a:solidFill>
                <a:latin typeface="Calibri"/>
                <a:cs typeface="Calibri"/>
              </a:rPr>
              <a:t>actiondan </a:t>
            </a:r>
            <a:r>
              <a:rPr dirty="0" sz="4750" spc="459">
                <a:solidFill>
                  <a:srgbClr val="FFFFFF"/>
                </a:solidFill>
                <a:latin typeface="Calibri"/>
                <a:cs typeface="Calibri"/>
              </a:rPr>
              <a:t>aldik </a:t>
            </a:r>
            <a:r>
              <a:rPr dirty="0" sz="4750" spc="245">
                <a:solidFill>
                  <a:srgbClr val="FFFFFF"/>
                </a:solidFill>
                <a:latin typeface="Calibri"/>
                <a:cs typeface="Calibri"/>
              </a:rPr>
              <a:t>ve </a:t>
            </a:r>
            <a:r>
              <a:rPr dirty="0" sz="4750" spc="-106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4750" spc="335">
                <a:solidFill>
                  <a:srgbClr val="FFFFFF"/>
                </a:solidFill>
                <a:latin typeface="Calibri"/>
                <a:cs typeface="Calibri"/>
              </a:rPr>
              <a:t>cinemadata icinde </a:t>
            </a:r>
            <a:r>
              <a:rPr dirty="0" sz="4750" spc="-106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4750" spc="409">
                <a:solidFill>
                  <a:srgbClr val="FFFFFF"/>
                </a:solidFill>
                <a:latin typeface="Calibri"/>
                <a:cs typeface="Calibri"/>
              </a:rPr>
              <a:t>verileri </a:t>
            </a:r>
            <a:r>
              <a:rPr dirty="0" sz="4750" spc="459">
                <a:solidFill>
                  <a:srgbClr val="FFFFFF"/>
                </a:solidFill>
                <a:latin typeface="Calibri"/>
                <a:cs typeface="Calibri"/>
              </a:rPr>
              <a:t>taradik </a:t>
            </a:r>
            <a:r>
              <a:rPr dirty="0" sz="4750" spc="46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4750" spc="415">
                <a:solidFill>
                  <a:srgbClr val="FFFFFF"/>
                </a:solidFill>
                <a:latin typeface="Calibri"/>
                <a:cs typeface="Calibri"/>
              </a:rPr>
              <a:t>film </a:t>
            </a:r>
            <a:r>
              <a:rPr dirty="0" sz="4750" spc="365">
                <a:solidFill>
                  <a:srgbClr val="FFFFFF"/>
                </a:solidFill>
                <a:latin typeface="Calibri"/>
                <a:cs typeface="Calibri"/>
              </a:rPr>
              <a:t>id </a:t>
            </a:r>
            <a:r>
              <a:rPr dirty="0" sz="4750" spc="245">
                <a:solidFill>
                  <a:srgbClr val="FFFFFF"/>
                </a:solidFill>
                <a:latin typeface="Calibri"/>
                <a:cs typeface="Calibri"/>
              </a:rPr>
              <a:t>ye </a:t>
            </a:r>
            <a:r>
              <a:rPr dirty="0" sz="4750" spc="254">
                <a:solidFill>
                  <a:srgbClr val="FFFFFF"/>
                </a:solidFill>
                <a:latin typeface="Calibri"/>
                <a:cs typeface="Calibri"/>
              </a:rPr>
              <a:t>esit </a:t>
            </a:r>
            <a:r>
              <a:rPr dirty="0" sz="4750" spc="325">
                <a:solidFill>
                  <a:srgbClr val="FFFFFF"/>
                </a:solidFill>
                <a:latin typeface="Calibri"/>
                <a:cs typeface="Calibri"/>
              </a:rPr>
              <a:t>olan </a:t>
            </a:r>
            <a:r>
              <a:rPr dirty="0" sz="4750" spc="-106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4750" spc="405">
                <a:solidFill>
                  <a:srgbClr val="FFFFFF"/>
                </a:solidFill>
                <a:latin typeface="Calibri"/>
                <a:cs typeface="Calibri"/>
              </a:rPr>
              <a:t>veriyi</a:t>
            </a:r>
            <a:r>
              <a:rPr dirty="0" sz="4750" spc="-2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4750" spc="395">
                <a:solidFill>
                  <a:srgbClr val="FFFFFF"/>
                </a:solidFill>
                <a:latin typeface="Calibri"/>
                <a:cs typeface="Calibri"/>
              </a:rPr>
              <a:t>aldik.</a:t>
            </a:r>
            <a:endParaRPr sz="475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74762" y="6825695"/>
            <a:ext cx="3237230" cy="24257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53365" marR="5080" indent="-241300">
              <a:lnSpc>
                <a:spcPct val="116700"/>
              </a:lnSpc>
              <a:spcBef>
                <a:spcPts val="95"/>
              </a:spcBef>
            </a:pPr>
            <a:r>
              <a:rPr dirty="0" sz="4500" spc="63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dirty="0" sz="4500" spc="315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4500" spc="265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z="4500" spc="39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dirty="0" sz="4500" spc="405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dirty="0" sz="4500" spc="-2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4500" spc="315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4500" spc="385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dirty="0" sz="4500" spc="39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dirty="0" sz="4500" spc="405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dirty="0" sz="4500" spc="315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4500" spc="250">
                <a:solidFill>
                  <a:srgbClr val="FFFFFF"/>
                </a:solidFill>
                <a:latin typeface="Calibri"/>
                <a:cs typeface="Calibri"/>
              </a:rPr>
              <a:t>n  </a:t>
            </a:r>
            <a:r>
              <a:rPr dirty="0" sz="4500" spc="430">
                <a:solidFill>
                  <a:srgbClr val="FFFFFF"/>
                </a:solidFill>
                <a:latin typeface="Calibri"/>
                <a:cs typeface="Calibri"/>
              </a:rPr>
              <a:t>koltuklari </a:t>
            </a:r>
            <a:r>
              <a:rPr dirty="0" sz="4500" spc="434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4500" spc="315">
                <a:solidFill>
                  <a:srgbClr val="FFFFFF"/>
                </a:solidFill>
                <a:latin typeface="Calibri"/>
                <a:cs typeface="Calibri"/>
              </a:rPr>
              <a:t>gunceller</a:t>
            </a:r>
            <a:endParaRPr sz="45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418285" y="2190328"/>
            <a:ext cx="3870325" cy="8096884"/>
          </a:xfrm>
          <a:custGeom>
            <a:avLst/>
            <a:gdLst/>
            <a:ahLst/>
            <a:cxnLst/>
            <a:rect l="l" t="t" r="r" b="b"/>
            <a:pathLst>
              <a:path w="3870325" h="8096884">
                <a:moveTo>
                  <a:pt x="40976" y="8096669"/>
                </a:moveTo>
                <a:lnTo>
                  <a:pt x="0" y="8096669"/>
                </a:lnTo>
                <a:lnTo>
                  <a:pt x="0" y="4659885"/>
                </a:lnTo>
                <a:lnTo>
                  <a:pt x="1025906" y="4067806"/>
                </a:lnTo>
                <a:lnTo>
                  <a:pt x="1025906" y="1641411"/>
                </a:lnTo>
                <a:lnTo>
                  <a:pt x="3869714" y="0"/>
                </a:lnTo>
                <a:lnTo>
                  <a:pt x="3869714" y="47303"/>
                </a:lnTo>
                <a:lnTo>
                  <a:pt x="1087361" y="1653221"/>
                </a:lnTo>
                <a:lnTo>
                  <a:pt x="1148820" y="1688690"/>
                </a:lnTo>
                <a:lnTo>
                  <a:pt x="1066883" y="1688690"/>
                </a:lnTo>
                <a:lnTo>
                  <a:pt x="1066883" y="4115126"/>
                </a:lnTo>
                <a:lnTo>
                  <a:pt x="1025906" y="4115126"/>
                </a:lnTo>
                <a:lnTo>
                  <a:pt x="61496" y="4671694"/>
                </a:lnTo>
                <a:lnTo>
                  <a:pt x="122917" y="4707143"/>
                </a:lnTo>
                <a:lnTo>
                  <a:pt x="40976" y="4707143"/>
                </a:lnTo>
                <a:lnTo>
                  <a:pt x="40976" y="8096669"/>
                </a:lnTo>
                <a:close/>
              </a:path>
              <a:path w="3870325" h="8096884">
                <a:moveTo>
                  <a:pt x="1148853" y="5228282"/>
                </a:moveTo>
                <a:lnTo>
                  <a:pt x="1066883" y="5228282"/>
                </a:lnTo>
                <a:lnTo>
                  <a:pt x="3351364" y="3909798"/>
                </a:lnTo>
                <a:lnTo>
                  <a:pt x="2589863" y="3470316"/>
                </a:lnTo>
                <a:lnTo>
                  <a:pt x="2589828" y="2567653"/>
                </a:lnTo>
                <a:lnTo>
                  <a:pt x="1066883" y="1688690"/>
                </a:lnTo>
                <a:lnTo>
                  <a:pt x="1148820" y="1688690"/>
                </a:lnTo>
                <a:lnTo>
                  <a:pt x="2610362" y="2532183"/>
                </a:lnTo>
                <a:lnTo>
                  <a:pt x="2692276" y="2532183"/>
                </a:lnTo>
                <a:lnTo>
                  <a:pt x="2630820" y="2567653"/>
                </a:lnTo>
                <a:lnTo>
                  <a:pt x="2630820" y="3423017"/>
                </a:lnTo>
                <a:lnTo>
                  <a:pt x="2712810" y="3423017"/>
                </a:lnTo>
                <a:lnTo>
                  <a:pt x="2651318" y="3458507"/>
                </a:lnTo>
                <a:lnTo>
                  <a:pt x="3392320" y="3886179"/>
                </a:lnTo>
                <a:lnTo>
                  <a:pt x="3474252" y="3886179"/>
                </a:lnTo>
                <a:lnTo>
                  <a:pt x="1148853" y="5228282"/>
                </a:lnTo>
                <a:close/>
              </a:path>
              <a:path w="3870325" h="8096884">
                <a:moveTo>
                  <a:pt x="2692276" y="2532183"/>
                </a:moveTo>
                <a:lnTo>
                  <a:pt x="2610362" y="2532183"/>
                </a:lnTo>
                <a:lnTo>
                  <a:pt x="3392320" y="2080893"/>
                </a:lnTo>
                <a:lnTo>
                  <a:pt x="3494705" y="2139981"/>
                </a:lnTo>
                <a:lnTo>
                  <a:pt x="3371821" y="2139981"/>
                </a:lnTo>
                <a:lnTo>
                  <a:pt x="2692276" y="2532183"/>
                </a:lnTo>
                <a:close/>
              </a:path>
              <a:path w="3870325" h="8096884">
                <a:moveTo>
                  <a:pt x="2712810" y="3423017"/>
                </a:moveTo>
                <a:lnTo>
                  <a:pt x="2630820" y="3423017"/>
                </a:lnTo>
                <a:lnTo>
                  <a:pt x="3371821" y="2995345"/>
                </a:lnTo>
                <a:lnTo>
                  <a:pt x="3371821" y="2139981"/>
                </a:lnTo>
                <a:lnTo>
                  <a:pt x="3494705" y="2139981"/>
                </a:lnTo>
                <a:lnTo>
                  <a:pt x="3412798" y="2140002"/>
                </a:lnTo>
                <a:lnTo>
                  <a:pt x="3412798" y="2995345"/>
                </a:lnTo>
                <a:lnTo>
                  <a:pt x="3474291" y="3030835"/>
                </a:lnTo>
                <a:lnTo>
                  <a:pt x="3392320" y="3030835"/>
                </a:lnTo>
                <a:lnTo>
                  <a:pt x="2712810" y="3423017"/>
                </a:lnTo>
                <a:close/>
              </a:path>
              <a:path w="3870325" h="8096884">
                <a:moveTo>
                  <a:pt x="3869714" y="2403705"/>
                </a:moveTo>
                <a:lnTo>
                  <a:pt x="3412798" y="2140002"/>
                </a:lnTo>
                <a:lnTo>
                  <a:pt x="3494740" y="2140002"/>
                </a:lnTo>
                <a:lnTo>
                  <a:pt x="3869714" y="2356409"/>
                </a:lnTo>
                <a:lnTo>
                  <a:pt x="3869714" y="2403705"/>
                </a:lnTo>
                <a:close/>
              </a:path>
              <a:path w="3870325" h="8096884">
                <a:moveTo>
                  <a:pt x="3869714" y="3306365"/>
                </a:moveTo>
                <a:lnTo>
                  <a:pt x="3392320" y="3030835"/>
                </a:lnTo>
                <a:lnTo>
                  <a:pt x="3474291" y="3030835"/>
                </a:lnTo>
                <a:lnTo>
                  <a:pt x="3869714" y="3259048"/>
                </a:lnTo>
                <a:lnTo>
                  <a:pt x="3869714" y="3306365"/>
                </a:lnTo>
                <a:close/>
              </a:path>
              <a:path w="3870325" h="8096884">
                <a:moveTo>
                  <a:pt x="3474252" y="3886179"/>
                </a:moveTo>
                <a:lnTo>
                  <a:pt x="3392320" y="3886179"/>
                </a:lnTo>
                <a:lnTo>
                  <a:pt x="3869714" y="3610649"/>
                </a:lnTo>
                <a:lnTo>
                  <a:pt x="3869714" y="3657938"/>
                </a:lnTo>
                <a:lnTo>
                  <a:pt x="3474252" y="3886179"/>
                </a:lnTo>
                <a:close/>
              </a:path>
              <a:path w="3870325" h="8096884">
                <a:moveTo>
                  <a:pt x="1148817" y="5228303"/>
                </a:moveTo>
                <a:lnTo>
                  <a:pt x="1025906" y="5228303"/>
                </a:lnTo>
                <a:lnTo>
                  <a:pt x="1025906" y="4115126"/>
                </a:lnTo>
                <a:lnTo>
                  <a:pt x="1066883" y="4115126"/>
                </a:lnTo>
                <a:lnTo>
                  <a:pt x="1066883" y="5228282"/>
                </a:lnTo>
                <a:lnTo>
                  <a:pt x="1148853" y="5228282"/>
                </a:lnTo>
                <a:close/>
              </a:path>
              <a:path w="3870325" h="8096884">
                <a:moveTo>
                  <a:pt x="3168912" y="8096669"/>
                </a:moveTo>
                <a:lnTo>
                  <a:pt x="3127935" y="8096669"/>
                </a:lnTo>
                <a:lnTo>
                  <a:pt x="3127935" y="6488830"/>
                </a:lnTo>
                <a:lnTo>
                  <a:pt x="40976" y="4707143"/>
                </a:lnTo>
                <a:lnTo>
                  <a:pt x="122917" y="4707143"/>
                </a:lnTo>
                <a:lnTo>
                  <a:pt x="1025906" y="5228303"/>
                </a:lnTo>
                <a:lnTo>
                  <a:pt x="1148817" y="5228303"/>
                </a:lnTo>
                <a:lnTo>
                  <a:pt x="1087361" y="5263773"/>
                </a:lnTo>
                <a:lnTo>
                  <a:pt x="3148413" y="6453320"/>
                </a:lnTo>
                <a:lnTo>
                  <a:pt x="3230408" y="6453320"/>
                </a:lnTo>
                <a:lnTo>
                  <a:pt x="3189411" y="6476981"/>
                </a:lnTo>
                <a:lnTo>
                  <a:pt x="3250866" y="6512450"/>
                </a:lnTo>
                <a:lnTo>
                  <a:pt x="3168912" y="6512450"/>
                </a:lnTo>
                <a:lnTo>
                  <a:pt x="3168912" y="7367772"/>
                </a:lnTo>
                <a:lnTo>
                  <a:pt x="3250864" y="7415072"/>
                </a:lnTo>
                <a:lnTo>
                  <a:pt x="3168912" y="7415072"/>
                </a:lnTo>
                <a:lnTo>
                  <a:pt x="3168912" y="8096669"/>
                </a:lnTo>
                <a:close/>
              </a:path>
              <a:path w="3870325" h="8096884">
                <a:moveTo>
                  <a:pt x="3230408" y="6453320"/>
                </a:moveTo>
                <a:lnTo>
                  <a:pt x="3148413" y="6453320"/>
                </a:lnTo>
                <a:lnTo>
                  <a:pt x="3869714" y="6037021"/>
                </a:lnTo>
                <a:lnTo>
                  <a:pt x="3869714" y="6084353"/>
                </a:lnTo>
                <a:lnTo>
                  <a:pt x="3230408" y="6453320"/>
                </a:lnTo>
                <a:close/>
              </a:path>
              <a:path w="3870325" h="8096884">
                <a:moveTo>
                  <a:pt x="3869714" y="6916908"/>
                </a:moveTo>
                <a:lnTo>
                  <a:pt x="3168912" y="6512450"/>
                </a:lnTo>
                <a:lnTo>
                  <a:pt x="3250866" y="6512450"/>
                </a:lnTo>
                <a:lnTo>
                  <a:pt x="3869714" y="6869620"/>
                </a:lnTo>
                <a:lnTo>
                  <a:pt x="3869714" y="6916908"/>
                </a:lnTo>
                <a:close/>
              </a:path>
              <a:path w="3870325" h="8096884">
                <a:moveTo>
                  <a:pt x="3869714" y="7819542"/>
                </a:moveTo>
                <a:lnTo>
                  <a:pt x="3168912" y="7415072"/>
                </a:lnTo>
                <a:lnTo>
                  <a:pt x="3250864" y="7415072"/>
                </a:lnTo>
                <a:lnTo>
                  <a:pt x="3869714" y="7772251"/>
                </a:lnTo>
                <a:lnTo>
                  <a:pt x="3869714" y="7819542"/>
                </a:lnTo>
                <a:close/>
              </a:path>
            </a:pathLst>
          </a:custGeom>
          <a:solidFill>
            <a:srgbClr val="FE4F2D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218418" y="1415030"/>
            <a:ext cx="561974" cy="600074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573186" y="1714796"/>
            <a:ext cx="13134975" cy="7410450"/>
            <a:chOff x="573186" y="1714796"/>
            <a:chExt cx="13134975" cy="7410450"/>
          </a:xfrm>
        </p:grpSpPr>
        <p:sp>
          <p:nvSpPr>
            <p:cNvPr id="5" name="object 5"/>
            <p:cNvSpPr/>
            <p:nvPr/>
          </p:nvSpPr>
          <p:spPr>
            <a:xfrm>
              <a:off x="5726950" y="4156684"/>
              <a:ext cx="1773555" cy="4114800"/>
            </a:xfrm>
            <a:custGeom>
              <a:avLst/>
              <a:gdLst/>
              <a:ahLst/>
              <a:cxnLst/>
              <a:rect l="l" t="t" r="r" b="b"/>
              <a:pathLst>
                <a:path w="1773554" h="4114800">
                  <a:moveTo>
                    <a:pt x="1773555" y="7454"/>
                  </a:moveTo>
                  <a:lnTo>
                    <a:pt x="1763128" y="4991"/>
                  </a:lnTo>
                  <a:lnTo>
                    <a:pt x="1750174" y="2857"/>
                  </a:lnTo>
                  <a:lnTo>
                    <a:pt x="1732127" y="952"/>
                  </a:lnTo>
                  <a:lnTo>
                    <a:pt x="1708937" y="0"/>
                  </a:lnTo>
                  <a:lnTo>
                    <a:pt x="1680933" y="774"/>
                  </a:lnTo>
                  <a:lnTo>
                    <a:pt x="1611744" y="10744"/>
                  </a:lnTo>
                  <a:lnTo>
                    <a:pt x="1571421" y="21386"/>
                  </a:lnTo>
                  <a:lnTo>
                    <a:pt x="1527975" y="36715"/>
                  </a:lnTo>
                  <a:lnTo>
                    <a:pt x="1482115" y="57086"/>
                  </a:lnTo>
                  <a:lnTo>
                    <a:pt x="1434515" y="82854"/>
                  </a:lnTo>
                  <a:lnTo>
                    <a:pt x="1395577" y="107403"/>
                  </a:lnTo>
                  <a:lnTo>
                    <a:pt x="1356283" y="135432"/>
                  </a:lnTo>
                  <a:lnTo>
                    <a:pt x="1316812" y="166839"/>
                  </a:lnTo>
                  <a:lnTo>
                    <a:pt x="1277366" y="201510"/>
                  </a:lnTo>
                  <a:lnTo>
                    <a:pt x="1238123" y="239331"/>
                  </a:lnTo>
                  <a:lnTo>
                    <a:pt x="1206220" y="273418"/>
                  </a:lnTo>
                  <a:lnTo>
                    <a:pt x="1174800" y="309486"/>
                  </a:lnTo>
                  <a:lnTo>
                    <a:pt x="1143825" y="347421"/>
                  </a:lnTo>
                  <a:lnTo>
                    <a:pt x="1113269" y="387108"/>
                  </a:lnTo>
                  <a:lnTo>
                    <a:pt x="1083094" y="428447"/>
                  </a:lnTo>
                  <a:lnTo>
                    <a:pt x="1053261" y="471309"/>
                  </a:lnTo>
                  <a:lnTo>
                    <a:pt x="1010805" y="538683"/>
                  </a:lnTo>
                  <a:lnTo>
                    <a:pt x="989647" y="573417"/>
                  </a:lnTo>
                  <a:lnTo>
                    <a:pt x="929144" y="682104"/>
                  </a:lnTo>
                  <a:lnTo>
                    <a:pt x="891298" y="757770"/>
                  </a:lnTo>
                  <a:lnTo>
                    <a:pt x="869950" y="801966"/>
                  </a:lnTo>
                  <a:lnTo>
                    <a:pt x="849236" y="846823"/>
                  </a:lnTo>
                  <a:lnTo>
                    <a:pt x="829094" y="892314"/>
                  </a:lnTo>
                  <a:lnTo>
                    <a:pt x="809447" y="938364"/>
                  </a:lnTo>
                  <a:lnTo>
                    <a:pt x="790232" y="984935"/>
                  </a:lnTo>
                  <a:lnTo>
                    <a:pt x="771398" y="1031976"/>
                  </a:lnTo>
                  <a:lnTo>
                    <a:pt x="752843" y="1079423"/>
                  </a:lnTo>
                  <a:lnTo>
                    <a:pt x="737209" y="1121244"/>
                  </a:lnTo>
                  <a:lnTo>
                    <a:pt x="692416" y="1248181"/>
                  </a:lnTo>
                  <a:lnTo>
                    <a:pt x="678154" y="1290980"/>
                  </a:lnTo>
                  <a:lnTo>
                    <a:pt x="664540" y="1333893"/>
                  </a:lnTo>
                  <a:lnTo>
                    <a:pt x="624205" y="1463192"/>
                  </a:lnTo>
                  <a:lnTo>
                    <a:pt x="575792" y="1636293"/>
                  </a:lnTo>
                  <a:lnTo>
                    <a:pt x="564248" y="1679435"/>
                  </a:lnTo>
                  <a:lnTo>
                    <a:pt x="530517" y="1814703"/>
                  </a:lnTo>
                  <a:lnTo>
                    <a:pt x="518782" y="1863483"/>
                  </a:lnTo>
                  <a:lnTo>
                    <a:pt x="507555" y="1912035"/>
                  </a:lnTo>
                  <a:lnTo>
                    <a:pt x="496735" y="1960308"/>
                  </a:lnTo>
                  <a:lnTo>
                    <a:pt x="465505" y="2103221"/>
                  </a:lnTo>
                  <a:lnTo>
                    <a:pt x="457009" y="2144230"/>
                  </a:lnTo>
                  <a:lnTo>
                    <a:pt x="411111" y="2382240"/>
                  </a:lnTo>
                  <a:lnTo>
                    <a:pt x="404456" y="2420353"/>
                  </a:lnTo>
                  <a:lnTo>
                    <a:pt x="364109" y="2660510"/>
                  </a:lnTo>
                  <a:lnTo>
                    <a:pt x="357111" y="2705252"/>
                  </a:lnTo>
                  <a:lnTo>
                    <a:pt x="336651" y="2844914"/>
                  </a:lnTo>
                  <a:lnTo>
                    <a:pt x="0" y="2844914"/>
                  </a:lnTo>
                  <a:lnTo>
                    <a:pt x="733069" y="4114228"/>
                  </a:lnTo>
                  <a:lnTo>
                    <a:pt x="1466126" y="2844914"/>
                  </a:lnTo>
                  <a:lnTo>
                    <a:pt x="1137081" y="2844914"/>
                  </a:lnTo>
                  <a:lnTo>
                    <a:pt x="1125524" y="2731414"/>
                  </a:lnTo>
                  <a:lnTo>
                    <a:pt x="1120876" y="2680119"/>
                  </a:lnTo>
                  <a:lnTo>
                    <a:pt x="1116520" y="2627299"/>
                  </a:lnTo>
                  <a:lnTo>
                    <a:pt x="1100505" y="2423452"/>
                  </a:lnTo>
                  <a:lnTo>
                    <a:pt x="1087742" y="2196020"/>
                  </a:lnTo>
                  <a:lnTo>
                    <a:pt x="1086129" y="2156777"/>
                  </a:lnTo>
                  <a:lnTo>
                    <a:pt x="1081176" y="1996948"/>
                  </a:lnTo>
                  <a:lnTo>
                    <a:pt x="1079944" y="1942668"/>
                  </a:lnTo>
                  <a:lnTo>
                    <a:pt x="1079246" y="1888070"/>
                  </a:lnTo>
                  <a:lnTo>
                    <a:pt x="1079093" y="1729295"/>
                  </a:lnTo>
                  <a:lnTo>
                    <a:pt x="1083792" y="1541500"/>
                  </a:lnTo>
                  <a:lnTo>
                    <a:pt x="1093393" y="1374851"/>
                  </a:lnTo>
                  <a:lnTo>
                    <a:pt x="1096556" y="1333347"/>
                  </a:lnTo>
                  <a:lnTo>
                    <a:pt x="1107948" y="1209840"/>
                  </a:lnTo>
                  <a:lnTo>
                    <a:pt x="1112443" y="1169098"/>
                  </a:lnTo>
                  <a:lnTo>
                    <a:pt x="1119289" y="1115161"/>
                  </a:lnTo>
                  <a:lnTo>
                    <a:pt x="1126655" y="1061605"/>
                  </a:lnTo>
                  <a:lnTo>
                    <a:pt x="1134643" y="1008570"/>
                  </a:lnTo>
                  <a:lnTo>
                    <a:pt x="1143355" y="956132"/>
                  </a:lnTo>
                  <a:lnTo>
                    <a:pt x="1152893" y="904417"/>
                  </a:lnTo>
                  <a:lnTo>
                    <a:pt x="1163370" y="853516"/>
                  </a:lnTo>
                  <a:lnTo>
                    <a:pt x="1179728" y="778319"/>
                  </a:lnTo>
                  <a:lnTo>
                    <a:pt x="1208709" y="669912"/>
                  </a:lnTo>
                  <a:lnTo>
                    <a:pt x="1241704" y="567055"/>
                  </a:lnTo>
                  <a:lnTo>
                    <a:pt x="1261491" y="514985"/>
                  </a:lnTo>
                  <a:lnTo>
                    <a:pt x="1282217" y="464680"/>
                  </a:lnTo>
                  <a:lnTo>
                    <a:pt x="1303947" y="416344"/>
                  </a:lnTo>
                  <a:lnTo>
                    <a:pt x="1326756" y="370217"/>
                  </a:lnTo>
                  <a:lnTo>
                    <a:pt x="1350721" y="326517"/>
                  </a:lnTo>
                  <a:lnTo>
                    <a:pt x="1382636" y="275958"/>
                  </a:lnTo>
                  <a:lnTo>
                    <a:pt x="1415846" y="229514"/>
                  </a:lnTo>
                  <a:lnTo>
                    <a:pt x="1450136" y="187413"/>
                  </a:lnTo>
                  <a:lnTo>
                    <a:pt x="1485290" y="149936"/>
                  </a:lnTo>
                  <a:lnTo>
                    <a:pt x="1520837" y="117233"/>
                  </a:lnTo>
                  <a:lnTo>
                    <a:pt x="1556321" y="89382"/>
                  </a:lnTo>
                  <a:lnTo>
                    <a:pt x="1591132" y="66255"/>
                  </a:lnTo>
                  <a:lnTo>
                    <a:pt x="1624672" y="47713"/>
                  </a:lnTo>
                  <a:lnTo>
                    <a:pt x="1685036" y="22936"/>
                  </a:lnTo>
                  <a:lnTo>
                    <a:pt x="1732445" y="11163"/>
                  </a:lnTo>
                  <a:lnTo>
                    <a:pt x="1762925" y="7620"/>
                  </a:lnTo>
                  <a:lnTo>
                    <a:pt x="1773555" y="7454"/>
                  </a:lnTo>
                  <a:close/>
                </a:path>
              </a:pathLst>
            </a:custGeom>
            <a:solidFill>
              <a:srgbClr val="EB3345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73186" y="1714796"/>
              <a:ext cx="13134974" cy="7410449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780"/>
              <a:t>CINEMA</a:t>
            </a:r>
            <a:r>
              <a:rPr dirty="0" spc="-445"/>
              <a:t> </a:t>
            </a:r>
            <a:r>
              <a:rPr dirty="0" spc="1520"/>
              <a:t>JS</a:t>
            </a:r>
            <a:r>
              <a:rPr dirty="0" spc="-445"/>
              <a:t> </a:t>
            </a:r>
            <a:r>
              <a:rPr dirty="0" spc="890"/>
              <a:t>DEVAMI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3660406" y="2394326"/>
            <a:ext cx="4556760" cy="13284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122680" marR="5080" indent="-1110615">
              <a:lnSpc>
                <a:spcPct val="117100"/>
              </a:lnSpc>
              <a:spcBef>
                <a:spcPts val="95"/>
              </a:spcBef>
            </a:pPr>
            <a:r>
              <a:rPr dirty="0" sz="3650" spc="72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z="3650" spc="32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dirty="0" sz="3650" spc="610">
                <a:solidFill>
                  <a:srgbClr val="FFFFFF"/>
                </a:solidFill>
                <a:latin typeface="Calibri"/>
                <a:cs typeface="Calibri"/>
              </a:rPr>
              <a:t>k</a:t>
            </a:r>
            <a:r>
              <a:rPr dirty="0" sz="3650" spc="32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dirty="0" sz="3650" spc="26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3650" spc="235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dirty="0" sz="3650" spc="32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dirty="0" sz="3650" spc="19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dirty="0" sz="3650" spc="32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dirty="0" sz="3650" spc="335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dirty="0" sz="3650" spc="32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dirty="0" sz="3650" spc="459">
                <a:solidFill>
                  <a:srgbClr val="FFFFFF"/>
                </a:solidFill>
                <a:latin typeface="Calibri"/>
                <a:cs typeface="Calibri"/>
              </a:rPr>
              <a:t>z</a:t>
            </a:r>
            <a:r>
              <a:rPr dirty="0" sz="3650" spc="-17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650" spc="610">
                <a:solidFill>
                  <a:srgbClr val="FFFFFF"/>
                </a:solidFill>
                <a:latin typeface="Calibri"/>
                <a:cs typeface="Calibri"/>
              </a:rPr>
              <a:t>k</a:t>
            </a:r>
            <a:r>
              <a:rPr dirty="0" sz="3650" spc="6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dirty="0" sz="3650" spc="32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dirty="0" sz="3650" spc="22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z="3650" spc="295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dirty="0" sz="3650" spc="19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dirty="0" sz="3650" spc="185">
                <a:solidFill>
                  <a:srgbClr val="FFFFFF"/>
                </a:solidFill>
                <a:latin typeface="Calibri"/>
                <a:cs typeface="Calibri"/>
              </a:rPr>
              <a:t>u  </a:t>
            </a:r>
            <a:r>
              <a:rPr dirty="0" sz="3650" spc="250">
                <a:solidFill>
                  <a:srgbClr val="FFFFFF"/>
                </a:solidFill>
                <a:latin typeface="Calibri"/>
                <a:cs typeface="Calibri"/>
              </a:rPr>
              <a:t>guncelller.</a:t>
            </a:r>
            <a:endParaRPr sz="36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4628" y="1721905"/>
            <a:ext cx="13239749" cy="53339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020857" y="218656"/>
            <a:ext cx="7900670" cy="1397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1305">
                <a:latin typeface="Calibri"/>
                <a:cs typeface="Calibri"/>
              </a:rPr>
              <a:t>BILET</a:t>
            </a:r>
            <a:r>
              <a:rPr dirty="0" spc="-484">
                <a:latin typeface="Calibri"/>
                <a:cs typeface="Calibri"/>
              </a:rPr>
              <a:t> </a:t>
            </a:r>
            <a:r>
              <a:rPr dirty="0" spc="1145">
                <a:latin typeface="Calibri"/>
                <a:cs typeface="Calibri"/>
              </a:rPr>
              <a:t>EKRANI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273682" y="7236124"/>
            <a:ext cx="6169025" cy="28924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ctr" marL="12700" marR="5080">
              <a:lnSpc>
                <a:spcPct val="117600"/>
              </a:lnSpc>
              <a:spcBef>
                <a:spcPts val="90"/>
              </a:spcBef>
              <a:tabLst>
                <a:tab pos="2658110" algn="l"/>
              </a:tabLst>
            </a:pPr>
            <a:r>
              <a:rPr dirty="0" sz="4000" spc="250">
                <a:solidFill>
                  <a:srgbClr val="FFFFFF"/>
                </a:solidFill>
                <a:latin typeface="Calibri"/>
                <a:cs typeface="Calibri"/>
              </a:rPr>
              <a:t>Url'</a:t>
            </a:r>
            <a:r>
              <a:rPr dirty="0" sz="4000" spc="-19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4000" spc="245">
                <a:solidFill>
                  <a:srgbClr val="FFFFFF"/>
                </a:solidFill>
                <a:latin typeface="Calibri"/>
                <a:cs typeface="Calibri"/>
              </a:rPr>
              <a:t>den</a:t>
            </a:r>
            <a:r>
              <a:rPr dirty="0" sz="4000" spc="-18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4000" spc="315">
                <a:solidFill>
                  <a:srgbClr val="FFFFFF"/>
                </a:solidFill>
                <a:latin typeface="Calibri"/>
                <a:cs typeface="Calibri"/>
              </a:rPr>
              <a:t>parametre</a:t>
            </a:r>
            <a:r>
              <a:rPr dirty="0" sz="4000" spc="-18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4000" spc="380">
                <a:solidFill>
                  <a:srgbClr val="FFFFFF"/>
                </a:solidFill>
                <a:latin typeface="Calibri"/>
                <a:cs typeface="Calibri"/>
              </a:rPr>
              <a:t>olarak </a:t>
            </a:r>
            <a:r>
              <a:rPr dirty="0" sz="4000" spc="-89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4000" spc="315">
                <a:solidFill>
                  <a:srgbClr val="FFFFFF"/>
                </a:solidFill>
                <a:latin typeface="Calibri"/>
                <a:cs typeface="Calibri"/>
              </a:rPr>
              <a:t>verilen </a:t>
            </a:r>
            <a:r>
              <a:rPr dirty="0" sz="4000" spc="310">
                <a:solidFill>
                  <a:srgbClr val="FFFFFF"/>
                </a:solidFill>
                <a:latin typeface="Calibri"/>
                <a:cs typeface="Calibri"/>
              </a:rPr>
              <a:t>id </a:t>
            </a:r>
            <a:r>
              <a:rPr dirty="0" sz="4000" spc="265">
                <a:solidFill>
                  <a:srgbClr val="FFFFFF"/>
                </a:solidFill>
                <a:latin typeface="Calibri"/>
                <a:cs typeface="Calibri"/>
              </a:rPr>
              <a:t>ile </a:t>
            </a:r>
            <a:r>
              <a:rPr dirty="0" sz="4000" spc="295">
                <a:solidFill>
                  <a:srgbClr val="FFFFFF"/>
                </a:solidFill>
                <a:latin typeface="Calibri"/>
                <a:cs typeface="Calibri"/>
              </a:rPr>
              <a:t>sinemayi </a:t>
            </a:r>
            <a:r>
              <a:rPr dirty="0" sz="4000" spc="3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4000" spc="350">
                <a:solidFill>
                  <a:srgbClr val="FFFFFF"/>
                </a:solidFill>
                <a:latin typeface="Calibri"/>
                <a:cs typeface="Calibri"/>
              </a:rPr>
              <a:t>buluyoruz	</a:t>
            </a:r>
            <a:r>
              <a:rPr dirty="0" sz="4000" spc="210">
                <a:solidFill>
                  <a:srgbClr val="FFFFFF"/>
                </a:solidFill>
                <a:latin typeface="Calibri"/>
                <a:cs typeface="Calibri"/>
              </a:rPr>
              <a:t>ve </a:t>
            </a:r>
            <a:r>
              <a:rPr dirty="0" sz="4000" spc="395">
                <a:solidFill>
                  <a:srgbClr val="FFFFFF"/>
                </a:solidFill>
                <a:latin typeface="Calibri"/>
                <a:cs typeface="Calibri"/>
              </a:rPr>
              <a:t>koltuklari </a:t>
            </a:r>
            <a:r>
              <a:rPr dirty="0" sz="4000" spc="4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4000" spc="315">
                <a:solidFill>
                  <a:srgbClr val="FFFFFF"/>
                </a:solidFill>
                <a:latin typeface="Calibri"/>
                <a:cs typeface="Calibri"/>
              </a:rPr>
              <a:t>getiriyoruz.</a:t>
            </a:r>
            <a:endParaRPr sz="4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8243" y="1987373"/>
            <a:ext cx="10448924" cy="6315074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3177331" y="218661"/>
            <a:ext cx="12830810" cy="1397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298815" algn="l"/>
              </a:tabLst>
            </a:pPr>
            <a:r>
              <a:rPr dirty="0" sz="9000" spc="1305">
                <a:solidFill>
                  <a:srgbClr val="FFFFFF"/>
                </a:solidFill>
                <a:latin typeface="Calibri"/>
                <a:cs typeface="Calibri"/>
              </a:rPr>
              <a:t>BILET</a:t>
            </a:r>
            <a:r>
              <a:rPr dirty="0" sz="9000" spc="-409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9000" spc="1145">
                <a:solidFill>
                  <a:srgbClr val="FFFFFF"/>
                </a:solidFill>
                <a:latin typeface="Calibri"/>
                <a:cs typeface="Calibri"/>
              </a:rPr>
              <a:t>EKRANI	</a:t>
            </a:r>
            <a:r>
              <a:rPr dirty="0" sz="9000" spc="890">
                <a:solidFill>
                  <a:srgbClr val="FFFFFF"/>
                </a:solidFill>
                <a:latin typeface="Calibri"/>
                <a:cs typeface="Calibri"/>
              </a:rPr>
              <a:t>DEVAMI</a:t>
            </a:r>
            <a:endParaRPr sz="9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205241" y="2849910"/>
            <a:ext cx="6935470" cy="8178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200" spc="375">
                <a:solidFill>
                  <a:srgbClr val="FFFFFF"/>
                </a:solidFill>
                <a:latin typeface="Cambria"/>
                <a:cs typeface="Cambria"/>
              </a:rPr>
              <a:t>Koltuklari</a:t>
            </a:r>
            <a:r>
              <a:rPr dirty="0" sz="5200" spc="455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5200" spc="440">
                <a:solidFill>
                  <a:srgbClr val="FFFFFF"/>
                </a:solidFill>
                <a:latin typeface="Cambria"/>
                <a:cs typeface="Cambria"/>
              </a:rPr>
              <a:t>gosterdik.</a:t>
            </a:r>
            <a:endParaRPr sz="52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160898" y="2469926"/>
            <a:ext cx="15850235" cy="6410325"/>
            <a:chOff x="2160898" y="2469926"/>
            <a:chExt cx="15850235" cy="641032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52009" y="2469926"/>
              <a:ext cx="13458824" cy="641032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60898" y="3729889"/>
              <a:ext cx="2390774" cy="1771649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191992" y="470657"/>
            <a:ext cx="11626850" cy="1397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655">
                <a:latin typeface="Calibri"/>
                <a:cs typeface="Calibri"/>
              </a:rPr>
              <a:t>Bilet</a:t>
            </a:r>
            <a:r>
              <a:rPr dirty="0" spc="-440">
                <a:latin typeface="Calibri"/>
                <a:cs typeface="Calibri"/>
              </a:rPr>
              <a:t> </a:t>
            </a:r>
            <a:r>
              <a:rPr dirty="0" spc="865">
                <a:latin typeface="Calibri"/>
                <a:cs typeface="Calibri"/>
              </a:rPr>
              <a:t>ekrani</a:t>
            </a:r>
            <a:r>
              <a:rPr dirty="0" spc="-434">
                <a:latin typeface="Calibri"/>
                <a:cs typeface="Calibri"/>
              </a:rPr>
              <a:t> </a:t>
            </a:r>
            <a:r>
              <a:rPr dirty="0" spc="760">
                <a:latin typeface="Calibri"/>
                <a:cs typeface="Calibri"/>
              </a:rPr>
              <a:t>Gorunum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49629" y="6607957"/>
            <a:ext cx="3890010" cy="42925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650" spc="160">
                <a:solidFill>
                  <a:srgbClr val="FFFFFF"/>
                </a:solidFill>
                <a:latin typeface="Georgia"/>
                <a:cs typeface="Georgia"/>
              </a:rPr>
              <a:t>Bilet</a:t>
            </a:r>
            <a:r>
              <a:rPr dirty="0" sz="2650" spc="17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2650" spc="185">
                <a:solidFill>
                  <a:srgbClr val="FFFFFF"/>
                </a:solidFill>
                <a:latin typeface="Georgia"/>
                <a:cs typeface="Georgia"/>
              </a:rPr>
              <a:t>ekrani</a:t>
            </a:r>
            <a:r>
              <a:rPr dirty="0" sz="2650" spc="17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2650" spc="190">
                <a:solidFill>
                  <a:srgbClr val="FFFFFF"/>
                </a:solidFill>
                <a:latin typeface="Georgia"/>
                <a:cs typeface="Georgia"/>
              </a:rPr>
              <a:t>gorunumu</a:t>
            </a:r>
            <a:endParaRPr sz="265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9486" y="1783101"/>
            <a:ext cx="10420349" cy="6581774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3084772" y="379751"/>
            <a:ext cx="10806430" cy="1397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0" spc="765">
                <a:solidFill>
                  <a:srgbClr val="FFFFFF"/>
                </a:solidFill>
                <a:latin typeface="Calibri"/>
                <a:cs typeface="Calibri"/>
              </a:rPr>
              <a:t>ANA</a:t>
            </a:r>
            <a:r>
              <a:rPr dirty="0" sz="9000" spc="-4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9000" spc="1180">
                <a:solidFill>
                  <a:srgbClr val="FFFFFF"/>
                </a:solidFill>
                <a:latin typeface="Calibri"/>
                <a:cs typeface="Calibri"/>
              </a:rPr>
              <a:t>SAYFA</a:t>
            </a:r>
            <a:r>
              <a:rPr dirty="0" sz="9000" spc="-4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9000" spc="1145">
                <a:solidFill>
                  <a:srgbClr val="FFFFFF"/>
                </a:solidFill>
                <a:latin typeface="Calibri"/>
                <a:cs typeface="Calibri"/>
              </a:rPr>
              <a:t>EKRANI</a:t>
            </a:r>
            <a:endParaRPr sz="9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411066" y="2952433"/>
            <a:ext cx="7751445" cy="275399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12700" marR="5080" indent="-635">
              <a:lnSpc>
                <a:spcPct val="117000"/>
              </a:lnSpc>
              <a:spcBef>
                <a:spcPts val="95"/>
              </a:spcBef>
            </a:pPr>
            <a:r>
              <a:rPr dirty="0" sz="5100" spc="455">
                <a:solidFill>
                  <a:srgbClr val="FFFFFF"/>
                </a:solidFill>
                <a:latin typeface="Calibri"/>
                <a:cs typeface="Calibri"/>
              </a:rPr>
              <a:t>Salonlari </a:t>
            </a:r>
            <a:r>
              <a:rPr dirty="0" sz="5100" spc="265">
                <a:solidFill>
                  <a:srgbClr val="FFFFFF"/>
                </a:solidFill>
                <a:latin typeface="Calibri"/>
                <a:cs typeface="Calibri"/>
              </a:rPr>
              <a:t>onceden </a:t>
            </a:r>
            <a:r>
              <a:rPr dirty="0" sz="5100" spc="27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5100" spc="405">
                <a:solidFill>
                  <a:srgbClr val="FFFFFF"/>
                </a:solidFill>
                <a:latin typeface="Calibri"/>
                <a:cs typeface="Calibri"/>
              </a:rPr>
              <a:t>tanimlayip</a:t>
            </a:r>
            <a:r>
              <a:rPr dirty="0" sz="5100" spc="-26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5100" spc="270">
                <a:solidFill>
                  <a:srgbClr val="FFFFFF"/>
                </a:solidFill>
                <a:latin typeface="Calibri"/>
                <a:cs typeface="Calibri"/>
              </a:rPr>
              <a:t>,secilen</a:t>
            </a:r>
            <a:r>
              <a:rPr dirty="0" sz="5100" spc="-26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5100" spc="325">
                <a:solidFill>
                  <a:srgbClr val="FFFFFF"/>
                </a:solidFill>
                <a:latin typeface="Calibri"/>
                <a:cs typeface="Calibri"/>
              </a:rPr>
              <a:t>salona </a:t>
            </a:r>
            <a:r>
              <a:rPr dirty="0" sz="5100" spc="-11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5100" spc="300">
                <a:solidFill>
                  <a:srgbClr val="FFFFFF"/>
                </a:solidFill>
                <a:latin typeface="Calibri"/>
                <a:cs typeface="Calibri"/>
              </a:rPr>
              <a:t>gore</a:t>
            </a:r>
            <a:r>
              <a:rPr dirty="0" sz="5100" spc="-2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5100" spc="390">
                <a:solidFill>
                  <a:srgbClr val="FFFFFF"/>
                </a:solidFill>
                <a:latin typeface="Calibri"/>
                <a:cs typeface="Calibri"/>
              </a:rPr>
              <a:t>filtreledik.</a:t>
            </a:r>
            <a:endParaRPr sz="5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596231" y="1473646"/>
            <a:ext cx="13458825" cy="7449820"/>
            <a:chOff x="2596231" y="1473646"/>
            <a:chExt cx="13458825" cy="744982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96231" y="1473646"/>
              <a:ext cx="13458824" cy="424814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3157639" y="4811229"/>
              <a:ext cx="4455160" cy="4112260"/>
            </a:xfrm>
            <a:custGeom>
              <a:avLst/>
              <a:gdLst/>
              <a:ahLst/>
              <a:cxnLst/>
              <a:rect l="l" t="t" r="r" b="b"/>
              <a:pathLst>
                <a:path w="4455159" h="4112259">
                  <a:moveTo>
                    <a:pt x="3779520" y="3464915"/>
                  </a:moveTo>
                  <a:lnTo>
                    <a:pt x="3769753" y="3420935"/>
                  </a:lnTo>
                  <a:lnTo>
                    <a:pt x="3746576" y="3382734"/>
                  </a:lnTo>
                  <a:lnTo>
                    <a:pt x="3712286" y="3352495"/>
                  </a:lnTo>
                  <a:lnTo>
                    <a:pt x="3669220" y="3332353"/>
                  </a:lnTo>
                  <a:lnTo>
                    <a:pt x="3619716" y="3324466"/>
                  </a:lnTo>
                  <a:lnTo>
                    <a:pt x="3574821" y="3324695"/>
                  </a:lnTo>
                  <a:lnTo>
                    <a:pt x="3529888" y="3325799"/>
                  </a:lnTo>
                  <a:lnTo>
                    <a:pt x="3485032" y="3326053"/>
                  </a:lnTo>
                  <a:lnTo>
                    <a:pt x="3440328" y="3323780"/>
                  </a:lnTo>
                  <a:lnTo>
                    <a:pt x="2631135" y="3251644"/>
                  </a:lnTo>
                  <a:lnTo>
                    <a:pt x="2328100" y="3220529"/>
                  </a:lnTo>
                  <a:lnTo>
                    <a:pt x="2177732" y="3203130"/>
                  </a:lnTo>
                  <a:lnTo>
                    <a:pt x="2029612" y="3183458"/>
                  </a:lnTo>
                  <a:lnTo>
                    <a:pt x="1931162" y="3168535"/>
                  </a:lnTo>
                  <a:lnTo>
                    <a:pt x="1833029" y="3151936"/>
                  </a:lnTo>
                  <a:lnTo>
                    <a:pt x="1735251" y="3133420"/>
                  </a:lnTo>
                  <a:lnTo>
                    <a:pt x="1637880" y="3112770"/>
                  </a:lnTo>
                  <a:lnTo>
                    <a:pt x="1540979" y="3089757"/>
                  </a:lnTo>
                  <a:lnTo>
                    <a:pt x="1444599" y="3064179"/>
                  </a:lnTo>
                  <a:lnTo>
                    <a:pt x="1396619" y="3050362"/>
                  </a:lnTo>
                  <a:lnTo>
                    <a:pt x="1348790" y="3035808"/>
                  </a:lnTo>
                  <a:lnTo>
                    <a:pt x="1301115" y="3020517"/>
                  </a:lnTo>
                  <a:lnTo>
                    <a:pt x="1253604" y="3004426"/>
                  </a:lnTo>
                  <a:lnTo>
                    <a:pt x="1205852" y="2986887"/>
                  </a:lnTo>
                  <a:lnTo>
                    <a:pt x="1159395" y="2967901"/>
                  </a:lnTo>
                  <a:lnTo>
                    <a:pt x="1114221" y="2947441"/>
                  </a:lnTo>
                  <a:lnTo>
                    <a:pt x="1070343" y="2925508"/>
                  </a:lnTo>
                  <a:lnTo>
                    <a:pt x="1027760" y="2902115"/>
                  </a:lnTo>
                  <a:lnTo>
                    <a:pt x="986447" y="2877248"/>
                  </a:lnTo>
                  <a:lnTo>
                    <a:pt x="946416" y="2850896"/>
                  </a:lnTo>
                  <a:lnTo>
                    <a:pt x="907681" y="2823057"/>
                  </a:lnTo>
                  <a:lnTo>
                    <a:pt x="870204" y="2793746"/>
                  </a:lnTo>
                  <a:lnTo>
                    <a:pt x="834009" y="2762935"/>
                  </a:lnTo>
                  <a:lnTo>
                    <a:pt x="799096" y="2730627"/>
                  </a:lnTo>
                  <a:lnTo>
                    <a:pt x="765441" y="2696819"/>
                  </a:lnTo>
                  <a:lnTo>
                    <a:pt x="733056" y="2661526"/>
                  </a:lnTo>
                  <a:lnTo>
                    <a:pt x="701941" y="2624709"/>
                  </a:lnTo>
                  <a:lnTo>
                    <a:pt x="672084" y="2586393"/>
                  </a:lnTo>
                  <a:lnTo>
                    <a:pt x="643496" y="2546553"/>
                  </a:lnTo>
                  <a:lnTo>
                    <a:pt x="616165" y="2505202"/>
                  </a:lnTo>
                  <a:lnTo>
                    <a:pt x="590080" y="2462326"/>
                  </a:lnTo>
                  <a:lnTo>
                    <a:pt x="565251" y="2417927"/>
                  </a:lnTo>
                  <a:lnTo>
                    <a:pt x="541451" y="2372296"/>
                  </a:lnTo>
                  <a:lnTo>
                    <a:pt x="518744" y="2326322"/>
                  </a:lnTo>
                  <a:lnTo>
                    <a:pt x="497116" y="2280018"/>
                  </a:lnTo>
                  <a:lnTo>
                    <a:pt x="476567" y="2233358"/>
                  </a:lnTo>
                  <a:lnTo>
                    <a:pt x="457073" y="2186368"/>
                  </a:lnTo>
                  <a:lnTo>
                    <a:pt x="438607" y="2139048"/>
                  </a:lnTo>
                  <a:lnTo>
                    <a:pt x="421182" y="2091397"/>
                  </a:lnTo>
                  <a:lnTo>
                    <a:pt x="404761" y="2043417"/>
                  </a:lnTo>
                  <a:lnTo>
                    <a:pt x="389343" y="1995119"/>
                  </a:lnTo>
                  <a:lnTo>
                    <a:pt x="374916" y="1946478"/>
                  </a:lnTo>
                  <a:lnTo>
                    <a:pt x="361442" y="1897532"/>
                  </a:lnTo>
                  <a:lnTo>
                    <a:pt x="348945" y="1848269"/>
                  </a:lnTo>
                  <a:lnTo>
                    <a:pt x="337375" y="1798675"/>
                  </a:lnTo>
                  <a:lnTo>
                    <a:pt x="326732" y="1748777"/>
                  </a:lnTo>
                  <a:lnTo>
                    <a:pt x="317017" y="1698574"/>
                  </a:lnTo>
                  <a:lnTo>
                    <a:pt x="308190" y="1648053"/>
                  </a:lnTo>
                  <a:lnTo>
                    <a:pt x="293344" y="1549387"/>
                  </a:lnTo>
                  <a:lnTo>
                    <a:pt x="281127" y="1450632"/>
                  </a:lnTo>
                  <a:lnTo>
                    <a:pt x="271386" y="1351775"/>
                  </a:lnTo>
                  <a:lnTo>
                    <a:pt x="263969" y="1252829"/>
                  </a:lnTo>
                  <a:lnTo>
                    <a:pt x="258749" y="1153795"/>
                  </a:lnTo>
                  <a:lnTo>
                    <a:pt x="255549" y="1054696"/>
                  </a:lnTo>
                  <a:lnTo>
                    <a:pt x="254241" y="955509"/>
                  </a:lnTo>
                  <a:lnTo>
                    <a:pt x="254673" y="856259"/>
                  </a:lnTo>
                  <a:lnTo>
                    <a:pt x="256692" y="756945"/>
                  </a:lnTo>
                  <a:lnTo>
                    <a:pt x="262369" y="607872"/>
                  </a:lnTo>
                  <a:lnTo>
                    <a:pt x="267208" y="509028"/>
                  </a:lnTo>
                  <a:lnTo>
                    <a:pt x="270281" y="410743"/>
                  </a:lnTo>
                  <a:lnTo>
                    <a:pt x="274167" y="115862"/>
                  </a:lnTo>
                  <a:lnTo>
                    <a:pt x="269392" y="75996"/>
                  </a:lnTo>
                  <a:lnTo>
                    <a:pt x="228015" y="18415"/>
                  </a:lnTo>
                  <a:lnTo>
                    <a:pt x="191350" y="2882"/>
                  </a:lnTo>
                  <a:lnTo>
                    <a:pt x="147345" y="0"/>
                  </a:lnTo>
                  <a:lnTo>
                    <a:pt x="110413" y="12979"/>
                  </a:lnTo>
                  <a:lnTo>
                    <a:pt x="80200" y="38773"/>
                  </a:lnTo>
                  <a:lnTo>
                    <a:pt x="56286" y="74307"/>
                  </a:lnTo>
                  <a:lnTo>
                    <a:pt x="43827" y="113068"/>
                  </a:lnTo>
                  <a:lnTo>
                    <a:pt x="34328" y="303834"/>
                  </a:lnTo>
                  <a:lnTo>
                    <a:pt x="9055" y="751166"/>
                  </a:lnTo>
                  <a:lnTo>
                    <a:pt x="2781" y="900341"/>
                  </a:lnTo>
                  <a:lnTo>
                    <a:pt x="406" y="999832"/>
                  </a:lnTo>
                  <a:lnTo>
                    <a:pt x="0" y="1099375"/>
                  </a:lnTo>
                  <a:lnTo>
                    <a:pt x="1968" y="1198981"/>
                  </a:lnTo>
                  <a:lnTo>
                    <a:pt x="3975" y="1248803"/>
                  </a:lnTo>
                  <a:lnTo>
                    <a:pt x="6731" y="1298651"/>
                  </a:lnTo>
                  <a:lnTo>
                    <a:pt x="10287" y="1348524"/>
                  </a:lnTo>
                  <a:lnTo>
                    <a:pt x="14706" y="1398409"/>
                  </a:lnTo>
                  <a:lnTo>
                    <a:pt x="25869" y="1501152"/>
                  </a:lnTo>
                  <a:lnTo>
                    <a:pt x="39547" y="1603121"/>
                  </a:lnTo>
                  <a:lnTo>
                    <a:pt x="47396" y="1653806"/>
                  </a:lnTo>
                  <a:lnTo>
                    <a:pt x="55930" y="1704289"/>
                  </a:lnTo>
                  <a:lnTo>
                    <a:pt x="65201" y="1754555"/>
                  </a:lnTo>
                  <a:lnTo>
                    <a:pt x="75209" y="1804593"/>
                  </a:lnTo>
                  <a:lnTo>
                    <a:pt x="85979" y="1854415"/>
                  </a:lnTo>
                  <a:lnTo>
                    <a:pt x="97548" y="1904009"/>
                  </a:lnTo>
                  <a:lnTo>
                    <a:pt x="109918" y="1953361"/>
                  </a:lnTo>
                  <a:lnTo>
                    <a:pt x="123139" y="2002472"/>
                  </a:lnTo>
                  <a:lnTo>
                    <a:pt x="137210" y="2051329"/>
                  </a:lnTo>
                  <a:lnTo>
                    <a:pt x="152158" y="2099932"/>
                  </a:lnTo>
                  <a:lnTo>
                    <a:pt x="168021" y="2148281"/>
                  </a:lnTo>
                  <a:lnTo>
                    <a:pt x="184810" y="2196363"/>
                  </a:lnTo>
                  <a:lnTo>
                    <a:pt x="202552" y="2244179"/>
                  </a:lnTo>
                  <a:lnTo>
                    <a:pt x="221259" y="2291702"/>
                  </a:lnTo>
                  <a:lnTo>
                    <a:pt x="240969" y="2338946"/>
                  </a:lnTo>
                  <a:lnTo>
                    <a:pt x="261696" y="2385911"/>
                  </a:lnTo>
                  <a:lnTo>
                    <a:pt x="283476" y="2432570"/>
                  </a:lnTo>
                  <a:lnTo>
                    <a:pt x="306311" y="2478938"/>
                  </a:lnTo>
                  <a:lnTo>
                    <a:pt x="330238" y="2524988"/>
                  </a:lnTo>
                  <a:lnTo>
                    <a:pt x="355282" y="2570734"/>
                  </a:lnTo>
                  <a:lnTo>
                    <a:pt x="380631" y="2614384"/>
                  </a:lnTo>
                  <a:lnTo>
                    <a:pt x="407022" y="2656840"/>
                  </a:lnTo>
                  <a:lnTo>
                    <a:pt x="434454" y="2698089"/>
                  </a:lnTo>
                  <a:lnTo>
                    <a:pt x="462927" y="2738120"/>
                  </a:lnTo>
                  <a:lnTo>
                    <a:pt x="492455" y="2776944"/>
                  </a:lnTo>
                  <a:lnTo>
                    <a:pt x="523036" y="2814536"/>
                  </a:lnTo>
                  <a:lnTo>
                    <a:pt x="554685" y="2850896"/>
                  </a:lnTo>
                  <a:lnTo>
                    <a:pt x="587400" y="2886024"/>
                  </a:lnTo>
                  <a:lnTo>
                    <a:pt x="621195" y="2919907"/>
                  </a:lnTo>
                  <a:lnTo>
                    <a:pt x="656056" y="2952534"/>
                  </a:lnTo>
                  <a:lnTo>
                    <a:pt x="692010" y="2983903"/>
                  </a:lnTo>
                  <a:lnTo>
                    <a:pt x="729043" y="3014002"/>
                  </a:lnTo>
                  <a:lnTo>
                    <a:pt x="767181" y="3042843"/>
                  </a:lnTo>
                  <a:lnTo>
                    <a:pt x="806411" y="3070402"/>
                  </a:lnTo>
                  <a:lnTo>
                    <a:pt x="846759" y="3096666"/>
                  </a:lnTo>
                  <a:lnTo>
                    <a:pt x="888212" y="3121647"/>
                  </a:lnTo>
                  <a:lnTo>
                    <a:pt x="930783" y="3145332"/>
                  </a:lnTo>
                  <a:lnTo>
                    <a:pt x="974483" y="3167710"/>
                  </a:lnTo>
                  <a:lnTo>
                    <a:pt x="1019302" y="3188779"/>
                  </a:lnTo>
                  <a:lnTo>
                    <a:pt x="1065263" y="3208515"/>
                  </a:lnTo>
                  <a:lnTo>
                    <a:pt x="1112367" y="3226943"/>
                  </a:lnTo>
                  <a:lnTo>
                    <a:pt x="1164285" y="3246031"/>
                  </a:lnTo>
                  <a:lnTo>
                    <a:pt x="1216507" y="3264408"/>
                  </a:lnTo>
                  <a:lnTo>
                    <a:pt x="1269034" y="3281857"/>
                  </a:lnTo>
                  <a:lnTo>
                    <a:pt x="1321841" y="3298164"/>
                  </a:lnTo>
                  <a:lnTo>
                    <a:pt x="1374914" y="3313138"/>
                  </a:lnTo>
                  <a:lnTo>
                    <a:pt x="1473403" y="3338169"/>
                  </a:lnTo>
                  <a:lnTo>
                    <a:pt x="1572196" y="3361232"/>
                  </a:lnTo>
                  <a:lnTo>
                    <a:pt x="1671269" y="3382441"/>
                  </a:lnTo>
                  <a:lnTo>
                    <a:pt x="1770595" y="3401936"/>
                  </a:lnTo>
                  <a:lnTo>
                    <a:pt x="1870163" y="3419843"/>
                  </a:lnTo>
                  <a:lnTo>
                    <a:pt x="2019922" y="3444036"/>
                  </a:lnTo>
                  <a:lnTo>
                    <a:pt x="2170112" y="3465423"/>
                  </a:lnTo>
                  <a:lnTo>
                    <a:pt x="2370886" y="3490366"/>
                  </a:lnTo>
                  <a:lnTo>
                    <a:pt x="2672880" y="3522256"/>
                  </a:lnTo>
                  <a:lnTo>
                    <a:pt x="2975343" y="3550755"/>
                  </a:lnTo>
                  <a:lnTo>
                    <a:pt x="3424529" y="3587521"/>
                  </a:lnTo>
                  <a:lnTo>
                    <a:pt x="3574491" y="3597694"/>
                  </a:lnTo>
                  <a:lnTo>
                    <a:pt x="3624529" y="3600551"/>
                  </a:lnTo>
                  <a:lnTo>
                    <a:pt x="3679571" y="3596398"/>
                  </a:lnTo>
                  <a:lnTo>
                    <a:pt x="3723614" y="3578720"/>
                  </a:lnTo>
                  <a:lnTo>
                    <a:pt x="3755644" y="3549548"/>
                  </a:lnTo>
                  <a:lnTo>
                    <a:pt x="3774617" y="3510927"/>
                  </a:lnTo>
                  <a:lnTo>
                    <a:pt x="3779520" y="3464915"/>
                  </a:lnTo>
                  <a:close/>
                </a:path>
                <a:path w="4455159" h="4112259">
                  <a:moveTo>
                    <a:pt x="4454880" y="3445713"/>
                  </a:moveTo>
                  <a:lnTo>
                    <a:pt x="4449038" y="3402457"/>
                  </a:lnTo>
                  <a:lnTo>
                    <a:pt x="4434891" y="3360356"/>
                  </a:lnTo>
                  <a:lnTo>
                    <a:pt x="4412551" y="3319716"/>
                  </a:lnTo>
                  <a:lnTo>
                    <a:pt x="4382147" y="3280867"/>
                  </a:lnTo>
                  <a:lnTo>
                    <a:pt x="4343806" y="3244113"/>
                  </a:lnTo>
                  <a:lnTo>
                    <a:pt x="4282935" y="3198406"/>
                  </a:lnTo>
                  <a:lnTo>
                    <a:pt x="4218711" y="3157575"/>
                  </a:lnTo>
                  <a:lnTo>
                    <a:pt x="4175353" y="3132378"/>
                  </a:lnTo>
                  <a:lnTo>
                    <a:pt x="4131386" y="3108680"/>
                  </a:lnTo>
                  <a:lnTo>
                    <a:pt x="4086898" y="3086379"/>
                  </a:lnTo>
                  <a:lnTo>
                    <a:pt x="4041902" y="3065335"/>
                  </a:lnTo>
                  <a:lnTo>
                    <a:pt x="3996461" y="3045447"/>
                  </a:lnTo>
                  <a:lnTo>
                    <a:pt x="3950614" y="3026600"/>
                  </a:lnTo>
                  <a:lnTo>
                    <a:pt x="3904411" y="3008668"/>
                  </a:lnTo>
                  <a:lnTo>
                    <a:pt x="3857904" y="2991535"/>
                  </a:lnTo>
                  <a:lnTo>
                    <a:pt x="3764140" y="2959176"/>
                  </a:lnTo>
                  <a:lnTo>
                    <a:pt x="3433102" y="2853677"/>
                  </a:lnTo>
                  <a:lnTo>
                    <a:pt x="3391865" y="2848876"/>
                  </a:lnTo>
                  <a:lnTo>
                    <a:pt x="3352215" y="2852280"/>
                  </a:lnTo>
                  <a:lnTo>
                    <a:pt x="3318497" y="2865272"/>
                  </a:lnTo>
                  <a:lnTo>
                    <a:pt x="3291738" y="2888958"/>
                  </a:lnTo>
                  <a:lnTo>
                    <a:pt x="3272955" y="2924416"/>
                  </a:lnTo>
                  <a:lnTo>
                    <a:pt x="3265068" y="2963710"/>
                  </a:lnTo>
                  <a:lnTo>
                    <a:pt x="3269869" y="2999702"/>
                  </a:lnTo>
                  <a:lnTo>
                    <a:pt x="3315233" y="3059023"/>
                  </a:lnTo>
                  <a:lnTo>
                    <a:pt x="3356724" y="3082074"/>
                  </a:lnTo>
                  <a:lnTo>
                    <a:pt x="3447592" y="3115056"/>
                  </a:lnTo>
                  <a:lnTo>
                    <a:pt x="3677132" y="3192068"/>
                  </a:lnTo>
                  <a:lnTo>
                    <a:pt x="3768229" y="3224606"/>
                  </a:lnTo>
                  <a:lnTo>
                    <a:pt x="3813391" y="3241840"/>
                  </a:lnTo>
                  <a:lnTo>
                    <a:pt x="3858209" y="3259912"/>
                  </a:lnTo>
                  <a:lnTo>
                    <a:pt x="3906342" y="3281222"/>
                  </a:lnTo>
                  <a:lnTo>
                    <a:pt x="3953675" y="3304514"/>
                  </a:lnTo>
                  <a:lnTo>
                    <a:pt x="4000398" y="3329254"/>
                  </a:lnTo>
                  <a:lnTo>
                    <a:pt x="4139019" y="3407156"/>
                  </a:lnTo>
                  <a:lnTo>
                    <a:pt x="4185386" y="3432632"/>
                  </a:lnTo>
                  <a:lnTo>
                    <a:pt x="4190530" y="3477615"/>
                  </a:lnTo>
                  <a:lnTo>
                    <a:pt x="4110545" y="3538829"/>
                  </a:lnTo>
                  <a:lnTo>
                    <a:pt x="4070197" y="3568877"/>
                  </a:lnTo>
                  <a:lnTo>
                    <a:pt x="4029011" y="3597452"/>
                  </a:lnTo>
                  <a:lnTo>
                    <a:pt x="3938854" y="3654729"/>
                  </a:lnTo>
                  <a:lnTo>
                    <a:pt x="3802773" y="3739388"/>
                  </a:lnTo>
                  <a:lnTo>
                    <a:pt x="3758006" y="3768420"/>
                  </a:lnTo>
                  <a:lnTo>
                    <a:pt x="3713873" y="3798341"/>
                  </a:lnTo>
                  <a:lnTo>
                    <a:pt x="3681742" y="3822890"/>
                  </a:lnTo>
                  <a:lnTo>
                    <a:pt x="3651885" y="3851567"/>
                  </a:lnTo>
                  <a:lnTo>
                    <a:pt x="3625202" y="3883329"/>
                  </a:lnTo>
                  <a:lnTo>
                    <a:pt x="3602532" y="3917150"/>
                  </a:lnTo>
                  <a:lnTo>
                    <a:pt x="3586924" y="3964216"/>
                  </a:lnTo>
                  <a:lnTo>
                    <a:pt x="3590036" y="4013517"/>
                  </a:lnTo>
                  <a:lnTo>
                    <a:pt x="3608667" y="4058488"/>
                  </a:lnTo>
                  <a:lnTo>
                    <a:pt x="3639642" y="4092625"/>
                  </a:lnTo>
                  <a:lnTo>
                    <a:pt x="3679253" y="4111358"/>
                  </a:lnTo>
                  <a:lnTo>
                    <a:pt x="3721392" y="4111942"/>
                  </a:lnTo>
                  <a:lnTo>
                    <a:pt x="3765537" y="4095127"/>
                  </a:lnTo>
                  <a:lnTo>
                    <a:pt x="3811130" y="4061714"/>
                  </a:lnTo>
                  <a:lnTo>
                    <a:pt x="3849954" y="4027601"/>
                  </a:lnTo>
                  <a:lnTo>
                    <a:pt x="3889743" y="3994543"/>
                  </a:lnTo>
                  <a:lnTo>
                    <a:pt x="3930700" y="3962971"/>
                  </a:lnTo>
                  <a:lnTo>
                    <a:pt x="3972991" y="3933291"/>
                  </a:lnTo>
                  <a:lnTo>
                    <a:pt x="4015790" y="3905935"/>
                  </a:lnTo>
                  <a:lnTo>
                    <a:pt x="4146816" y="3828084"/>
                  </a:lnTo>
                  <a:lnTo>
                    <a:pt x="4189844" y="3801287"/>
                  </a:lnTo>
                  <a:lnTo>
                    <a:pt x="4231779" y="3772928"/>
                  </a:lnTo>
                  <a:lnTo>
                    <a:pt x="4275988" y="3740124"/>
                  </a:lnTo>
                  <a:lnTo>
                    <a:pt x="4318508" y="3704463"/>
                  </a:lnTo>
                  <a:lnTo>
                    <a:pt x="4357865" y="3665778"/>
                  </a:lnTo>
                  <a:lnTo>
                    <a:pt x="4392612" y="3623894"/>
                  </a:lnTo>
                  <a:lnTo>
                    <a:pt x="4421263" y="3579215"/>
                  </a:lnTo>
                  <a:lnTo>
                    <a:pt x="4441114" y="3534410"/>
                  </a:lnTo>
                  <a:lnTo>
                    <a:pt x="4452277" y="3489795"/>
                  </a:lnTo>
                  <a:lnTo>
                    <a:pt x="4454880" y="344571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151367" y="6607384"/>
            <a:ext cx="5602605" cy="32258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 marR="5080" indent="224154">
              <a:lnSpc>
                <a:spcPct val="116700"/>
              </a:lnSpc>
              <a:spcBef>
                <a:spcPts val="95"/>
              </a:spcBef>
            </a:pPr>
            <a:r>
              <a:rPr dirty="0" spc="825">
                <a:latin typeface="Calibri"/>
                <a:cs typeface="Calibri"/>
              </a:rPr>
              <a:t>Ana </a:t>
            </a:r>
            <a:r>
              <a:rPr dirty="0" spc="610">
                <a:latin typeface="Calibri"/>
                <a:cs typeface="Calibri"/>
              </a:rPr>
              <a:t>sayfa </a:t>
            </a:r>
            <a:r>
              <a:rPr dirty="0" spc="-2020">
                <a:latin typeface="Calibri"/>
                <a:cs typeface="Calibri"/>
              </a:rPr>
              <a:t> </a:t>
            </a:r>
            <a:r>
              <a:rPr dirty="0" spc="459">
                <a:latin typeface="Calibri"/>
                <a:cs typeface="Calibri"/>
              </a:rPr>
              <a:t>g</a:t>
            </a:r>
            <a:r>
              <a:rPr dirty="0" spc="140">
                <a:latin typeface="Calibri"/>
                <a:cs typeface="Calibri"/>
              </a:rPr>
              <a:t>o</a:t>
            </a:r>
            <a:r>
              <a:rPr dirty="0" spc="1315">
                <a:latin typeface="Calibri"/>
                <a:cs typeface="Calibri"/>
              </a:rPr>
              <a:t>r</a:t>
            </a:r>
            <a:r>
              <a:rPr dirty="0" spc="715">
                <a:latin typeface="Calibri"/>
                <a:cs typeface="Calibri"/>
              </a:rPr>
              <a:t>u</a:t>
            </a:r>
            <a:r>
              <a:rPr dirty="0" spc="815">
                <a:latin typeface="Calibri"/>
                <a:cs typeface="Calibri"/>
              </a:rPr>
              <a:t>n</a:t>
            </a:r>
            <a:r>
              <a:rPr dirty="0" spc="715">
                <a:latin typeface="Calibri"/>
                <a:cs typeface="Calibri"/>
              </a:rPr>
              <a:t>u</a:t>
            </a:r>
            <a:r>
              <a:rPr dirty="0" spc="800">
                <a:latin typeface="Calibri"/>
                <a:cs typeface="Calibri"/>
              </a:rPr>
              <a:t>m</a:t>
            </a:r>
            <a:r>
              <a:rPr dirty="0" spc="715">
                <a:latin typeface="Calibri"/>
                <a:cs typeface="Calibri"/>
              </a:rPr>
              <a:t>u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93206" y="2414230"/>
            <a:ext cx="16695419" cy="7873365"/>
            <a:chOff x="1593206" y="2414230"/>
            <a:chExt cx="16695419" cy="7873365"/>
          </a:xfrm>
        </p:grpSpPr>
        <p:sp>
          <p:nvSpPr>
            <p:cNvPr id="3" name="object 3"/>
            <p:cNvSpPr/>
            <p:nvPr/>
          </p:nvSpPr>
          <p:spPr>
            <a:xfrm>
              <a:off x="13182600" y="5181598"/>
              <a:ext cx="5105400" cy="5105400"/>
            </a:xfrm>
            <a:custGeom>
              <a:avLst/>
              <a:gdLst/>
              <a:ahLst/>
              <a:cxnLst/>
              <a:rect l="l" t="t" r="r" b="b"/>
              <a:pathLst>
                <a:path w="5105400" h="5105400">
                  <a:moveTo>
                    <a:pt x="57980" y="5105401"/>
                  </a:moveTo>
                  <a:lnTo>
                    <a:pt x="0" y="5105401"/>
                  </a:lnTo>
                  <a:lnTo>
                    <a:pt x="5105401" y="0"/>
                  </a:lnTo>
                  <a:lnTo>
                    <a:pt x="5105401" y="57991"/>
                  </a:lnTo>
                  <a:lnTo>
                    <a:pt x="57980" y="5105401"/>
                  </a:lnTo>
                  <a:close/>
                </a:path>
                <a:path w="5105400" h="5105400">
                  <a:moveTo>
                    <a:pt x="194760" y="5105401"/>
                  </a:moveTo>
                  <a:lnTo>
                    <a:pt x="134805" y="5105401"/>
                  </a:lnTo>
                  <a:lnTo>
                    <a:pt x="5105401" y="445471"/>
                  </a:lnTo>
                  <a:lnTo>
                    <a:pt x="5105401" y="501679"/>
                  </a:lnTo>
                  <a:lnTo>
                    <a:pt x="194760" y="5105401"/>
                  </a:lnTo>
                  <a:close/>
                </a:path>
                <a:path w="5105400" h="5105400">
                  <a:moveTo>
                    <a:pt x="351110" y="5105401"/>
                  </a:moveTo>
                  <a:lnTo>
                    <a:pt x="288844" y="5105401"/>
                  </a:lnTo>
                  <a:lnTo>
                    <a:pt x="5105401" y="890921"/>
                  </a:lnTo>
                  <a:lnTo>
                    <a:pt x="5105401" y="945390"/>
                  </a:lnTo>
                  <a:lnTo>
                    <a:pt x="351110" y="5105401"/>
                  </a:lnTo>
                  <a:close/>
                </a:path>
                <a:path w="5105400" h="5105400">
                  <a:moveTo>
                    <a:pt x="531569" y="5105401"/>
                  </a:moveTo>
                  <a:lnTo>
                    <a:pt x="466517" y="5105401"/>
                  </a:lnTo>
                  <a:lnTo>
                    <a:pt x="5105401" y="1336314"/>
                  </a:lnTo>
                  <a:lnTo>
                    <a:pt x="5105401" y="1389168"/>
                  </a:lnTo>
                  <a:lnTo>
                    <a:pt x="531569" y="5105401"/>
                  </a:lnTo>
                  <a:close/>
                </a:path>
                <a:path w="5105400" h="5105400">
                  <a:moveTo>
                    <a:pt x="742128" y="5105401"/>
                  </a:moveTo>
                  <a:lnTo>
                    <a:pt x="673795" y="5105401"/>
                  </a:lnTo>
                  <a:lnTo>
                    <a:pt x="5105401" y="1781704"/>
                  </a:lnTo>
                  <a:lnTo>
                    <a:pt x="5105401" y="1832942"/>
                  </a:lnTo>
                  <a:lnTo>
                    <a:pt x="742128" y="5105401"/>
                  </a:lnTo>
                  <a:close/>
                </a:path>
                <a:path w="5105400" h="5105400">
                  <a:moveTo>
                    <a:pt x="991037" y="5105401"/>
                  </a:moveTo>
                  <a:lnTo>
                    <a:pt x="918671" y="5105401"/>
                  </a:lnTo>
                  <a:lnTo>
                    <a:pt x="5105401" y="2227021"/>
                  </a:lnTo>
                  <a:lnTo>
                    <a:pt x="5105401" y="2276782"/>
                  </a:lnTo>
                  <a:lnTo>
                    <a:pt x="991037" y="5105401"/>
                  </a:lnTo>
                  <a:close/>
                </a:path>
                <a:path w="5105400" h="5105400">
                  <a:moveTo>
                    <a:pt x="1289836" y="5105401"/>
                  </a:moveTo>
                  <a:lnTo>
                    <a:pt x="1212435" y="5105401"/>
                  </a:lnTo>
                  <a:lnTo>
                    <a:pt x="5105401" y="2672302"/>
                  </a:lnTo>
                  <a:lnTo>
                    <a:pt x="5105401" y="2720674"/>
                  </a:lnTo>
                  <a:lnTo>
                    <a:pt x="1289836" y="5105401"/>
                  </a:lnTo>
                  <a:close/>
                </a:path>
                <a:path w="5105400" h="5105400">
                  <a:moveTo>
                    <a:pt x="1655080" y="5105401"/>
                  </a:moveTo>
                  <a:lnTo>
                    <a:pt x="1571424" y="5105401"/>
                  </a:lnTo>
                  <a:lnTo>
                    <a:pt x="5105401" y="3117536"/>
                  </a:lnTo>
                  <a:lnTo>
                    <a:pt x="5105401" y="3164590"/>
                  </a:lnTo>
                  <a:lnTo>
                    <a:pt x="1655080" y="5105401"/>
                  </a:lnTo>
                  <a:close/>
                </a:path>
                <a:path w="5105400" h="5105400">
                  <a:moveTo>
                    <a:pt x="2111743" y="5105401"/>
                  </a:moveTo>
                  <a:lnTo>
                    <a:pt x="2020037" y="5105401"/>
                  </a:lnTo>
                  <a:lnTo>
                    <a:pt x="5105401" y="3562719"/>
                  </a:lnTo>
                  <a:lnTo>
                    <a:pt x="5105401" y="3608575"/>
                  </a:lnTo>
                  <a:lnTo>
                    <a:pt x="2111743" y="5105401"/>
                  </a:lnTo>
                  <a:close/>
                </a:path>
                <a:path w="5105400" h="5105400">
                  <a:moveTo>
                    <a:pt x="2698978" y="5105401"/>
                  </a:moveTo>
                  <a:lnTo>
                    <a:pt x="2596706" y="5105401"/>
                  </a:lnTo>
                  <a:lnTo>
                    <a:pt x="5105401" y="4007845"/>
                  </a:lnTo>
                  <a:lnTo>
                    <a:pt x="5105401" y="4052591"/>
                  </a:lnTo>
                  <a:lnTo>
                    <a:pt x="2698978" y="5105401"/>
                  </a:lnTo>
                  <a:close/>
                </a:path>
                <a:path w="5105400" h="5105400">
                  <a:moveTo>
                    <a:pt x="3482221" y="5105401"/>
                  </a:moveTo>
                  <a:lnTo>
                    <a:pt x="3365395" y="5105401"/>
                  </a:lnTo>
                  <a:lnTo>
                    <a:pt x="5105401" y="4452901"/>
                  </a:lnTo>
                  <a:lnTo>
                    <a:pt x="5105401" y="4496708"/>
                  </a:lnTo>
                  <a:lnTo>
                    <a:pt x="3482221" y="5105401"/>
                  </a:lnTo>
                  <a:close/>
                </a:path>
                <a:path w="5105400" h="5105400">
                  <a:moveTo>
                    <a:pt x="4578878" y="5105401"/>
                  </a:moveTo>
                  <a:lnTo>
                    <a:pt x="4441468" y="5105401"/>
                  </a:lnTo>
                  <a:lnTo>
                    <a:pt x="5105401" y="4897923"/>
                  </a:lnTo>
                  <a:lnTo>
                    <a:pt x="5105401" y="4940863"/>
                  </a:lnTo>
                  <a:lnTo>
                    <a:pt x="4578878" y="5105401"/>
                  </a:lnTo>
                  <a:close/>
                </a:path>
              </a:pathLst>
            </a:custGeom>
            <a:solidFill>
              <a:srgbClr val="FE4F2D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93206" y="2414230"/>
              <a:ext cx="13277849" cy="5105399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300221" y="471803"/>
            <a:ext cx="8354695" cy="1397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660">
                <a:latin typeface="Calibri"/>
                <a:cs typeface="Calibri"/>
              </a:rPr>
              <a:t>ADMIN</a:t>
            </a:r>
            <a:r>
              <a:rPr dirty="0" spc="-480">
                <a:latin typeface="Calibri"/>
                <a:cs typeface="Calibri"/>
              </a:rPr>
              <a:t> </a:t>
            </a:r>
            <a:r>
              <a:rPr dirty="0" spc="1145">
                <a:latin typeface="Calibri"/>
                <a:cs typeface="Calibri"/>
              </a:rPr>
              <a:t>EKRANI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2022-06-08T19:39:35Z</dcterms:created>
  <dcterms:modified xsi:type="dcterms:W3CDTF">2022-06-08T19:39:35Z</dcterms:modified>
</cp:coreProperties>
</file>