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4267" y="11683"/>
            <a:ext cx="1065946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285" y="467204"/>
            <a:ext cx="14671428" cy="2776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62120" marR="5080" indent="-4250055">
              <a:lnSpc>
                <a:spcPct val="117200"/>
              </a:lnSpc>
              <a:spcBef>
                <a:spcPts val="95"/>
              </a:spcBef>
            </a:pPr>
            <a:r>
              <a:rPr dirty="0" spc="990"/>
              <a:t>WEB</a:t>
            </a:r>
            <a:r>
              <a:rPr dirty="0" spc="-385"/>
              <a:t> </a:t>
            </a:r>
            <a:r>
              <a:rPr dirty="0" spc="950"/>
              <a:t>TABANLI</a:t>
            </a:r>
            <a:r>
              <a:rPr dirty="0" spc="-385"/>
              <a:t> </a:t>
            </a:r>
            <a:r>
              <a:rPr dirty="0" spc="819"/>
              <a:t>PROGRAMLAMA </a:t>
            </a:r>
            <a:r>
              <a:rPr dirty="0" spc="-1730"/>
              <a:t> </a:t>
            </a:r>
            <a:r>
              <a:rPr dirty="0" spc="869"/>
              <a:t>FINAL</a:t>
            </a:r>
            <a:r>
              <a:rPr dirty="0" spc="-355"/>
              <a:t> </a:t>
            </a:r>
            <a:r>
              <a:rPr dirty="0" spc="919"/>
              <a:t>ODEVI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1665" y="3749722"/>
            <a:ext cx="840168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95">
                <a:solidFill>
                  <a:srgbClr val="FFFFFF"/>
                </a:solidFill>
                <a:latin typeface="Georgia"/>
                <a:cs typeface="Georgia"/>
              </a:rPr>
              <a:t>SINEMA</a:t>
            </a:r>
            <a:r>
              <a:rPr dirty="0" sz="5200" spc="3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200" spc="400">
                <a:solidFill>
                  <a:srgbClr val="FFFFFF"/>
                </a:solidFill>
                <a:latin typeface="Georgia"/>
                <a:cs typeface="Georgia"/>
              </a:rPr>
              <a:t>OTOMASYONU</a:t>
            </a:r>
            <a:endParaRPr sz="5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177" y="6735115"/>
            <a:ext cx="123113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SERHAN</a:t>
            </a:r>
            <a:r>
              <a:rPr dirty="0" sz="3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DEMIREL</a:t>
            </a:r>
            <a:r>
              <a:rPr dirty="0" sz="3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1191602068</a:t>
            </a:r>
            <a:r>
              <a:rPr dirty="0" sz="3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BILGISAYAR</a:t>
            </a:r>
            <a:r>
              <a:rPr dirty="0" sz="3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MUHENDISLIGI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6231" y="1473648"/>
            <a:ext cx="13458825" cy="7449820"/>
            <a:chOff x="2596231" y="1473648"/>
            <a:chExt cx="13458825" cy="744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231" y="1473648"/>
              <a:ext cx="13458822" cy="4248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7639" y="4811229"/>
              <a:ext cx="4455160" cy="4112260"/>
            </a:xfrm>
            <a:custGeom>
              <a:avLst/>
              <a:gdLst/>
              <a:ahLst/>
              <a:cxnLst/>
              <a:rect l="l" t="t" r="r" b="b"/>
              <a:pathLst>
                <a:path w="4455159" h="4112259">
                  <a:moveTo>
                    <a:pt x="3779520" y="3464915"/>
                  </a:moveTo>
                  <a:lnTo>
                    <a:pt x="3769753" y="3420935"/>
                  </a:lnTo>
                  <a:lnTo>
                    <a:pt x="3746576" y="3382746"/>
                  </a:lnTo>
                  <a:lnTo>
                    <a:pt x="3712286" y="3352495"/>
                  </a:lnTo>
                  <a:lnTo>
                    <a:pt x="3669220" y="3332353"/>
                  </a:lnTo>
                  <a:lnTo>
                    <a:pt x="3619716" y="3324466"/>
                  </a:lnTo>
                  <a:lnTo>
                    <a:pt x="3574821" y="3324695"/>
                  </a:lnTo>
                  <a:lnTo>
                    <a:pt x="3529888" y="3325799"/>
                  </a:lnTo>
                  <a:lnTo>
                    <a:pt x="3485032" y="3326066"/>
                  </a:lnTo>
                  <a:lnTo>
                    <a:pt x="3440328" y="3323780"/>
                  </a:lnTo>
                  <a:lnTo>
                    <a:pt x="2631135" y="3251644"/>
                  </a:lnTo>
                  <a:lnTo>
                    <a:pt x="2328100" y="3220529"/>
                  </a:lnTo>
                  <a:lnTo>
                    <a:pt x="2177732" y="3203130"/>
                  </a:lnTo>
                  <a:lnTo>
                    <a:pt x="2029612" y="3183458"/>
                  </a:lnTo>
                  <a:lnTo>
                    <a:pt x="1931162" y="3168535"/>
                  </a:lnTo>
                  <a:lnTo>
                    <a:pt x="1833029" y="3151936"/>
                  </a:lnTo>
                  <a:lnTo>
                    <a:pt x="1735251" y="3133420"/>
                  </a:lnTo>
                  <a:lnTo>
                    <a:pt x="1637880" y="3112770"/>
                  </a:lnTo>
                  <a:lnTo>
                    <a:pt x="1540979" y="3089757"/>
                  </a:lnTo>
                  <a:lnTo>
                    <a:pt x="1444599" y="3064179"/>
                  </a:lnTo>
                  <a:lnTo>
                    <a:pt x="1396619" y="3050362"/>
                  </a:lnTo>
                  <a:lnTo>
                    <a:pt x="1348790" y="3035820"/>
                  </a:lnTo>
                  <a:lnTo>
                    <a:pt x="1301115" y="3020517"/>
                  </a:lnTo>
                  <a:lnTo>
                    <a:pt x="1253604" y="3004426"/>
                  </a:lnTo>
                  <a:lnTo>
                    <a:pt x="1205852" y="2986900"/>
                  </a:lnTo>
                  <a:lnTo>
                    <a:pt x="1159395" y="2967901"/>
                  </a:lnTo>
                  <a:lnTo>
                    <a:pt x="1114221" y="2947441"/>
                  </a:lnTo>
                  <a:lnTo>
                    <a:pt x="1070343" y="2925521"/>
                  </a:lnTo>
                  <a:lnTo>
                    <a:pt x="1027760" y="2902115"/>
                  </a:lnTo>
                  <a:lnTo>
                    <a:pt x="986447" y="2877248"/>
                  </a:lnTo>
                  <a:lnTo>
                    <a:pt x="946416" y="2850896"/>
                  </a:lnTo>
                  <a:lnTo>
                    <a:pt x="907681" y="2823057"/>
                  </a:lnTo>
                  <a:lnTo>
                    <a:pt x="870204" y="2793746"/>
                  </a:lnTo>
                  <a:lnTo>
                    <a:pt x="834009" y="2762935"/>
                  </a:lnTo>
                  <a:lnTo>
                    <a:pt x="799096" y="2730627"/>
                  </a:lnTo>
                  <a:lnTo>
                    <a:pt x="765441" y="2696832"/>
                  </a:lnTo>
                  <a:lnTo>
                    <a:pt x="733056" y="2661526"/>
                  </a:lnTo>
                  <a:lnTo>
                    <a:pt x="701941" y="2624709"/>
                  </a:lnTo>
                  <a:lnTo>
                    <a:pt x="672084" y="2586393"/>
                  </a:lnTo>
                  <a:lnTo>
                    <a:pt x="643496" y="2546553"/>
                  </a:lnTo>
                  <a:lnTo>
                    <a:pt x="616165" y="2505202"/>
                  </a:lnTo>
                  <a:lnTo>
                    <a:pt x="590080" y="2462326"/>
                  </a:lnTo>
                  <a:lnTo>
                    <a:pt x="565251" y="2417927"/>
                  </a:lnTo>
                  <a:lnTo>
                    <a:pt x="541451" y="2372296"/>
                  </a:lnTo>
                  <a:lnTo>
                    <a:pt x="518744" y="2326322"/>
                  </a:lnTo>
                  <a:lnTo>
                    <a:pt x="497116" y="2280018"/>
                  </a:lnTo>
                  <a:lnTo>
                    <a:pt x="476567" y="2233358"/>
                  </a:lnTo>
                  <a:lnTo>
                    <a:pt x="457073" y="2186368"/>
                  </a:lnTo>
                  <a:lnTo>
                    <a:pt x="438607" y="2139048"/>
                  </a:lnTo>
                  <a:lnTo>
                    <a:pt x="421182" y="2091397"/>
                  </a:lnTo>
                  <a:lnTo>
                    <a:pt x="404761" y="2043417"/>
                  </a:lnTo>
                  <a:lnTo>
                    <a:pt x="389343" y="1995119"/>
                  </a:lnTo>
                  <a:lnTo>
                    <a:pt x="374916" y="1946490"/>
                  </a:lnTo>
                  <a:lnTo>
                    <a:pt x="361442" y="1897532"/>
                  </a:lnTo>
                  <a:lnTo>
                    <a:pt x="348945" y="1848269"/>
                  </a:lnTo>
                  <a:lnTo>
                    <a:pt x="337375" y="1798675"/>
                  </a:lnTo>
                  <a:lnTo>
                    <a:pt x="326732" y="1748777"/>
                  </a:lnTo>
                  <a:lnTo>
                    <a:pt x="317017" y="1698574"/>
                  </a:lnTo>
                  <a:lnTo>
                    <a:pt x="308190" y="1648053"/>
                  </a:lnTo>
                  <a:lnTo>
                    <a:pt x="293344" y="1549387"/>
                  </a:lnTo>
                  <a:lnTo>
                    <a:pt x="281127" y="1450632"/>
                  </a:lnTo>
                  <a:lnTo>
                    <a:pt x="271386" y="1351775"/>
                  </a:lnTo>
                  <a:lnTo>
                    <a:pt x="263969" y="1252829"/>
                  </a:lnTo>
                  <a:lnTo>
                    <a:pt x="258749" y="1153807"/>
                  </a:lnTo>
                  <a:lnTo>
                    <a:pt x="255549" y="1054696"/>
                  </a:lnTo>
                  <a:lnTo>
                    <a:pt x="254241" y="955522"/>
                  </a:lnTo>
                  <a:lnTo>
                    <a:pt x="254673" y="856272"/>
                  </a:lnTo>
                  <a:lnTo>
                    <a:pt x="256692" y="756958"/>
                  </a:lnTo>
                  <a:lnTo>
                    <a:pt x="262369" y="607872"/>
                  </a:lnTo>
                  <a:lnTo>
                    <a:pt x="267208" y="509028"/>
                  </a:lnTo>
                  <a:lnTo>
                    <a:pt x="270281" y="410743"/>
                  </a:lnTo>
                  <a:lnTo>
                    <a:pt x="274167" y="115862"/>
                  </a:lnTo>
                  <a:lnTo>
                    <a:pt x="269392" y="75996"/>
                  </a:lnTo>
                  <a:lnTo>
                    <a:pt x="228015" y="18415"/>
                  </a:lnTo>
                  <a:lnTo>
                    <a:pt x="191350" y="2895"/>
                  </a:lnTo>
                  <a:lnTo>
                    <a:pt x="147345" y="0"/>
                  </a:lnTo>
                  <a:lnTo>
                    <a:pt x="110413" y="12979"/>
                  </a:lnTo>
                  <a:lnTo>
                    <a:pt x="80200" y="38773"/>
                  </a:lnTo>
                  <a:lnTo>
                    <a:pt x="56286" y="74320"/>
                  </a:lnTo>
                  <a:lnTo>
                    <a:pt x="43827" y="113068"/>
                  </a:lnTo>
                  <a:lnTo>
                    <a:pt x="34328" y="303834"/>
                  </a:lnTo>
                  <a:lnTo>
                    <a:pt x="9055" y="751166"/>
                  </a:lnTo>
                  <a:lnTo>
                    <a:pt x="2781" y="900341"/>
                  </a:lnTo>
                  <a:lnTo>
                    <a:pt x="406" y="999832"/>
                  </a:lnTo>
                  <a:lnTo>
                    <a:pt x="0" y="1099375"/>
                  </a:lnTo>
                  <a:lnTo>
                    <a:pt x="1968" y="1198981"/>
                  </a:lnTo>
                  <a:lnTo>
                    <a:pt x="3975" y="1248803"/>
                  </a:lnTo>
                  <a:lnTo>
                    <a:pt x="6731" y="1298651"/>
                  </a:lnTo>
                  <a:lnTo>
                    <a:pt x="10287" y="1348524"/>
                  </a:lnTo>
                  <a:lnTo>
                    <a:pt x="14706" y="1398409"/>
                  </a:lnTo>
                  <a:lnTo>
                    <a:pt x="25869" y="1501152"/>
                  </a:lnTo>
                  <a:lnTo>
                    <a:pt x="39547" y="1603121"/>
                  </a:lnTo>
                  <a:lnTo>
                    <a:pt x="47396" y="1653806"/>
                  </a:lnTo>
                  <a:lnTo>
                    <a:pt x="55930" y="1704289"/>
                  </a:lnTo>
                  <a:lnTo>
                    <a:pt x="65201" y="1754555"/>
                  </a:lnTo>
                  <a:lnTo>
                    <a:pt x="75209" y="1804606"/>
                  </a:lnTo>
                  <a:lnTo>
                    <a:pt x="85979" y="1854415"/>
                  </a:lnTo>
                  <a:lnTo>
                    <a:pt x="97548" y="1904009"/>
                  </a:lnTo>
                  <a:lnTo>
                    <a:pt x="109918" y="1953361"/>
                  </a:lnTo>
                  <a:lnTo>
                    <a:pt x="123139" y="2002472"/>
                  </a:lnTo>
                  <a:lnTo>
                    <a:pt x="137210" y="2051329"/>
                  </a:lnTo>
                  <a:lnTo>
                    <a:pt x="152158" y="2099945"/>
                  </a:lnTo>
                  <a:lnTo>
                    <a:pt x="168021" y="2148281"/>
                  </a:lnTo>
                  <a:lnTo>
                    <a:pt x="184810" y="2196363"/>
                  </a:lnTo>
                  <a:lnTo>
                    <a:pt x="202552" y="2244179"/>
                  </a:lnTo>
                  <a:lnTo>
                    <a:pt x="221259" y="2291702"/>
                  </a:lnTo>
                  <a:lnTo>
                    <a:pt x="240969" y="2338959"/>
                  </a:lnTo>
                  <a:lnTo>
                    <a:pt x="261696" y="2385911"/>
                  </a:lnTo>
                  <a:lnTo>
                    <a:pt x="283476" y="2432570"/>
                  </a:lnTo>
                  <a:lnTo>
                    <a:pt x="306311" y="2478938"/>
                  </a:lnTo>
                  <a:lnTo>
                    <a:pt x="330238" y="2524988"/>
                  </a:lnTo>
                  <a:lnTo>
                    <a:pt x="355282" y="2570734"/>
                  </a:lnTo>
                  <a:lnTo>
                    <a:pt x="380631" y="2614384"/>
                  </a:lnTo>
                  <a:lnTo>
                    <a:pt x="407022" y="2656840"/>
                  </a:lnTo>
                  <a:lnTo>
                    <a:pt x="434454" y="2698089"/>
                  </a:lnTo>
                  <a:lnTo>
                    <a:pt x="462927" y="2738120"/>
                  </a:lnTo>
                  <a:lnTo>
                    <a:pt x="492455" y="2776944"/>
                  </a:lnTo>
                  <a:lnTo>
                    <a:pt x="523036" y="2814536"/>
                  </a:lnTo>
                  <a:lnTo>
                    <a:pt x="554685" y="2850896"/>
                  </a:lnTo>
                  <a:lnTo>
                    <a:pt x="587400" y="2886024"/>
                  </a:lnTo>
                  <a:lnTo>
                    <a:pt x="621195" y="2919907"/>
                  </a:lnTo>
                  <a:lnTo>
                    <a:pt x="656056" y="2952534"/>
                  </a:lnTo>
                  <a:lnTo>
                    <a:pt x="692010" y="2983903"/>
                  </a:lnTo>
                  <a:lnTo>
                    <a:pt x="729043" y="3014014"/>
                  </a:lnTo>
                  <a:lnTo>
                    <a:pt x="767181" y="3042843"/>
                  </a:lnTo>
                  <a:lnTo>
                    <a:pt x="806411" y="3070402"/>
                  </a:lnTo>
                  <a:lnTo>
                    <a:pt x="846759" y="3096666"/>
                  </a:lnTo>
                  <a:lnTo>
                    <a:pt x="888212" y="3121647"/>
                  </a:lnTo>
                  <a:lnTo>
                    <a:pt x="930783" y="3145332"/>
                  </a:lnTo>
                  <a:lnTo>
                    <a:pt x="974483" y="3167710"/>
                  </a:lnTo>
                  <a:lnTo>
                    <a:pt x="1019302" y="3188779"/>
                  </a:lnTo>
                  <a:lnTo>
                    <a:pt x="1065263" y="3208528"/>
                  </a:lnTo>
                  <a:lnTo>
                    <a:pt x="1112367" y="3226943"/>
                  </a:lnTo>
                  <a:lnTo>
                    <a:pt x="1164285" y="3246031"/>
                  </a:lnTo>
                  <a:lnTo>
                    <a:pt x="1216507" y="3264408"/>
                  </a:lnTo>
                  <a:lnTo>
                    <a:pt x="1269034" y="3281857"/>
                  </a:lnTo>
                  <a:lnTo>
                    <a:pt x="1321841" y="3298177"/>
                  </a:lnTo>
                  <a:lnTo>
                    <a:pt x="1374914" y="3313138"/>
                  </a:lnTo>
                  <a:lnTo>
                    <a:pt x="1473403" y="3338169"/>
                  </a:lnTo>
                  <a:lnTo>
                    <a:pt x="1572196" y="3361232"/>
                  </a:lnTo>
                  <a:lnTo>
                    <a:pt x="1671269" y="3382441"/>
                  </a:lnTo>
                  <a:lnTo>
                    <a:pt x="1770595" y="3401936"/>
                  </a:lnTo>
                  <a:lnTo>
                    <a:pt x="1870163" y="3419843"/>
                  </a:lnTo>
                  <a:lnTo>
                    <a:pt x="2019922" y="3444036"/>
                  </a:lnTo>
                  <a:lnTo>
                    <a:pt x="2170112" y="3465423"/>
                  </a:lnTo>
                  <a:lnTo>
                    <a:pt x="2370886" y="3490366"/>
                  </a:lnTo>
                  <a:lnTo>
                    <a:pt x="2672880" y="3522256"/>
                  </a:lnTo>
                  <a:lnTo>
                    <a:pt x="2975343" y="3550755"/>
                  </a:lnTo>
                  <a:lnTo>
                    <a:pt x="3424529" y="3587521"/>
                  </a:lnTo>
                  <a:lnTo>
                    <a:pt x="3574491" y="3597694"/>
                  </a:lnTo>
                  <a:lnTo>
                    <a:pt x="3624529" y="3600551"/>
                  </a:lnTo>
                  <a:lnTo>
                    <a:pt x="3679571" y="3596398"/>
                  </a:lnTo>
                  <a:lnTo>
                    <a:pt x="3723614" y="3578720"/>
                  </a:lnTo>
                  <a:lnTo>
                    <a:pt x="3755644" y="3549548"/>
                  </a:lnTo>
                  <a:lnTo>
                    <a:pt x="3774617" y="3510927"/>
                  </a:lnTo>
                  <a:lnTo>
                    <a:pt x="3779520" y="3464915"/>
                  </a:lnTo>
                  <a:close/>
                </a:path>
                <a:path w="4455159" h="4112259">
                  <a:moveTo>
                    <a:pt x="4454880" y="3445713"/>
                  </a:moveTo>
                  <a:lnTo>
                    <a:pt x="4449038" y="3402457"/>
                  </a:lnTo>
                  <a:lnTo>
                    <a:pt x="4434891" y="3360356"/>
                  </a:lnTo>
                  <a:lnTo>
                    <a:pt x="4412551" y="3319716"/>
                  </a:lnTo>
                  <a:lnTo>
                    <a:pt x="4382147" y="3280867"/>
                  </a:lnTo>
                  <a:lnTo>
                    <a:pt x="4343806" y="3244113"/>
                  </a:lnTo>
                  <a:lnTo>
                    <a:pt x="4282935" y="3198406"/>
                  </a:lnTo>
                  <a:lnTo>
                    <a:pt x="4218711" y="3157575"/>
                  </a:lnTo>
                  <a:lnTo>
                    <a:pt x="4175353" y="3132378"/>
                  </a:lnTo>
                  <a:lnTo>
                    <a:pt x="4131386" y="3108680"/>
                  </a:lnTo>
                  <a:lnTo>
                    <a:pt x="4086898" y="3086379"/>
                  </a:lnTo>
                  <a:lnTo>
                    <a:pt x="4041902" y="3065335"/>
                  </a:lnTo>
                  <a:lnTo>
                    <a:pt x="3996461" y="3045460"/>
                  </a:lnTo>
                  <a:lnTo>
                    <a:pt x="3950614" y="3026600"/>
                  </a:lnTo>
                  <a:lnTo>
                    <a:pt x="3904411" y="3008668"/>
                  </a:lnTo>
                  <a:lnTo>
                    <a:pt x="3857904" y="2991535"/>
                  </a:lnTo>
                  <a:lnTo>
                    <a:pt x="3764140" y="2959176"/>
                  </a:lnTo>
                  <a:lnTo>
                    <a:pt x="3433102" y="2853690"/>
                  </a:lnTo>
                  <a:lnTo>
                    <a:pt x="3391865" y="2848876"/>
                  </a:lnTo>
                  <a:lnTo>
                    <a:pt x="3352215" y="2852280"/>
                  </a:lnTo>
                  <a:lnTo>
                    <a:pt x="3318497" y="2865272"/>
                  </a:lnTo>
                  <a:lnTo>
                    <a:pt x="3291738" y="2888958"/>
                  </a:lnTo>
                  <a:lnTo>
                    <a:pt x="3272955" y="2924416"/>
                  </a:lnTo>
                  <a:lnTo>
                    <a:pt x="3265068" y="2963710"/>
                  </a:lnTo>
                  <a:lnTo>
                    <a:pt x="3269869" y="2999714"/>
                  </a:lnTo>
                  <a:lnTo>
                    <a:pt x="3315233" y="3059023"/>
                  </a:lnTo>
                  <a:lnTo>
                    <a:pt x="3356724" y="3082074"/>
                  </a:lnTo>
                  <a:lnTo>
                    <a:pt x="3447592" y="3115056"/>
                  </a:lnTo>
                  <a:lnTo>
                    <a:pt x="3677132" y="3192068"/>
                  </a:lnTo>
                  <a:lnTo>
                    <a:pt x="3768229" y="3224606"/>
                  </a:lnTo>
                  <a:lnTo>
                    <a:pt x="3813391" y="3241840"/>
                  </a:lnTo>
                  <a:lnTo>
                    <a:pt x="3858209" y="3259912"/>
                  </a:lnTo>
                  <a:lnTo>
                    <a:pt x="3906342" y="3281222"/>
                  </a:lnTo>
                  <a:lnTo>
                    <a:pt x="3953675" y="3304514"/>
                  </a:lnTo>
                  <a:lnTo>
                    <a:pt x="4000398" y="3329267"/>
                  </a:lnTo>
                  <a:lnTo>
                    <a:pt x="4139019" y="3407156"/>
                  </a:lnTo>
                  <a:lnTo>
                    <a:pt x="4185386" y="3432632"/>
                  </a:lnTo>
                  <a:lnTo>
                    <a:pt x="4190530" y="3477615"/>
                  </a:lnTo>
                  <a:lnTo>
                    <a:pt x="4110545" y="3538829"/>
                  </a:lnTo>
                  <a:lnTo>
                    <a:pt x="4070197" y="3568877"/>
                  </a:lnTo>
                  <a:lnTo>
                    <a:pt x="4029011" y="3597465"/>
                  </a:lnTo>
                  <a:lnTo>
                    <a:pt x="3938854" y="3654729"/>
                  </a:lnTo>
                  <a:lnTo>
                    <a:pt x="3802773" y="3739388"/>
                  </a:lnTo>
                  <a:lnTo>
                    <a:pt x="3758006" y="3768420"/>
                  </a:lnTo>
                  <a:lnTo>
                    <a:pt x="3713873" y="3798341"/>
                  </a:lnTo>
                  <a:lnTo>
                    <a:pt x="3681742" y="3822890"/>
                  </a:lnTo>
                  <a:lnTo>
                    <a:pt x="3651885" y="3851567"/>
                  </a:lnTo>
                  <a:lnTo>
                    <a:pt x="3625202" y="3883329"/>
                  </a:lnTo>
                  <a:lnTo>
                    <a:pt x="3602532" y="3917150"/>
                  </a:lnTo>
                  <a:lnTo>
                    <a:pt x="3586924" y="3964228"/>
                  </a:lnTo>
                  <a:lnTo>
                    <a:pt x="3590036" y="4013517"/>
                  </a:lnTo>
                  <a:lnTo>
                    <a:pt x="3608667" y="4058488"/>
                  </a:lnTo>
                  <a:lnTo>
                    <a:pt x="3639642" y="4092625"/>
                  </a:lnTo>
                  <a:lnTo>
                    <a:pt x="3679253" y="4111358"/>
                  </a:lnTo>
                  <a:lnTo>
                    <a:pt x="3721392" y="4111942"/>
                  </a:lnTo>
                  <a:lnTo>
                    <a:pt x="3765537" y="4095127"/>
                  </a:lnTo>
                  <a:lnTo>
                    <a:pt x="3811130" y="4061714"/>
                  </a:lnTo>
                  <a:lnTo>
                    <a:pt x="3849954" y="4027601"/>
                  </a:lnTo>
                  <a:lnTo>
                    <a:pt x="3889743" y="3994543"/>
                  </a:lnTo>
                  <a:lnTo>
                    <a:pt x="3930700" y="3962971"/>
                  </a:lnTo>
                  <a:lnTo>
                    <a:pt x="3972991" y="3933291"/>
                  </a:lnTo>
                  <a:lnTo>
                    <a:pt x="4015790" y="3905935"/>
                  </a:lnTo>
                  <a:lnTo>
                    <a:pt x="4146816" y="3828084"/>
                  </a:lnTo>
                  <a:lnTo>
                    <a:pt x="4189844" y="3801287"/>
                  </a:lnTo>
                  <a:lnTo>
                    <a:pt x="4231779" y="3772928"/>
                  </a:lnTo>
                  <a:lnTo>
                    <a:pt x="4275988" y="3740137"/>
                  </a:lnTo>
                  <a:lnTo>
                    <a:pt x="4318508" y="3704463"/>
                  </a:lnTo>
                  <a:lnTo>
                    <a:pt x="4357865" y="3665778"/>
                  </a:lnTo>
                  <a:lnTo>
                    <a:pt x="4392612" y="3623894"/>
                  </a:lnTo>
                  <a:lnTo>
                    <a:pt x="4421263" y="3579215"/>
                  </a:lnTo>
                  <a:lnTo>
                    <a:pt x="4441114" y="3534410"/>
                  </a:lnTo>
                  <a:lnTo>
                    <a:pt x="4452277" y="3489807"/>
                  </a:lnTo>
                  <a:lnTo>
                    <a:pt x="4454880" y="3445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367" y="6607385"/>
            <a:ext cx="5602605" cy="3225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4154">
              <a:lnSpc>
                <a:spcPct val="116700"/>
              </a:lnSpc>
              <a:spcBef>
                <a:spcPts val="95"/>
              </a:spcBef>
            </a:pPr>
            <a:r>
              <a:rPr dirty="0" sz="9000" spc="825"/>
              <a:t>Ana </a:t>
            </a:r>
            <a:r>
              <a:rPr dirty="0" sz="9000" spc="610"/>
              <a:t>sayfa </a:t>
            </a:r>
            <a:r>
              <a:rPr dirty="0" sz="9000" spc="-2020"/>
              <a:t> </a:t>
            </a:r>
            <a:r>
              <a:rPr dirty="0" sz="9000" spc="459"/>
              <a:t>g</a:t>
            </a:r>
            <a:r>
              <a:rPr dirty="0" sz="9000" spc="140"/>
              <a:t>o</a:t>
            </a:r>
            <a:r>
              <a:rPr dirty="0" sz="9000" spc="1315"/>
              <a:t>r</a:t>
            </a:r>
            <a:r>
              <a:rPr dirty="0" sz="9000" spc="715"/>
              <a:t>u</a:t>
            </a:r>
            <a:r>
              <a:rPr dirty="0" sz="9000" spc="815"/>
              <a:t>n</a:t>
            </a:r>
            <a:r>
              <a:rPr dirty="0" sz="9000" spc="715"/>
              <a:t>u</a:t>
            </a:r>
            <a:r>
              <a:rPr dirty="0" sz="9000" spc="800"/>
              <a:t>m</a:t>
            </a:r>
            <a:r>
              <a:rPr dirty="0" sz="9000" spc="715"/>
              <a:t>u</a:t>
            </a:r>
            <a:endParaRPr sz="9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3206" y="2414229"/>
            <a:ext cx="16695419" cy="7873365"/>
            <a:chOff x="1593206" y="2414229"/>
            <a:chExt cx="16695419" cy="7873365"/>
          </a:xfrm>
        </p:grpSpPr>
        <p:sp>
          <p:nvSpPr>
            <p:cNvPr id="3" name="object 3"/>
            <p:cNvSpPr/>
            <p:nvPr/>
          </p:nvSpPr>
          <p:spPr>
            <a:xfrm>
              <a:off x="13182600" y="5181598"/>
              <a:ext cx="5105400" cy="5105400"/>
            </a:xfrm>
            <a:custGeom>
              <a:avLst/>
              <a:gdLst/>
              <a:ahLst/>
              <a:cxnLst/>
              <a:rect l="l" t="t" r="r" b="b"/>
              <a:pathLst>
                <a:path w="5105400" h="5105400">
                  <a:moveTo>
                    <a:pt x="57980" y="5105401"/>
                  </a:moveTo>
                  <a:lnTo>
                    <a:pt x="0" y="5105401"/>
                  </a:lnTo>
                  <a:lnTo>
                    <a:pt x="5105401" y="0"/>
                  </a:lnTo>
                  <a:lnTo>
                    <a:pt x="5105401" y="57991"/>
                  </a:lnTo>
                  <a:lnTo>
                    <a:pt x="57980" y="5105401"/>
                  </a:lnTo>
                  <a:close/>
                </a:path>
                <a:path w="5105400" h="5105400">
                  <a:moveTo>
                    <a:pt x="194760" y="5105401"/>
                  </a:moveTo>
                  <a:lnTo>
                    <a:pt x="134805" y="5105401"/>
                  </a:lnTo>
                  <a:lnTo>
                    <a:pt x="5105401" y="445471"/>
                  </a:lnTo>
                  <a:lnTo>
                    <a:pt x="5105401" y="501679"/>
                  </a:lnTo>
                  <a:lnTo>
                    <a:pt x="194760" y="5105401"/>
                  </a:lnTo>
                  <a:close/>
                </a:path>
                <a:path w="5105400" h="5105400">
                  <a:moveTo>
                    <a:pt x="351110" y="5105401"/>
                  </a:moveTo>
                  <a:lnTo>
                    <a:pt x="288844" y="5105401"/>
                  </a:lnTo>
                  <a:lnTo>
                    <a:pt x="5105401" y="890921"/>
                  </a:lnTo>
                  <a:lnTo>
                    <a:pt x="5105401" y="945390"/>
                  </a:lnTo>
                  <a:lnTo>
                    <a:pt x="351110" y="5105401"/>
                  </a:lnTo>
                  <a:close/>
                </a:path>
                <a:path w="5105400" h="5105400">
                  <a:moveTo>
                    <a:pt x="531569" y="5105401"/>
                  </a:moveTo>
                  <a:lnTo>
                    <a:pt x="466517" y="5105401"/>
                  </a:lnTo>
                  <a:lnTo>
                    <a:pt x="5105401" y="1336314"/>
                  </a:lnTo>
                  <a:lnTo>
                    <a:pt x="5105401" y="1389168"/>
                  </a:lnTo>
                  <a:lnTo>
                    <a:pt x="531569" y="5105401"/>
                  </a:lnTo>
                  <a:close/>
                </a:path>
                <a:path w="5105400" h="5105400">
                  <a:moveTo>
                    <a:pt x="742128" y="5105401"/>
                  </a:moveTo>
                  <a:lnTo>
                    <a:pt x="673795" y="5105401"/>
                  </a:lnTo>
                  <a:lnTo>
                    <a:pt x="5105401" y="1781704"/>
                  </a:lnTo>
                  <a:lnTo>
                    <a:pt x="5105401" y="1832942"/>
                  </a:lnTo>
                  <a:lnTo>
                    <a:pt x="742128" y="5105401"/>
                  </a:lnTo>
                  <a:close/>
                </a:path>
                <a:path w="5105400" h="5105400">
                  <a:moveTo>
                    <a:pt x="991037" y="5105401"/>
                  </a:moveTo>
                  <a:lnTo>
                    <a:pt x="918671" y="5105401"/>
                  </a:lnTo>
                  <a:lnTo>
                    <a:pt x="5105401" y="2227021"/>
                  </a:lnTo>
                  <a:lnTo>
                    <a:pt x="5105401" y="2276782"/>
                  </a:lnTo>
                  <a:lnTo>
                    <a:pt x="991037" y="5105401"/>
                  </a:lnTo>
                  <a:close/>
                </a:path>
                <a:path w="5105400" h="5105400">
                  <a:moveTo>
                    <a:pt x="1289836" y="5105401"/>
                  </a:moveTo>
                  <a:lnTo>
                    <a:pt x="1212435" y="5105401"/>
                  </a:lnTo>
                  <a:lnTo>
                    <a:pt x="5105401" y="2672302"/>
                  </a:lnTo>
                  <a:lnTo>
                    <a:pt x="5105401" y="2720674"/>
                  </a:lnTo>
                  <a:lnTo>
                    <a:pt x="1289836" y="5105401"/>
                  </a:lnTo>
                  <a:close/>
                </a:path>
                <a:path w="5105400" h="5105400">
                  <a:moveTo>
                    <a:pt x="1655080" y="5105401"/>
                  </a:moveTo>
                  <a:lnTo>
                    <a:pt x="1571424" y="5105401"/>
                  </a:lnTo>
                  <a:lnTo>
                    <a:pt x="5105401" y="3117536"/>
                  </a:lnTo>
                  <a:lnTo>
                    <a:pt x="5105401" y="3164590"/>
                  </a:lnTo>
                  <a:lnTo>
                    <a:pt x="1655080" y="5105401"/>
                  </a:lnTo>
                  <a:close/>
                </a:path>
                <a:path w="5105400" h="5105400">
                  <a:moveTo>
                    <a:pt x="2111743" y="5105401"/>
                  </a:moveTo>
                  <a:lnTo>
                    <a:pt x="2020037" y="5105401"/>
                  </a:lnTo>
                  <a:lnTo>
                    <a:pt x="5105401" y="3562719"/>
                  </a:lnTo>
                  <a:lnTo>
                    <a:pt x="5105401" y="3608575"/>
                  </a:lnTo>
                  <a:lnTo>
                    <a:pt x="2111743" y="5105401"/>
                  </a:lnTo>
                  <a:close/>
                </a:path>
                <a:path w="5105400" h="5105400">
                  <a:moveTo>
                    <a:pt x="2698978" y="5105401"/>
                  </a:moveTo>
                  <a:lnTo>
                    <a:pt x="2596706" y="5105401"/>
                  </a:lnTo>
                  <a:lnTo>
                    <a:pt x="5105401" y="4007845"/>
                  </a:lnTo>
                  <a:lnTo>
                    <a:pt x="5105401" y="4052591"/>
                  </a:lnTo>
                  <a:lnTo>
                    <a:pt x="2698978" y="5105401"/>
                  </a:lnTo>
                  <a:close/>
                </a:path>
                <a:path w="5105400" h="5105400">
                  <a:moveTo>
                    <a:pt x="3482221" y="5105401"/>
                  </a:moveTo>
                  <a:lnTo>
                    <a:pt x="3365395" y="5105401"/>
                  </a:lnTo>
                  <a:lnTo>
                    <a:pt x="5105401" y="4452901"/>
                  </a:lnTo>
                  <a:lnTo>
                    <a:pt x="5105401" y="4496708"/>
                  </a:lnTo>
                  <a:lnTo>
                    <a:pt x="3482221" y="5105401"/>
                  </a:lnTo>
                  <a:close/>
                </a:path>
                <a:path w="5105400" h="5105400">
                  <a:moveTo>
                    <a:pt x="4578878" y="5105401"/>
                  </a:moveTo>
                  <a:lnTo>
                    <a:pt x="4441468" y="5105401"/>
                  </a:lnTo>
                  <a:lnTo>
                    <a:pt x="5105401" y="4897923"/>
                  </a:lnTo>
                  <a:lnTo>
                    <a:pt x="5105401" y="4940863"/>
                  </a:lnTo>
                  <a:lnTo>
                    <a:pt x="4578878" y="5105401"/>
                  </a:lnTo>
                  <a:close/>
                </a:path>
              </a:pathLst>
            </a:custGeom>
            <a:solidFill>
              <a:srgbClr val="FE4F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206" y="2414229"/>
              <a:ext cx="13277849" cy="5105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0221" y="471805"/>
            <a:ext cx="835469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660"/>
              <a:t>ADMIN</a:t>
            </a:r>
            <a:r>
              <a:rPr dirty="0" sz="9000" spc="-480"/>
              <a:t> </a:t>
            </a:r>
            <a:r>
              <a:rPr dirty="0" sz="9000" spc="1145"/>
              <a:t>EKRANI</a:t>
            </a:r>
            <a:endParaRPr sz="9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8663" y="1028700"/>
            <a:ext cx="13354050" cy="8227059"/>
            <a:chOff x="1908663" y="1028700"/>
            <a:chExt cx="13354050" cy="82270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663" y="1028700"/>
              <a:ext cx="13354049" cy="6648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6435" y="6476364"/>
              <a:ext cx="3009900" cy="2779395"/>
            </a:xfrm>
            <a:custGeom>
              <a:avLst/>
              <a:gdLst/>
              <a:ahLst/>
              <a:cxnLst/>
              <a:rect l="l" t="t" r="r" b="b"/>
              <a:pathLst>
                <a:path w="3009900" h="2779395">
                  <a:moveTo>
                    <a:pt x="2554452" y="2342019"/>
                  </a:moveTo>
                  <a:lnTo>
                    <a:pt x="2544724" y="2305418"/>
                  </a:lnTo>
                  <a:lnTo>
                    <a:pt x="2521445" y="2275497"/>
                  </a:lnTo>
                  <a:lnTo>
                    <a:pt x="2487650" y="2255101"/>
                  </a:lnTo>
                  <a:lnTo>
                    <a:pt x="2446439" y="2247087"/>
                  </a:lnTo>
                  <a:lnTo>
                    <a:pt x="2416098" y="2247239"/>
                  </a:lnTo>
                  <a:lnTo>
                    <a:pt x="2385733" y="2247989"/>
                  </a:lnTo>
                  <a:lnTo>
                    <a:pt x="2355418" y="2248166"/>
                  </a:lnTo>
                  <a:lnTo>
                    <a:pt x="1812455" y="2201113"/>
                  </a:lnTo>
                  <a:lnTo>
                    <a:pt x="1658772" y="2185962"/>
                  </a:lnTo>
                  <a:lnTo>
                    <a:pt x="1505280" y="2169109"/>
                  </a:lnTo>
                  <a:lnTo>
                    <a:pt x="1453857" y="2162835"/>
                  </a:lnTo>
                  <a:lnTo>
                    <a:pt x="1402499" y="2156079"/>
                  </a:lnTo>
                  <a:lnTo>
                    <a:pt x="1351241" y="2148789"/>
                  </a:lnTo>
                  <a:lnTo>
                    <a:pt x="1300086" y="2140877"/>
                  </a:lnTo>
                  <a:lnTo>
                    <a:pt x="1249057" y="2132279"/>
                  </a:lnTo>
                  <a:lnTo>
                    <a:pt x="1198168" y="2122932"/>
                  </a:lnTo>
                  <a:lnTo>
                    <a:pt x="1147432" y="2112759"/>
                  </a:lnTo>
                  <a:lnTo>
                    <a:pt x="1096873" y="2101710"/>
                  </a:lnTo>
                  <a:lnTo>
                    <a:pt x="1046505" y="2089708"/>
                  </a:lnTo>
                  <a:lnTo>
                    <a:pt x="996340" y="2076678"/>
                  </a:lnTo>
                  <a:lnTo>
                    <a:pt x="946404" y="2062556"/>
                  </a:lnTo>
                  <a:lnTo>
                    <a:pt x="896696" y="2047278"/>
                  </a:lnTo>
                  <a:lnTo>
                    <a:pt x="847255" y="2030768"/>
                  </a:lnTo>
                  <a:lnTo>
                    <a:pt x="800379" y="2013115"/>
                  </a:lnTo>
                  <a:lnTo>
                    <a:pt x="755370" y="1993341"/>
                  </a:lnTo>
                  <a:lnTo>
                    <a:pt x="712216" y="1971459"/>
                  </a:lnTo>
                  <a:lnTo>
                    <a:pt x="670928" y="1947456"/>
                  </a:lnTo>
                  <a:lnTo>
                    <a:pt x="631482" y="1921306"/>
                  </a:lnTo>
                  <a:lnTo>
                    <a:pt x="593890" y="1893023"/>
                  </a:lnTo>
                  <a:lnTo>
                    <a:pt x="558139" y="1862582"/>
                  </a:lnTo>
                  <a:lnTo>
                    <a:pt x="524217" y="1829993"/>
                  </a:lnTo>
                  <a:lnTo>
                    <a:pt x="492137" y="1795221"/>
                  </a:lnTo>
                  <a:lnTo>
                    <a:pt x="461886" y="1758289"/>
                  </a:lnTo>
                  <a:lnTo>
                    <a:pt x="433438" y="1719160"/>
                  </a:lnTo>
                  <a:lnTo>
                    <a:pt x="406819" y="1677847"/>
                  </a:lnTo>
                  <a:lnTo>
                    <a:pt x="382016" y="1634337"/>
                  </a:lnTo>
                  <a:lnTo>
                    <a:pt x="358851" y="1589392"/>
                  </a:lnTo>
                  <a:lnTo>
                    <a:pt x="337261" y="1543977"/>
                  </a:lnTo>
                  <a:lnTo>
                    <a:pt x="317195" y="1498066"/>
                  </a:lnTo>
                  <a:lnTo>
                    <a:pt x="298640" y="1451673"/>
                  </a:lnTo>
                  <a:lnTo>
                    <a:pt x="281546" y="1404810"/>
                  </a:lnTo>
                  <a:lnTo>
                    <a:pt x="265899" y="1357477"/>
                  </a:lnTo>
                  <a:lnTo>
                    <a:pt x="251663" y="1309674"/>
                  </a:lnTo>
                  <a:lnTo>
                    <a:pt x="238810" y="1261427"/>
                  </a:lnTo>
                  <a:lnTo>
                    <a:pt x="227317" y="1212710"/>
                  </a:lnTo>
                  <a:lnTo>
                    <a:pt x="217144" y="1163561"/>
                  </a:lnTo>
                  <a:lnTo>
                    <a:pt x="208267" y="1113955"/>
                  </a:lnTo>
                  <a:lnTo>
                    <a:pt x="200736" y="1065060"/>
                  </a:lnTo>
                  <a:lnTo>
                    <a:pt x="194170" y="1016127"/>
                  </a:lnTo>
                  <a:lnTo>
                    <a:pt x="188531" y="967155"/>
                  </a:lnTo>
                  <a:lnTo>
                    <a:pt x="183781" y="918146"/>
                  </a:lnTo>
                  <a:lnTo>
                    <a:pt x="179882" y="869111"/>
                  </a:lnTo>
                  <a:lnTo>
                    <a:pt x="176796" y="820051"/>
                  </a:lnTo>
                  <a:lnTo>
                    <a:pt x="174485" y="770953"/>
                  </a:lnTo>
                  <a:lnTo>
                    <a:pt x="172910" y="721829"/>
                  </a:lnTo>
                  <a:lnTo>
                    <a:pt x="172021" y="672680"/>
                  </a:lnTo>
                  <a:lnTo>
                    <a:pt x="171780" y="623493"/>
                  </a:lnTo>
                  <a:lnTo>
                    <a:pt x="172161" y="574294"/>
                  </a:lnTo>
                  <a:lnTo>
                    <a:pt x="173113" y="525068"/>
                  </a:lnTo>
                  <a:lnTo>
                    <a:pt x="174599" y="475818"/>
                  </a:lnTo>
                  <a:lnTo>
                    <a:pt x="181216" y="327456"/>
                  </a:lnTo>
                  <a:lnTo>
                    <a:pt x="182651" y="277634"/>
                  </a:lnTo>
                  <a:lnTo>
                    <a:pt x="185280" y="78308"/>
                  </a:lnTo>
                  <a:lnTo>
                    <a:pt x="171665" y="29159"/>
                  </a:lnTo>
                  <a:lnTo>
                    <a:pt x="129298" y="1955"/>
                  </a:lnTo>
                  <a:lnTo>
                    <a:pt x="99555" y="0"/>
                  </a:lnTo>
                  <a:lnTo>
                    <a:pt x="74599" y="8763"/>
                  </a:lnTo>
                  <a:lnTo>
                    <a:pt x="38023" y="50228"/>
                  </a:lnTo>
                  <a:lnTo>
                    <a:pt x="27825" y="90538"/>
                  </a:lnTo>
                  <a:lnTo>
                    <a:pt x="23266" y="203390"/>
                  </a:lnTo>
                  <a:lnTo>
                    <a:pt x="6502" y="499821"/>
                  </a:lnTo>
                  <a:lnTo>
                    <a:pt x="2171" y="598665"/>
                  </a:lnTo>
                  <a:lnTo>
                    <a:pt x="762" y="648119"/>
                  </a:lnTo>
                  <a:lnTo>
                    <a:pt x="0" y="697572"/>
                  </a:lnTo>
                  <a:lnTo>
                    <a:pt x="0" y="747052"/>
                  </a:lnTo>
                  <a:lnTo>
                    <a:pt x="876" y="796556"/>
                  </a:lnTo>
                  <a:lnTo>
                    <a:pt x="2755" y="846074"/>
                  </a:lnTo>
                  <a:lnTo>
                    <a:pt x="5727" y="895629"/>
                  </a:lnTo>
                  <a:lnTo>
                    <a:pt x="9918" y="945222"/>
                  </a:lnTo>
                  <a:lnTo>
                    <a:pt x="15417" y="997343"/>
                  </a:lnTo>
                  <a:lnTo>
                    <a:pt x="21856" y="1049197"/>
                  </a:lnTo>
                  <a:lnTo>
                    <a:pt x="29298" y="1100734"/>
                  </a:lnTo>
                  <a:lnTo>
                    <a:pt x="37782" y="1151966"/>
                  </a:lnTo>
                  <a:lnTo>
                    <a:pt x="47358" y="1202880"/>
                  </a:lnTo>
                  <a:lnTo>
                    <a:pt x="58077" y="1253451"/>
                  </a:lnTo>
                  <a:lnTo>
                    <a:pt x="70015" y="1303667"/>
                  </a:lnTo>
                  <a:lnTo>
                    <a:pt x="83197" y="1353515"/>
                  </a:lnTo>
                  <a:lnTo>
                    <a:pt x="97688" y="1402994"/>
                  </a:lnTo>
                  <a:lnTo>
                    <a:pt x="113538" y="1452079"/>
                  </a:lnTo>
                  <a:lnTo>
                    <a:pt x="130797" y="1500759"/>
                  </a:lnTo>
                  <a:lnTo>
                    <a:pt x="149517" y="1549019"/>
                  </a:lnTo>
                  <a:lnTo>
                    <a:pt x="169760" y="1596847"/>
                  </a:lnTo>
                  <a:lnTo>
                    <a:pt x="191566" y="1644230"/>
                  </a:lnTo>
                  <a:lnTo>
                    <a:pt x="214998" y="1691170"/>
                  </a:lnTo>
                  <a:lnTo>
                    <a:pt x="240093" y="1737626"/>
                  </a:lnTo>
                  <a:lnTo>
                    <a:pt x="266065" y="1781581"/>
                  </a:lnTo>
                  <a:lnTo>
                    <a:pt x="293611" y="1823707"/>
                  </a:lnTo>
                  <a:lnTo>
                    <a:pt x="322745" y="1863991"/>
                  </a:lnTo>
                  <a:lnTo>
                    <a:pt x="353479" y="1902409"/>
                  </a:lnTo>
                  <a:lnTo>
                    <a:pt x="385838" y="1938972"/>
                  </a:lnTo>
                  <a:lnTo>
                    <a:pt x="419823" y="1973630"/>
                  </a:lnTo>
                  <a:lnTo>
                    <a:pt x="455434" y="2006396"/>
                  </a:lnTo>
                  <a:lnTo>
                    <a:pt x="492709" y="2037245"/>
                  </a:lnTo>
                  <a:lnTo>
                    <a:pt x="531660" y="2066150"/>
                  </a:lnTo>
                  <a:lnTo>
                    <a:pt x="572274" y="2093112"/>
                  </a:lnTo>
                  <a:lnTo>
                    <a:pt x="614578" y="2118118"/>
                  </a:lnTo>
                  <a:lnTo>
                    <a:pt x="658596" y="2141131"/>
                  </a:lnTo>
                  <a:lnTo>
                    <a:pt x="704329" y="2162162"/>
                  </a:lnTo>
                  <a:lnTo>
                    <a:pt x="751789" y="2181174"/>
                  </a:lnTo>
                  <a:lnTo>
                    <a:pt x="795680" y="2197227"/>
                  </a:lnTo>
                  <a:lnTo>
                    <a:pt x="839901" y="2212479"/>
                  </a:lnTo>
                  <a:lnTo>
                    <a:pt x="884440" y="2226640"/>
                  </a:lnTo>
                  <a:lnTo>
                    <a:pt x="929246" y="2239429"/>
                  </a:lnTo>
                  <a:lnTo>
                    <a:pt x="977633" y="2251875"/>
                  </a:lnTo>
                  <a:lnTo>
                    <a:pt x="1026134" y="2263597"/>
                  </a:lnTo>
                  <a:lnTo>
                    <a:pt x="1074737" y="2274633"/>
                  </a:lnTo>
                  <a:lnTo>
                    <a:pt x="1123442" y="2285022"/>
                  </a:lnTo>
                  <a:lnTo>
                    <a:pt x="1172235" y="2294788"/>
                  </a:lnTo>
                  <a:lnTo>
                    <a:pt x="1221130" y="2303970"/>
                  </a:lnTo>
                  <a:lnTo>
                    <a:pt x="1270101" y="2312606"/>
                  </a:lnTo>
                  <a:lnTo>
                    <a:pt x="1319136" y="2320734"/>
                  </a:lnTo>
                  <a:lnTo>
                    <a:pt x="1417447" y="2335580"/>
                  </a:lnTo>
                  <a:lnTo>
                    <a:pt x="1515999" y="2348788"/>
                  </a:lnTo>
                  <a:lnTo>
                    <a:pt x="1614754" y="2360638"/>
                  </a:lnTo>
                  <a:lnTo>
                    <a:pt x="1763166" y="2376487"/>
                  </a:lnTo>
                  <a:lnTo>
                    <a:pt x="2010930" y="2400046"/>
                  </a:lnTo>
                  <a:lnTo>
                    <a:pt x="2303272" y="2424049"/>
                  </a:lnTo>
                  <a:lnTo>
                    <a:pt x="2400858" y="2430856"/>
                  </a:lnTo>
                  <a:lnTo>
                    <a:pt x="2449690" y="2433701"/>
                  </a:lnTo>
                  <a:lnTo>
                    <a:pt x="2495067" y="2428710"/>
                  </a:lnTo>
                  <a:lnTo>
                    <a:pt x="2528557" y="2409964"/>
                  </a:lnTo>
                  <a:lnTo>
                    <a:pt x="2548801" y="2380170"/>
                  </a:lnTo>
                  <a:lnTo>
                    <a:pt x="2554452" y="2342019"/>
                  </a:lnTo>
                  <a:close/>
                </a:path>
                <a:path w="3009900" h="2779395">
                  <a:moveTo>
                    <a:pt x="3009646" y="2314346"/>
                  </a:moveTo>
                  <a:lnTo>
                    <a:pt x="2997403" y="2271344"/>
                  </a:lnTo>
                  <a:lnTo>
                    <a:pt x="2972701" y="2230590"/>
                  </a:lnTo>
                  <a:lnTo>
                    <a:pt x="2935846" y="2192782"/>
                  </a:lnTo>
                  <a:lnTo>
                    <a:pt x="2894698" y="2161883"/>
                  </a:lnTo>
                  <a:lnTo>
                    <a:pt x="2851289" y="2134285"/>
                  </a:lnTo>
                  <a:lnTo>
                    <a:pt x="2805823" y="2108390"/>
                  </a:lnTo>
                  <a:lnTo>
                    <a:pt x="2759443" y="2084832"/>
                  </a:lnTo>
                  <a:lnTo>
                    <a:pt x="2712275" y="2063305"/>
                  </a:lnTo>
                  <a:lnTo>
                    <a:pt x="2664434" y="2043506"/>
                  </a:lnTo>
                  <a:lnTo>
                    <a:pt x="2616022" y="2025167"/>
                  </a:lnTo>
                  <a:lnTo>
                    <a:pt x="2567165" y="2007958"/>
                  </a:lnTo>
                  <a:lnTo>
                    <a:pt x="2517991" y="1991614"/>
                  </a:lnTo>
                  <a:lnTo>
                    <a:pt x="2320315" y="1928876"/>
                  </a:lnTo>
                  <a:lnTo>
                    <a:pt x="2292451" y="1925624"/>
                  </a:lnTo>
                  <a:lnTo>
                    <a:pt x="2265654" y="1927923"/>
                  </a:lnTo>
                  <a:lnTo>
                    <a:pt x="2242858" y="1936711"/>
                  </a:lnTo>
                  <a:lnTo>
                    <a:pt x="2224773" y="1952713"/>
                  </a:lnTo>
                  <a:lnTo>
                    <a:pt x="2212086" y="1976691"/>
                  </a:lnTo>
                  <a:lnTo>
                    <a:pt x="2206752" y="2003247"/>
                  </a:lnTo>
                  <a:lnTo>
                    <a:pt x="2209990" y="2027580"/>
                  </a:lnTo>
                  <a:lnTo>
                    <a:pt x="2240648" y="2067674"/>
                  </a:lnTo>
                  <a:lnTo>
                    <a:pt x="2283891" y="2089315"/>
                  </a:lnTo>
                  <a:lnTo>
                    <a:pt x="2350782" y="2112543"/>
                  </a:lnTo>
                  <a:lnTo>
                    <a:pt x="2454287" y="2147049"/>
                  </a:lnTo>
                  <a:lnTo>
                    <a:pt x="2505837" y="2164765"/>
                  </a:lnTo>
                  <a:lnTo>
                    <a:pt x="2557018" y="2183422"/>
                  </a:lnTo>
                  <a:lnTo>
                    <a:pt x="2607640" y="2203450"/>
                  </a:lnTo>
                  <a:lnTo>
                    <a:pt x="2653030" y="2224024"/>
                  </a:lnTo>
                  <a:lnTo>
                    <a:pt x="2697454" y="2246922"/>
                  </a:lnTo>
                  <a:lnTo>
                    <a:pt x="2741295" y="2271217"/>
                  </a:lnTo>
                  <a:lnTo>
                    <a:pt x="2784945" y="2295956"/>
                  </a:lnTo>
                  <a:lnTo>
                    <a:pt x="2828760" y="2320201"/>
                  </a:lnTo>
                  <a:lnTo>
                    <a:pt x="2778188" y="2391981"/>
                  </a:lnTo>
                  <a:lnTo>
                    <a:pt x="2723083" y="2431618"/>
                  </a:lnTo>
                  <a:lnTo>
                    <a:pt x="2680525" y="2458859"/>
                  </a:lnTo>
                  <a:lnTo>
                    <a:pt x="2594597" y="2512149"/>
                  </a:lnTo>
                  <a:lnTo>
                    <a:pt x="2551976" y="2539250"/>
                  </a:lnTo>
                  <a:lnTo>
                    <a:pt x="2510091" y="2567394"/>
                  </a:lnTo>
                  <a:lnTo>
                    <a:pt x="2468194" y="2603373"/>
                  </a:lnTo>
                  <a:lnTo>
                    <a:pt x="2434831" y="2647696"/>
                  </a:lnTo>
                  <a:lnTo>
                    <a:pt x="2424277" y="2679522"/>
                  </a:lnTo>
                  <a:lnTo>
                    <a:pt x="2426385" y="2712834"/>
                  </a:lnTo>
                  <a:lnTo>
                    <a:pt x="2438984" y="2743238"/>
                  </a:lnTo>
                  <a:lnTo>
                    <a:pt x="2459913" y="2766301"/>
                  </a:lnTo>
                  <a:lnTo>
                    <a:pt x="2486685" y="2778976"/>
                  </a:lnTo>
                  <a:lnTo>
                    <a:pt x="2515171" y="2779357"/>
                  </a:lnTo>
                  <a:lnTo>
                    <a:pt x="2545003" y="2768003"/>
                  </a:lnTo>
                  <a:lnTo>
                    <a:pt x="2575814" y="2745422"/>
                  </a:lnTo>
                  <a:lnTo>
                    <a:pt x="2602065" y="2722359"/>
                  </a:lnTo>
                  <a:lnTo>
                    <a:pt x="2628950" y="2700007"/>
                  </a:lnTo>
                  <a:lnTo>
                    <a:pt x="2656624" y="2678671"/>
                  </a:lnTo>
                  <a:lnTo>
                    <a:pt x="2685224" y="2658605"/>
                  </a:lnTo>
                  <a:lnTo>
                    <a:pt x="2728811" y="2631198"/>
                  </a:lnTo>
                  <a:lnTo>
                    <a:pt x="2817304" y="2578544"/>
                  </a:lnTo>
                  <a:lnTo>
                    <a:pt x="2860116" y="2550223"/>
                  </a:lnTo>
                  <a:lnTo>
                    <a:pt x="2918739" y="2503944"/>
                  </a:lnTo>
                  <a:lnTo>
                    <a:pt x="2968828" y="2449487"/>
                  </a:lnTo>
                  <a:lnTo>
                    <a:pt x="2995638" y="2404135"/>
                  </a:lnTo>
                  <a:lnTo>
                    <a:pt x="3009150" y="2358847"/>
                  </a:lnTo>
                  <a:lnTo>
                    <a:pt x="3009646" y="2314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72954" y="8090020"/>
            <a:ext cx="7778115" cy="1165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450" spc="680"/>
              <a:t>Admin</a:t>
            </a:r>
            <a:r>
              <a:rPr dirty="0" sz="7450" spc="-420"/>
              <a:t> </a:t>
            </a:r>
            <a:r>
              <a:rPr dirty="0" sz="7450" spc="605"/>
              <a:t>gorunumu</a:t>
            </a:r>
            <a:endParaRPr sz="7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4961235" cy="10287000"/>
            <a:chOff x="0" y="1"/>
            <a:chExt cx="149612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3572510" cy="10287000"/>
            </a:xfrm>
            <a:custGeom>
              <a:avLst/>
              <a:gdLst/>
              <a:ahLst/>
              <a:cxnLst/>
              <a:rect l="l" t="t" r="r" b="b"/>
              <a:pathLst>
                <a:path w="3572510" h="10287000">
                  <a:moveTo>
                    <a:pt x="3571964" y="323380"/>
                  </a:moveTo>
                  <a:lnTo>
                    <a:pt x="3133572" y="0"/>
                  </a:lnTo>
                  <a:lnTo>
                    <a:pt x="3084576" y="0"/>
                  </a:lnTo>
                  <a:lnTo>
                    <a:pt x="3542868" y="338061"/>
                  </a:lnTo>
                  <a:lnTo>
                    <a:pt x="3542868" y="2530056"/>
                  </a:lnTo>
                  <a:lnTo>
                    <a:pt x="3542868" y="2578531"/>
                  </a:lnTo>
                  <a:lnTo>
                    <a:pt x="3542868" y="4776203"/>
                  </a:lnTo>
                  <a:lnTo>
                    <a:pt x="1443621" y="5425465"/>
                  </a:lnTo>
                  <a:lnTo>
                    <a:pt x="1443621" y="5416397"/>
                  </a:lnTo>
                  <a:lnTo>
                    <a:pt x="1443621" y="3227692"/>
                  </a:lnTo>
                  <a:lnTo>
                    <a:pt x="1530223" y="3200908"/>
                  </a:lnTo>
                  <a:lnTo>
                    <a:pt x="3542868" y="2578531"/>
                  </a:lnTo>
                  <a:lnTo>
                    <a:pt x="3542868" y="2530056"/>
                  </a:lnTo>
                  <a:lnTo>
                    <a:pt x="676884" y="415836"/>
                  </a:lnTo>
                  <a:lnTo>
                    <a:pt x="645134" y="392417"/>
                  </a:lnTo>
                  <a:lnTo>
                    <a:pt x="645134" y="0"/>
                  </a:lnTo>
                  <a:lnTo>
                    <a:pt x="616051" y="0"/>
                  </a:lnTo>
                  <a:lnTo>
                    <a:pt x="616051" y="389039"/>
                  </a:lnTo>
                  <a:lnTo>
                    <a:pt x="0" y="579539"/>
                  </a:lnTo>
                  <a:lnTo>
                    <a:pt x="0" y="609993"/>
                  </a:lnTo>
                  <a:lnTo>
                    <a:pt x="627849" y="415836"/>
                  </a:lnTo>
                  <a:lnTo>
                    <a:pt x="3525558" y="2553449"/>
                  </a:lnTo>
                  <a:lnTo>
                    <a:pt x="1431798" y="3200908"/>
                  </a:lnTo>
                  <a:lnTo>
                    <a:pt x="0" y="2144674"/>
                  </a:lnTo>
                  <a:lnTo>
                    <a:pt x="0" y="2180831"/>
                  </a:lnTo>
                  <a:lnTo>
                    <a:pt x="1414526" y="3224314"/>
                  </a:lnTo>
                  <a:lnTo>
                    <a:pt x="1414526" y="5406263"/>
                  </a:lnTo>
                  <a:lnTo>
                    <a:pt x="694143" y="4874844"/>
                  </a:lnTo>
                  <a:lnTo>
                    <a:pt x="681812" y="4865738"/>
                  </a:lnTo>
                  <a:lnTo>
                    <a:pt x="633298" y="4829962"/>
                  </a:lnTo>
                  <a:lnTo>
                    <a:pt x="623633" y="4832959"/>
                  </a:lnTo>
                  <a:lnTo>
                    <a:pt x="0" y="4372889"/>
                  </a:lnTo>
                  <a:lnTo>
                    <a:pt x="0" y="4409033"/>
                  </a:lnTo>
                  <a:lnTo>
                    <a:pt x="589089" y="4843640"/>
                  </a:lnTo>
                  <a:lnTo>
                    <a:pt x="0" y="5025796"/>
                  </a:lnTo>
                  <a:lnTo>
                    <a:pt x="0" y="5056238"/>
                  </a:lnTo>
                  <a:lnTo>
                    <a:pt x="616051" y="4865738"/>
                  </a:lnTo>
                  <a:lnTo>
                    <a:pt x="616051" y="7063422"/>
                  </a:lnTo>
                  <a:lnTo>
                    <a:pt x="0" y="7253922"/>
                  </a:lnTo>
                  <a:lnTo>
                    <a:pt x="0" y="7284364"/>
                  </a:lnTo>
                  <a:lnTo>
                    <a:pt x="627849" y="7090219"/>
                  </a:lnTo>
                  <a:lnTo>
                    <a:pt x="3525558" y="9227833"/>
                  </a:lnTo>
                  <a:lnTo>
                    <a:pt x="1431798" y="9875291"/>
                  </a:lnTo>
                  <a:lnTo>
                    <a:pt x="0" y="8819058"/>
                  </a:lnTo>
                  <a:lnTo>
                    <a:pt x="0" y="8855202"/>
                  </a:lnTo>
                  <a:lnTo>
                    <a:pt x="1414526" y="9898697"/>
                  </a:lnTo>
                  <a:lnTo>
                    <a:pt x="1414526" y="10286987"/>
                  </a:lnTo>
                  <a:lnTo>
                    <a:pt x="1443621" y="10286987"/>
                  </a:lnTo>
                  <a:lnTo>
                    <a:pt x="1443621" y="9902076"/>
                  </a:lnTo>
                  <a:lnTo>
                    <a:pt x="1530223" y="9875291"/>
                  </a:lnTo>
                  <a:lnTo>
                    <a:pt x="3542868" y="9252902"/>
                  </a:lnTo>
                  <a:lnTo>
                    <a:pt x="3542868" y="10286987"/>
                  </a:lnTo>
                  <a:lnTo>
                    <a:pt x="3571964" y="10286987"/>
                  </a:lnTo>
                  <a:lnTo>
                    <a:pt x="3571964" y="9252902"/>
                  </a:lnTo>
                  <a:lnTo>
                    <a:pt x="3571964" y="9204439"/>
                  </a:lnTo>
                  <a:lnTo>
                    <a:pt x="3571964" y="6997763"/>
                  </a:lnTo>
                  <a:lnTo>
                    <a:pt x="3542868" y="6976300"/>
                  </a:lnTo>
                  <a:lnTo>
                    <a:pt x="3542868" y="7012445"/>
                  </a:lnTo>
                  <a:lnTo>
                    <a:pt x="3542868" y="9204439"/>
                  </a:lnTo>
                  <a:lnTo>
                    <a:pt x="676884" y="7090219"/>
                  </a:lnTo>
                  <a:lnTo>
                    <a:pt x="645134" y="7066801"/>
                  </a:lnTo>
                  <a:lnTo>
                    <a:pt x="645134" y="4884979"/>
                  </a:lnTo>
                  <a:lnTo>
                    <a:pt x="1426298" y="5461254"/>
                  </a:lnTo>
                  <a:lnTo>
                    <a:pt x="1436014" y="5458282"/>
                  </a:lnTo>
                  <a:lnTo>
                    <a:pt x="3542868" y="7012445"/>
                  </a:lnTo>
                  <a:lnTo>
                    <a:pt x="3542868" y="6976300"/>
                  </a:lnTo>
                  <a:lnTo>
                    <a:pt x="1470558" y="5447601"/>
                  </a:lnTo>
                  <a:lnTo>
                    <a:pt x="1542122" y="5425465"/>
                  </a:lnTo>
                  <a:lnTo>
                    <a:pt x="3571964" y="4797666"/>
                  </a:lnTo>
                  <a:lnTo>
                    <a:pt x="3571964" y="2578531"/>
                  </a:lnTo>
                  <a:lnTo>
                    <a:pt x="3571964" y="2530056"/>
                  </a:lnTo>
                  <a:lnTo>
                    <a:pt x="3571964" y="323380"/>
                  </a:lnTo>
                  <a:close/>
                </a:path>
              </a:pathLst>
            </a:custGeom>
            <a:solidFill>
              <a:srgbClr val="FE4F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515" y="1476571"/>
              <a:ext cx="13211174" cy="3800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36072" y="4141850"/>
              <a:ext cx="4455160" cy="4112260"/>
            </a:xfrm>
            <a:custGeom>
              <a:avLst/>
              <a:gdLst/>
              <a:ahLst/>
              <a:cxnLst/>
              <a:rect l="l" t="t" r="r" b="b"/>
              <a:pathLst>
                <a:path w="4455159" h="4112259">
                  <a:moveTo>
                    <a:pt x="3779520" y="3464915"/>
                  </a:moveTo>
                  <a:lnTo>
                    <a:pt x="3769766" y="3420935"/>
                  </a:lnTo>
                  <a:lnTo>
                    <a:pt x="3746576" y="3382746"/>
                  </a:lnTo>
                  <a:lnTo>
                    <a:pt x="3712286" y="3352495"/>
                  </a:lnTo>
                  <a:lnTo>
                    <a:pt x="3669233" y="3332353"/>
                  </a:lnTo>
                  <a:lnTo>
                    <a:pt x="3619716" y="3324466"/>
                  </a:lnTo>
                  <a:lnTo>
                    <a:pt x="3574821" y="3324707"/>
                  </a:lnTo>
                  <a:lnTo>
                    <a:pt x="3529888" y="3325799"/>
                  </a:lnTo>
                  <a:lnTo>
                    <a:pt x="3485032" y="3326066"/>
                  </a:lnTo>
                  <a:lnTo>
                    <a:pt x="3440328" y="3323780"/>
                  </a:lnTo>
                  <a:lnTo>
                    <a:pt x="2631148" y="3251644"/>
                  </a:lnTo>
                  <a:lnTo>
                    <a:pt x="2328100" y="3220542"/>
                  </a:lnTo>
                  <a:lnTo>
                    <a:pt x="2177732" y="3203143"/>
                  </a:lnTo>
                  <a:lnTo>
                    <a:pt x="2029612" y="3183458"/>
                  </a:lnTo>
                  <a:lnTo>
                    <a:pt x="1931162" y="3168548"/>
                  </a:lnTo>
                  <a:lnTo>
                    <a:pt x="1833029" y="3151936"/>
                  </a:lnTo>
                  <a:lnTo>
                    <a:pt x="1735251" y="3133420"/>
                  </a:lnTo>
                  <a:lnTo>
                    <a:pt x="1637880" y="3112770"/>
                  </a:lnTo>
                  <a:lnTo>
                    <a:pt x="1540979" y="3089770"/>
                  </a:lnTo>
                  <a:lnTo>
                    <a:pt x="1444599" y="3064192"/>
                  </a:lnTo>
                  <a:lnTo>
                    <a:pt x="1396619" y="3050362"/>
                  </a:lnTo>
                  <a:lnTo>
                    <a:pt x="1348790" y="3035820"/>
                  </a:lnTo>
                  <a:lnTo>
                    <a:pt x="1301115" y="3020517"/>
                  </a:lnTo>
                  <a:lnTo>
                    <a:pt x="1253604" y="3004439"/>
                  </a:lnTo>
                  <a:lnTo>
                    <a:pt x="1205852" y="2986900"/>
                  </a:lnTo>
                  <a:lnTo>
                    <a:pt x="1159395" y="2967901"/>
                  </a:lnTo>
                  <a:lnTo>
                    <a:pt x="1114221" y="2947441"/>
                  </a:lnTo>
                  <a:lnTo>
                    <a:pt x="1070343" y="2925521"/>
                  </a:lnTo>
                  <a:lnTo>
                    <a:pt x="1027760" y="2902127"/>
                  </a:lnTo>
                  <a:lnTo>
                    <a:pt x="986447" y="2877248"/>
                  </a:lnTo>
                  <a:lnTo>
                    <a:pt x="946416" y="2850896"/>
                  </a:lnTo>
                  <a:lnTo>
                    <a:pt x="907681" y="2823070"/>
                  </a:lnTo>
                  <a:lnTo>
                    <a:pt x="870204" y="2793746"/>
                  </a:lnTo>
                  <a:lnTo>
                    <a:pt x="834021" y="2762935"/>
                  </a:lnTo>
                  <a:lnTo>
                    <a:pt x="799096" y="2730639"/>
                  </a:lnTo>
                  <a:lnTo>
                    <a:pt x="765441" y="2696832"/>
                  </a:lnTo>
                  <a:lnTo>
                    <a:pt x="733056" y="2661526"/>
                  </a:lnTo>
                  <a:lnTo>
                    <a:pt x="701941" y="2624709"/>
                  </a:lnTo>
                  <a:lnTo>
                    <a:pt x="672096" y="2586393"/>
                  </a:lnTo>
                  <a:lnTo>
                    <a:pt x="643496" y="2546553"/>
                  </a:lnTo>
                  <a:lnTo>
                    <a:pt x="616165" y="2505202"/>
                  </a:lnTo>
                  <a:lnTo>
                    <a:pt x="590080" y="2462326"/>
                  </a:lnTo>
                  <a:lnTo>
                    <a:pt x="565251" y="2417927"/>
                  </a:lnTo>
                  <a:lnTo>
                    <a:pt x="541451" y="2372296"/>
                  </a:lnTo>
                  <a:lnTo>
                    <a:pt x="518744" y="2326335"/>
                  </a:lnTo>
                  <a:lnTo>
                    <a:pt x="497116" y="2280018"/>
                  </a:lnTo>
                  <a:lnTo>
                    <a:pt x="476567" y="2233371"/>
                  </a:lnTo>
                  <a:lnTo>
                    <a:pt x="457073" y="2186381"/>
                  </a:lnTo>
                  <a:lnTo>
                    <a:pt x="438607" y="2139061"/>
                  </a:lnTo>
                  <a:lnTo>
                    <a:pt x="421182" y="2091410"/>
                  </a:lnTo>
                  <a:lnTo>
                    <a:pt x="404761" y="2043430"/>
                  </a:lnTo>
                  <a:lnTo>
                    <a:pt x="389343" y="1995119"/>
                  </a:lnTo>
                  <a:lnTo>
                    <a:pt x="374916" y="1946490"/>
                  </a:lnTo>
                  <a:lnTo>
                    <a:pt x="361442" y="1897532"/>
                  </a:lnTo>
                  <a:lnTo>
                    <a:pt x="348945" y="1848269"/>
                  </a:lnTo>
                  <a:lnTo>
                    <a:pt x="337375" y="1798688"/>
                  </a:lnTo>
                  <a:lnTo>
                    <a:pt x="326745" y="1748790"/>
                  </a:lnTo>
                  <a:lnTo>
                    <a:pt x="317017" y="1698574"/>
                  </a:lnTo>
                  <a:lnTo>
                    <a:pt x="308190" y="1648053"/>
                  </a:lnTo>
                  <a:lnTo>
                    <a:pt x="293344" y="1549400"/>
                  </a:lnTo>
                  <a:lnTo>
                    <a:pt x="281127" y="1450632"/>
                  </a:lnTo>
                  <a:lnTo>
                    <a:pt x="271386" y="1351775"/>
                  </a:lnTo>
                  <a:lnTo>
                    <a:pt x="263969" y="1252829"/>
                  </a:lnTo>
                  <a:lnTo>
                    <a:pt x="258749" y="1153807"/>
                  </a:lnTo>
                  <a:lnTo>
                    <a:pt x="255549" y="1054696"/>
                  </a:lnTo>
                  <a:lnTo>
                    <a:pt x="254241" y="955522"/>
                  </a:lnTo>
                  <a:lnTo>
                    <a:pt x="254673" y="856272"/>
                  </a:lnTo>
                  <a:lnTo>
                    <a:pt x="256692" y="756958"/>
                  </a:lnTo>
                  <a:lnTo>
                    <a:pt x="262369" y="607872"/>
                  </a:lnTo>
                  <a:lnTo>
                    <a:pt x="267220" y="509028"/>
                  </a:lnTo>
                  <a:lnTo>
                    <a:pt x="270281" y="410743"/>
                  </a:lnTo>
                  <a:lnTo>
                    <a:pt x="274167" y="115862"/>
                  </a:lnTo>
                  <a:lnTo>
                    <a:pt x="269405" y="75996"/>
                  </a:lnTo>
                  <a:lnTo>
                    <a:pt x="228015" y="18427"/>
                  </a:lnTo>
                  <a:lnTo>
                    <a:pt x="191350" y="2895"/>
                  </a:lnTo>
                  <a:lnTo>
                    <a:pt x="147345" y="0"/>
                  </a:lnTo>
                  <a:lnTo>
                    <a:pt x="110413" y="12979"/>
                  </a:lnTo>
                  <a:lnTo>
                    <a:pt x="80200" y="38773"/>
                  </a:lnTo>
                  <a:lnTo>
                    <a:pt x="56286" y="74320"/>
                  </a:lnTo>
                  <a:lnTo>
                    <a:pt x="43840" y="113080"/>
                  </a:lnTo>
                  <a:lnTo>
                    <a:pt x="34328" y="303834"/>
                  </a:lnTo>
                  <a:lnTo>
                    <a:pt x="9067" y="751166"/>
                  </a:lnTo>
                  <a:lnTo>
                    <a:pt x="2781" y="900341"/>
                  </a:lnTo>
                  <a:lnTo>
                    <a:pt x="419" y="999832"/>
                  </a:lnTo>
                  <a:lnTo>
                    <a:pt x="0" y="1099375"/>
                  </a:lnTo>
                  <a:lnTo>
                    <a:pt x="1968" y="1198981"/>
                  </a:lnTo>
                  <a:lnTo>
                    <a:pt x="3975" y="1248816"/>
                  </a:lnTo>
                  <a:lnTo>
                    <a:pt x="6731" y="1298663"/>
                  </a:lnTo>
                  <a:lnTo>
                    <a:pt x="10287" y="1348524"/>
                  </a:lnTo>
                  <a:lnTo>
                    <a:pt x="14706" y="1398422"/>
                  </a:lnTo>
                  <a:lnTo>
                    <a:pt x="25869" y="1501152"/>
                  </a:lnTo>
                  <a:lnTo>
                    <a:pt x="39560" y="1603121"/>
                  </a:lnTo>
                  <a:lnTo>
                    <a:pt x="47396" y="1653819"/>
                  </a:lnTo>
                  <a:lnTo>
                    <a:pt x="55943" y="1704289"/>
                  </a:lnTo>
                  <a:lnTo>
                    <a:pt x="65201" y="1754555"/>
                  </a:lnTo>
                  <a:lnTo>
                    <a:pt x="75209" y="1804606"/>
                  </a:lnTo>
                  <a:lnTo>
                    <a:pt x="85979" y="1854428"/>
                  </a:lnTo>
                  <a:lnTo>
                    <a:pt x="97548" y="1904009"/>
                  </a:lnTo>
                  <a:lnTo>
                    <a:pt x="109918" y="1953361"/>
                  </a:lnTo>
                  <a:lnTo>
                    <a:pt x="123139" y="2002472"/>
                  </a:lnTo>
                  <a:lnTo>
                    <a:pt x="137210" y="2051342"/>
                  </a:lnTo>
                  <a:lnTo>
                    <a:pt x="152158" y="2099945"/>
                  </a:lnTo>
                  <a:lnTo>
                    <a:pt x="168021" y="2148294"/>
                  </a:lnTo>
                  <a:lnTo>
                    <a:pt x="184810" y="2196376"/>
                  </a:lnTo>
                  <a:lnTo>
                    <a:pt x="202552" y="2244179"/>
                  </a:lnTo>
                  <a:lnTo>
                    <a:pt x="221259" y="2291715"/>
                  </a:lnTo>
                  <a:lnTo>
                    <a:pt x="240969" y="2338959"/>
                  </a:lnTo>
                  <a:lnTo>
                    <a:pt x="261696" y="2385911"/>
                  </a:lnTo>
                  <a:lnTo>
                    <a:pt x="283476" y="2432583"/>
                  </a:lnTo>
                  <a:lnTo>
                    <a:pt x="306311" y="2478938"/>
                  </a:lnTo>
                  <a:lnTo>
                    <a:pt x="330238" y="2524988"/>
                  </a:lnTo>
                  <a:lnTo>
                    <a:pt x="355282" y="2570734"/>
                  </a:lnTo>
                  <a:lnTo>
                    <a:pt x="380631" y="2614384"/>
                  </a:lnTo>
                  <a:lnTo>
                    <a:pt x="407022" y="2656840"/>
                  </a:lnTo>
                  <a:lnTo>
                    <a:pt x="434454" y="2698089"/>
                  </a:lnTo>
                  <a:lnTo>
                    <a:pt x="462927" y="2738132"/>
                  </a:lnTo>
                  <a:lnTo>
                    <a:pt x="492455" y="2776944"/>
                  </a:lnTo>
                  <a:lnTo>
                    <a:pt x="523049" y="2814536"/>
                  </a:lnTo>
                  <a:lnTo>
                    <a:pt x="554685" y="2850908"/>
                  </a:lnTo>
                  <a:lnTo>
                    <a:pt x="587400" y="2886024"/>
                  </a:lnTo>
                  <a:lnTo>
                    <a:pt x="621195" y="2919907"/>
                  </a:lnTo>
                  <a:lnTo>
                    <a:pt x="656056" y="2952534"/>
                  </a:lnTo>
                  <a:lnTo>
                    <a:pt x="692010" y="2983903"/>
                  </a:lnTo>
                  <a:lnTo>
                    <a:pt x="729043" y="3014014"/>
                  </a:lnTo>
                  <a:lnTo>
                    <a:pt x="767181" y="3042843"/>
                  </a:lnTo>
                  <a:lnTo>
                    <a:pt x="806411" y="3070402"/>
                  </a:lnTo>
                  <a:lnTo>
                    <a:pt x="846759" y="3096679"/>
                  </a:lnTo>
                  <a:lnTo>
                    <a:pt x="888212" y="3121660"/>
                  </a:lnTo>
                  <a:lnTo>
                    <a:pt x="930783" y="3145332"/>
                  </a:lnTo>
                  <a:lnTo>
                    <a:pt x="974483" y="3167710"/>
                  </a:lnTo>
                  <a:lnTo>
                    <a:pt x="1019302" y="3188779"/>
                  </a:lnTo>
                  <a:lnTo>
                    <a:pt x="1065263" y="3208528"/>
                  </a:lnTo>
                  <a:lnTo>
                    <a:pt x="1112367" y="3226943"/>
                  </a:lnTo>
                  <a:lnTo>
                    <a:pt x="1164285" y="3246031"/>
                  </a:lnTo>
                  <a:lnTo>
                    <a:pt x="1216507" y="3264408"/>
                  </a:lnTo>
                  <a:lnTo>
                    <a:pt x="1269034" y="3281857"/>
                  </a:lnTo>
                  <a:lnTo>
                    <a:pt x="1321854" y="3298177"/>
                  </a:lnTo>
                  <a:lnTo>
                    <a:pt x="1374914" y="3313138"/>
                  </a:lnTo>
                  <a:lnTo>
                    <a:pt x="1473403" y="3338182"/>
                  </a:lnTo>
                  <a:lnTo>
                    <a:pt x="1572196" y="3361232"/>
                  </a:lnTo>
                  <a:lnTo>
                    <a:pt x="1671269" y="3382441"/>
                  </a:lnTo>
                  <a:lnTo>
                    <a:pt x="1770595" y="3401936"/>
                  </a:lnTo>
                  <a:lnTo>
                    <a:pt x="1870163" y="3419843"/>
                  </a:lnTo>
                  <a:lnTo>
                    <a:pt x="2019922" y="3444036"/>
                  </a:lnTo>
                  <a:lnTo>
                    <a:pt x="2170112" y="3465436"/>
                  </a:lnTo>
                  <a:lnTo>
                    <a:pt x="2370886" y="3490366"/>
                  </a:lnTo>
                  <a:lnTo>
                    <a:pt x="2672880" y="3522256"/>
                  </a:lnTo>
                  <a:lnTo>
                    <a:pt x="2975356" y="3550767"/>
                  </a:lnTo>
                  <a:lnTo>
                    <a:pt x="3424529" y="3587521"/>
                  </a:lnTo>
                  <a:lnTo>
                    <a:pt x="3574491" y="3597706"/>
                  </a:lnTo>
                  <a:lnTo>
                    <a:pt x="3624529" y="3600551"/>
                  </a:lnTo>
                  <a:lnTo>
                    <a:pt x="3679571" y="3596398"/>
                  </a:lnTo>
                  <a:lnTo>
                    <a:pt x="3723627" y="3578720"/>
                  </a:lnTo>
                  <a:lnTo>
                    <a:pt x="3755644" y="3549548"/>
                  </a:lnTo>
                  <a:lnTo>
                    <a:pt x="3774617" y="3510927"/>
                  </a:lnTo>
                  <a:lnTo>
                    <a:pt x="3779520" y="3464915"/>
                  </a:lnTo>
                  <a:close/>
                </a:path>
                <a:path w="4455159" h="4112259">
                  <a:moveTo>
                    <a:pt x="4454880" y="3445713"/>
                  </a:moveTo>
                  <a:lnTo>
                    <a:pt x="4449038" y="3402469"/>
                  </a:lnTo>
                  <a:lnTo>
                    <a:pt x="4434891" y="3360356"/>
                  </a:lnTo>
                  <a:lnTo>
                    <a:pt x="4412551" y="3319729"/>
                  </a:lnTo>
                  <a:lnTo>
                    <a:pt x="4382147" y="3280867"/>
                  </a:lnTo>
                  <a:lnTo>
                    <a:pt x="4343806" y="3244113"/>
                  </a:lnTo>
                  <a:lnTo>
                    <a:pt x="4282935" y="3198406"/>
                  </a:lnTo>
                  <a:lnTo>
                    <a:pt x="4218711" y="3157588"/>
                  </a:lnTo>
                  <a:lnTo>
                    <a:pt x="4175353" y="3132378"/>
                  </a:lnTo>
                  <a:lnTo>
                    <a:pt x="4131386" y="3108680"/>
                  </a:lnTo>
                  <a:lnTo>
                    <a:pt x="4086898" y="3086379"/>
                  </a:lnTo>
                  <a:lnTo>
                    <a:pt x="4041902" y="3065335"/>
                  </a:lnTo>
                  <a:lnTo>
                    <a:pt x="3996461" y="3045460"/>
                  </a:lnTo>
                  <a:lnTo>
                    <a:pt x="3950614" y="3026613"/>
                  </a:lnTo>
                  <a:lnTo>
                    <a:pt x="3904411" y="3008668"/>
                  </a:lnTo>
                  <a:lnTo>
                    <a:pt x="3857904" y="2991535"/>
                  </a:lnTo>
                  <a:lnTo>
                    <a:pt x="3764140" y="2959189"/>
                  </a:lnTo>
                  <a:lnTo>
                    <a:pt x="3433102" y="2853690"/>
                  </a:lnTo>
                  <a:lnTo>
                    <a:pt x="3391865" y="2848876"/>
                  </a:lnTo>
                  <a:lnTo>
                    <a:pt x="3352215" y="2852280"/>
                  </a:lnTo>
                  <a:lnTo>
                    <a:pt x="3318497" y="2865272"/>
                  </a:lnTo>
                  <a:lnTo>
                    <a:pt x="3291738" y="2888958"/>
                  </a:lnTo>
                  <a:lnTo>
                    <a:pt x="3272955" y="2924429"/>
                  </a:lnTo>
                  <a:lnTo>
                    <a:pt x="3265068" y="2963710"/>
                  </a:lnTo>
                  <a:lnTo>
                    <a:pt x="3269869" y="2999714"/>
                  </a:lnTo>
                  <a:lnTo>
                    <a:pt x="3315233" y="3059036"/>
                  </a:lnTo>
                  <a:lnTo>
                    <a:pt x="3356724" y="3082086"/>
                  </a:lnTo>
                  <a:lnTo>
                    <a:pt x="3447592" y="3115056"/>
                  </a:lnTo>
                  <a:lnTo>
                    <a:pt x="3677132" y="3192068"/>
                  </a:lnTo>
                  <a:lnTo>
                    <a:pt x="3768229" y="3224606"/>
                  </a:lnTo>
                  <a:lnTo>
                    <a:pt x="3813391" y="3241840"/>
                  </a:lnTo>
                  <a:lnTo>
                    <a:pt x="3858222" y="3259912"/>
                  </a:lnTo>
                  <a:lnTo>
                    <a:pt x="3906355" y="3281235"/>
                  </a:lnTo>
                  <a:lnTo>
                    <a:pt x="3953675" y="3304514"/>
                  </a:lnTo>
                  <a:lnTo>
                    <a:pt x="4000398" y="3329267"/>
                  </a:lnTo>
                  <a:lnTo>
                    <a:pt x="4139019" y="3407156"/>
                  </a:lnTo>
                  <a:lnTo>
                    <a:pt x="4185386" y="3432632"/>
                  </a:lnTo>
                  <a:lnTo>
                    <a:pt x="4190542" y="3477615"/>
                  </a:lnTo>
                  <a:lnTo>
                    <a:pt x="4110545" y="3538829"/>
                  </a:lnTo>
                  <a:lnTo>
                    <a:pt x="4070197" y="3568890"/>
                  </a:lnTo>
                  <a:lnTo>
                    <a:pt x="4029011" y="3597465"/>
                  </a:lnTo>
                  <a:lnTo>
                    <a:pt x="3938854" y="3654742"/>
                  </a:lnTo>
                  <a:lnTo>
                    <a:pt x="3802773" y="3739388"/>
                  </a:lnTo>
                  <a:lnTo>
                    <a:pt x="3758006" y="3768420"/>
                  </a:lnTo>
                  <a:lnTo>
                    <a:pt x="3713873" y="3798341"/>
                  </a:lnTo>
                  <a:lnTo>
                    <a:pt x="3681742" y="3822890"/>
                  </a:lnTo>
                  <a:lnTo>
                    <a:pt x="3651885" y="3851567"/>
                  </a:lnTo>
                  <a:lnTo>
                    <a:pt x="3625202" y="3883329"/>
                  </a:lnTo>
                  <a:lnTo>
                    <a:pt x="3602532" y="3917150"/>
                  </a:lnTo>
                  <a:lnTo>
                    <a:pt x="3586924" y="3964228"/>
                  </a:lnTo>
                  <a:lnTo>
                    <a:pt x="3590036" y="4013517"/>
                  </a:lnTo>
                  <a:lnTo>
                    <a:pt x="3608667" y="4058501"/>
                  </a:lnTo>
                  <a:lnTo>
                    <a:pt x="3639642" y="4092625"/>
                  </a:lnTo>
                  <a:lnTo>
                    <a:pt x="3679253" y="4111358"/>
                  </a:lnTo>
                  <a:lnTo>
                    <a:pt x="3721392" y="4111942"/>
                  </a:lnTo>
                  <a:lnTo>
                    <a:pt x="3765537" y="4095140"/>
                  </a:lnTo>
                  <a:lnTo>
                    <a:pt x="3811130" y="4061726"/>
                  </a:lnTo>
                  <a:lnTo>
                    <a:pt x="3849954" y="4027601"/>
                  </a:lnTo>
                  <a:lnTo>
                    <a:pt x="3889743" y="3994543"/>
                  </a:lnTo>
                  <a:lnTo>
                    <a:pt x="3930700" y="3962971"/>
                  </a:lnTo>
                  <a:lnTo>
                    <a:pt x="3973004" y="3933291"/>
                  </a:lnTo>
                  <a:lnTo>
                    <a:pt x="4015790" y="3905935"/>
                  </a:lnTo>
                  <a:lnTo>
                    <a:pt x="4146816" y="3828097"/>
                  </a:lnTo>
                  <a:lnTo>
                    <a:pt x="4189844" y="3801287"/>
                  </a:lnTo>
                  <a:lnTo>
                    <a:pt x="4231779" y="3772928"/>
                  </a:lnTo>
                  <a:lnTo>
                    <a:pt x="4276001" y="3740137"/>
                  </a:lnTo>
                  <a:lnTo>
                    <a:pt x="4318508" y="3704475"/>
                  </a:lnTo>
                  <a:lnTo>
                    <a:pt x="4357865" y="3665778"/>
                  </a:lnTo>
                  <a:lnTo>
                    <a:pt x="4392612" y="3623907"/>
                  </a:lnTo>
                  <a:lnTo>
                    <a:pt x="4421263" y="3579215"/>
                  </a:lnTo>
                  <a:lnTo>
                    <a:pt x="4441114" y="3534410"/>
                  </a:lnTo>
                  <a:lnTo>
                    <a:pt x="4452277" y="3489807"/>
                  </a:lnTo>
                  <a:lnTo>
                    <a:pt x="4454880" y="3445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9054" y="126601"/>
            <a:ext cx="90773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045"/>
              <a:t>SATINALMA.JSX</a:t>
            </a:r>
            <a:endParaRPr sz="9000"/>
          </a:p>
        </p:txBody>
      </p:sp>
      <p:sp>
        <p:nvSpPr>
          <p:cNvPr id="7" name="object 7"/>
          <p:cNvSpPr txBox="1"/>
          <p:nvPr/>
        </p:nvSpPr>
        <p:spPr>
          <a:xfrm>
            <a:off x="9448168" y="5235562"/>
            <a:ext cx="8422640" cy="464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484">
                <a:solidFill>
                  <a:srgbClr val="FFFFFF"/>
                </a:solidFill>
                <a:latin typeface="Cambria"/>
                <a:cs typeface="Cambria"/>
              </a:rPr>
              <a:t>Burda</a:t>
            </a: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use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state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30">
                <a:solidFill>
                  <a:srgbClr val="FFFFFF"/>
                </a:solidFill>
                <a:latin typeface="Cambria"/>
                <a:cs typeface="Cambria"/>
              </a:rPr>
              <a:t>leri </a:t>
            </a:r>
            <a:r>
              <a:rPr dirty="0" sz="5200" spc="3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0">
                <a:solidFill>
                  <a:srgbClr val="FFFFFF"/>
                </a:solidFill>
                <a:latin typeface="Cambria"/>
                <a:cs typeface="Cambria"/>
              </a:rPr>
              <a:t>tanimliyoruz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basta.Sonrasinda </a:t>
            </a:r>
            <a:r>
              <a:rPr dirty="0" sz="5200" spc="395">
                <a:solidFill>
                  <a:srgbClr val="FFFFFF"/>
                </a:solidFill>
                <a:latin typeface="Cambria"/>
                <a:cs typeface="Cambria"/>
              </a:rPr>
              <a:t>props </a:t>
            </a:r>
            <a:r>
              <a:rPr dirty="0" sz="5200" spc="4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75">
                <a:solidFill>
                  <a:srgbClr val="FFFFFF"/>
                </a:solidFill>
                <a:latin typeface="Cambria"/>
                <a:cs typeface="Cambria"/>
              </a:rPr>
              <a:t>umuzu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secili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koltuklar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25">
                <a:solidFill>
                  <a:srgbClr val="FFFFFF"/>
                </a:solidFill>
                <a:latin typeface="Cambria"/>
                <a:cs typeface="Cambria"/>
              </a:rPr>
              <a:t>ve </a:t>
            </a:r>
            <a:r>
              <a:rPr dirty="0" sz="5200" spc="-1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75">
                <a:solidFill>
                  <a:srgbClr val="FFFFFF"/>
                </a:solidFill>
                <a:latin typeface="Cambria"/>
                <a:cs typeface="Cambria"/>
              </a:rPr>
              <a:t>cinemaya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65">
                <a:solidFill>
                  <a:srgbClr val="FFFFFF"/>
                </a:solidFill>
                <a:latin typeface="Cambria"/>
                <a:cs typeface="Cambria"/>
              </a:rPr>
              <a:t>atiyoruz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890"/>
            <a:ext cx="5882640" cy="9090660"/>
          </a:xfrm>
          <a:custGeom>
            <a:avLst/>
            <a:gdLst/>
            <a:ahLst/>
            <a:cxnLst/>
            <a:rect l="l" t="t" r="r" b="b"/>
            <a:pathLst>
              <a:path w="5882640" h="9090660">
                <a:moveTo>
                  <a:pt x="0" y="1163234"/>
                </a:moveTo>
                <a:lnTo>
                  <a:pt x="0" y="1121440"/>
                </a:lnTo>
                <a:lnTo>
                  <a:pt x="1943558" y="0"/>
                </a:lnTo>
                <a:lnTo>
                  <a:pt x="2034116" y="52252"/>
                </a:lnTo>
                <a:lnTo>
                  <a:pt x="1925456" y="52252"/>
                </a:lnTo>
                <a:lnTo>
                  <a:pt x="0" y="1163234"/>
                </a:lnTo>
                <a:close/>
              </a:path>
              <a:path w="5882640" h="9090660">
                <a:moveTo>
                  <a:pt x="0" y="5687630"/>
                </a:moveTo>
                <a:lnTo>
                  <a:pt x="0" y="5645833"/>
                </a:lnTo>
                <a:lnTo>
                  <a:pt x="1925456" y="4534851"/>
                </a:lnTo>
                <a:lnTo>
                  <a:pt x="1925456" y="52252"/>
                </a:lnTo>
                <a:lnTo>
                  <a:pt x="1961659" y="52252"/>
                </a:lnTo>
                <a:lnTo>
                  <a:pt x="1961659" y="2251753"/>
                </a:lnTo>
                <a:lnTo>
                  <a:pt x="2034086" y="2251753"/>
                </a:lnTo>
                <a:lnTo>
                  <a:pt x="1961677" y="2293533"/>
                </a:lnTo>
                <a:lnTo>
                  <a:pt x="1961677" y="4513943"/>
                </a:lnTo>
                <a:lnTo>
                  <a:pt x="2034101" y="4513943"/>
                </a:lnTo>
                <a:lnTo>
                  <a:pt x="1979778" y="4545287"/>
                </a:lnTo>
                <a:lnTo>
                  <a:pt x="2016014" y="4566195"/>
                </a:lnTo>
                <a:lnTo>
                  <a:pt x="1943558" y="4566195"/>
                </a:lnTo>
                <a:lnTo>
                  <a:pt x="0" y="5687630"/>
                </a:lnTo>
                <a:close/>
              </a:path>
              <a:path w="5882640" h="9090660">
                <a:moveTo>
                  <a:pt x="2034086" y="2251753"/>
                </a:moveTo>
                <a:lnTo>
                  <a:pt x="1961659" y="2251753"/>
                </a:lnTo>
                <a:lnTo>
                  <a:pt x="3867626" y="1151994"/>
                </a:lnTo>
                <a:lnTo>
                  <a:pt x="1961659" y="52252"/>
                </a:lnTo>
                <a:lnTo>
                  <a:pt x="2034116" y="52252"/>
                </a:lnTo>
                <a:lnTo>
                  <a:pt x="3994390" y="1183338"/>
                </a:lnTo>
                <a:lnTo>
                  <a:pt x="3885746" y="1183338"/>
                </a:lnTo>
                <a:lnTo>
                  <a:pt x="2034086" y="2251753"/>
                </a:lnTo>
                <a:close/>
              </a:path>
              <a:path w="5882640" h="9090660">
                <a:moveTo>
                  <a:pt x="2034101" y="4513943"/>
                </a:moveTo>
                <a:lnTo>
                  <a:pt x="1961677" y="4513943"/>
                </a:lnTo>
                <a:lnTo>
                  <a:pt x="3885746" y="3403747"/>
                </a:lnTo>
                <a:lnTo>
                  <a:pt x="3885746" y="1183338"/>
                </a:lnTo>
                <a:lnTo>
                  <a:pt x="3921966" y="1183338"/>
                </a:lnTo>
                <a:lnTo>
                  <a:pt x="3921966" y="2251753"/>
                </a:lnTo>
                <a:lnTo>
                  <a:pt x="3994375" y="2251753"/>
                </a:lnTo>
                <a:lnTo>
                  <a:pt x="3921966" y="2293533"/>
                </a:lnTo>
                <a:lnTo>
                  <a:pt x="3921966" y="3382839"/>
                </a:lnTo>
                <a:lnTo>
                  <a:pt x="3994421" y="3382839"/>
                </a:lnTo>
                <a:lnTo>
                  <a:pt x="3940067" y="3414201"/>
                </a:lnTo>
                <a:lnTo>
                  <a:pt x="3976272" y="3435091"/>
                </a:lnTo>
                <a:lnTo>
                  <a:pt x="3903846" y="3435091"/>
                </a:lnTo>
                <a:lnTo>
                  <a:pt x="2034101" y="4513943"/>
                </a:lnTo>
                <a:close/>
              </a:path>
              <a:path w="5882640" h="9090660">
                <a:moveTo>
                  <a:pt x="3994375" y="2251753"/>
                </a:moveTo>
                <a:lnTo>
                  <a:pt x="3921966" y="2251753"/>
                </a:lnTo>
                <a:lnTo>
                  <a:pt x="4847798" y="1717536"/>
                </a:lnTo>
                <a:lnTo>
                  <a:pt x="3921966" y="1183338"/>
                </a:lnTo>
                <a:lnTo>
                  <a:pt x="3994390" y="1183338"/>
                </a:lnTo>
                <a:lnTo>
                  <a:pt x="4974529" y="1748881"/>
                </a:lnTo>
                <a:lnTo>
                  <a:pt x="4865899" y="1748881"/>
                </a:lnTo>
                <a:lnTo>
                  <a:pt x="3994375" y="2251753"/>
                </a:lnTo>
                <a:close/>
              </a:path>
              <a:path w="5882640" h="9090660">
                <a:moveTo>
                  <a:pt x="3994421" y="3382839"/>
                </a:moveTo>
                <a:lnTo>
                  <a:pt x="3921966" y="3382839"/>
                </a:lnTo>
                <a:lnTo>
                  <a:pt x="4865899" y="2838186"/>
                </a:lnTo>
                <a:lnTo>
                  <a:pt x="4865899" y="1748881"/>
                </a:lnTo>
                <a:lnTo>
                  <a:pt x="4974529" y="1748881"/>
                </a:lnTo>
                <a:lnTo>
                  <a:pt x="4902120" y="1748899"/>
                </a:lnTo>
                <a:lnTo>
                  <a:pt x="4902120" y="2838186"/>
                </a:lnTo>
                <a:lnTo>
                  <a:pt x="4956474" y="2869548"/>
                </a:lnTo>
                <a:lnTo>
                  <a:pt x="4884000" y="2869548"/>
                </a:lnTo>
                <a:lnTo>
                  <a:pt x="3994421" y="3382839"/>
                </a:lnTo>
                <a:close/>
              </a:path>
              <a:path w="5882640" h="9090660">
                <a:moveTo>
                  <a:pt x="5882017" y="3382839"/>
                </a:moveTo>
                <a:lnTo>
                  <a:pt x="5846053" y="3382839"/>
                </a:lnTo>
                <a:lnTo>
                  <a:pt x="5846021" y="2293533"/>
                </a:lnTo>
                <a:lnTo>
                  <a:pt x="4902120" y="1748899"/>
                </a:lnTo>
                <a:lnTo>
                  <a:pt x="4974560" y="1748899"/>
                </a:lnTo>
                <a:lnTo>
                  <a:pt x="5882017" y="2272496"/>
                </a:lnTo>
                <a:lnTo>
                  <a:pt x="5882017" y="3382839"/>
                </a:lnTo>
                <a:close/>
              </a:path>
              <a:path w="5882640" h="9090660">
                <a:moveTo>
                  <a:pt x="4956426" y="3958854"/>
                </a:moveTo>
                <a:lnTo>
                  <a:pt x="4884000" y="3958854"/>
                </a:lnTo>
                <a:lnTo>
                  <a:pt x="5827933" y="3414201"/>
                </a:lnTo>
                <a:lnTo>
                  <a:pt x="4884000" y="2869548"/>
                </a:lnTo>
                <a:lnTo>
                  <a:pt x="4956474" y="2869548"/>
                </a:lnTo>
                <a:lnTo>
                  <a:pt x="5846053" y="3382839"/>
                </a:lnTo>
                <a:lnTo>
                  <a:pt x="5882017" y="3382839"/>
                </a:lnTo>
                <a:lnTo>
                  <a:pt x="5882017" y="3445545"/>
                </a:lnTo>
                <a:lnTo>
                  <a:pt x="5846053" y="3445545"/>
                </a:lnTo>
                <a:lnTo>
                  <a:pt x="4956426" y="3958854"/>
                </a:lnTo>
                <a:close/>
              </a:path>
              <a:path w="5882640" h="9090660">
                <a:moveTo>
                  <a:pt x="3976272" y="5655501"/>
                </a:moveTo>
                <a:lnTo>
                  <a:pt x="3903865" y="5655501"/>
                </a:lnTo>
                <a:lnTo>
                  <a:pt x="5827952" y="4545287"/>
                </a:lnTo>
                <a:lnTo>
                  <a:pt x="3903846" y="3435091"/>
                </a:lnTo>
                <a:lnTo>
                  <a:pt x="3976272" y="3435091"/>
                </a:lnTo>
                <a:lnTo>
                  <a:pt x="4884000" y="3958854"/>
                </a:lnTo>
                <a:lnTo>
                  <a:pt x="4956426" y="3958854"/>
                </a:lnTo>
                <a:lnTo>
                  <a:pt x="4920221" y="3979744"/>
                </a:lnTo>
                <a:lnTo>
                  <a:pt x="5846053" y="4513943"/>
                </a:lnTo>
                <a:lnTo>
                  <a:pt x="5882017" y="4513943"/>
                </a:lnTo>
                <a:lnTo>
                  <a:pt x="5882017" y="4576650"/>
                </a:lnTo>
                <a:lnTo>
                  <a:pt x="5846052" y="4576650"/>
                </a:lnTo>
                <a:lnTo>
                  <a:pt x="3976272" y="5655501"/>
                </a:lnTo>
                <a:close/>
              </a:path>
              <a:path w="5882640" h="9090660">
                <a:moveTo>
                  <a:pt x="5882017" y="4513943"/>
                </a:moveTo>
                <a:lnTo>
                  <a:pt x="5846053" y="4513943"/>
                </a:lnTo>
                <a:lnTo>
                  <a:pt x="5846053" y="3445545"/>
                </a:lnTo>
                <a:lnTo>
                  <a:pt x="5882017" y="3445545"/>
                </a:lnTo>
                <a:lnTo>
                  <a:pt x="5882017" y="4513943"/>
                </a:lnTo>
                <a:close/>
              </a:path>
              <a:path w="5882640" h="9090660">
                <a:moveTo>
                  <a:pt x="2015967" y="9048794"/>
                </a:moveTo>
                <a:lnTo>
                  <a:pt x="1943558" y="9048794"/>
                </a:lnTo>
                <a:lnTo>
                  <a:pt x="5827952" y="6807495"/>
                </a:lnTo>
                <a:lnTo>
                  <a:pt x="1943558" y="4566195"/>
                </a:lnTo>
                <a:lnTo>
                  <a:pt x="2016014" y="4566195"/>
                </a:lnTo>
                <a:lnTo>
                  <a:pt x="3903865" y="5655501"/>
                </a:lnTo>
                <a:lnTo>
                  <a:pt x="3976272" y="5655501"/>
                </a:lnTo>
                <a:lnTo>
                  <a:pt x="3940067" y="5676391"/>
                </a:lnTo>
                <a:lnTo>
                  <a:pt x="5846052" y="6776151"/>
                </a:lnTo>
                <a:lnTo>
                  <a:pt x="5882017" y="6776151"/>
                </a:lnTo>
                <a:lnTo>
                  <a:pt x="5882017" y="6818078"/>
                </a:lnTo>
                <a:lnTo>
                  <a:pt x="2015967" y="9048794"/>
                </a:lnTo>
                <a:close/>
              </a:path>
              <a:path w="5882640" h="9090660">
                <a:moveTo>
                  <a:pt x="5882017" y="6776151"/>
                </a:moveTo>
                <a:lnTo>
                  <a:pt x="5846052" y="6776151"/>
                </a:lnTo>
                <a:lnTo>
                  <a:pt x="5846052" y="4576650"/>
                </a:lnTo>
                <a:lnTo>
                  <a:pt x="5882017" y="4576650"/>
                </a:lnTo>
                <a:lnTo>
                  <a:pt x="5882017" y="6776151"/>
                </a:lnTo>
                <a:close/>
              </a:path>
              <a:path w="5882640" h="9090660">
                <a:moveTo>
                  <a:pt x="1943558" y="9090575"/>
                </a:moveTo>
                <a:lnTo>
                  <a:pt x="0" y="7969144"/>
                </a:lnTo>
                <a:lnTo>
                  <a:pt x="0" y="7927359"/>
                </a:lnTo>
                <a:lnTo>
                  <a:pt x="1943558" y="9048794"/>
                </a:lnTo>
                <a:lnTo>
                  <a:pt x="2015967" y="9048794"/>
                </a:lnTo>
                <a:lnTo>
                  <a:pt x="1943558" y="9090575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8926" y="730853"/>
            <a:ext cx="561974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378" y="182466"/>
            <a:ext cx="8943974" cy="5667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8214" y="182466"/>
            <a:ext cx="8858249" cy="6276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2289" y="5853103"/>
            <a:ext cx="7086599" cy="44338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91751" y="6739783"/>
            <a:ext cx="3168650" cy="2687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5000" spc="695"/>
              <a:t>S</a:t>
            </a:r>
            <a:r>
              <a:rPr dirty="0" sz="5000" spc="345"/>
              <a:t>a</a:t>
            </a:r>
            <a:r>
              <a:rPr dirty="0" sz="5000" spc="290"/>
              <a:t>t</a:t>
            </a:r>
            <a:r>
              <a:rPr dirty="0" sz="5000" spc="430"/>
              <a:t>i</a:t>
            </a:r>
            <a:r>
              <a:rPr dirty="0" sz="5000" spc="445"/>
              <a:t>n</a:t>
            </a:r>
            <a:r>
              <a:rPr dirty="0" sz="5000" spc="-235"/>
              <a:t> </a:t>
            </a:r>
            <a:r>
              <a:rPr dirty="0" sz="5000" spc="345"/>
              <a:t>a</a:t>
            </a:r>
            <a:r>
              <a:rPr dirty="0" sz="5000" spc="425"/>
              <a:t>l</a:t>
            </a:r>
            <a:r>
              <a:rPr dirty="0" sz="5000" spc="434"/>
              <a:t>m</a:t>
            </a:r>
            <a:r>
              <a:rPr dirty="0" sz="5000" spc="220"/>
              <a:t>a  </a:t>
            </a:r>
            <a:r>
              <a:rPr dirty="0" sz="5000" spc="475"/>
              <a:t>ekrani </a:t>
            </a:r>
            <a:r>
              <a:rPr dirty="0" sz="5000" spc="240"/>
              <a:t>ve </a:t>
            </a:r>
            <a:r>
              <a:rPr dirty="0" sz="5000" spc="245"/>
              <a:t> </a:t>
            </a:r>
            <a:r>
              <a:rPr dirty="0" sz="5000" spc="420"/>
              <a:t>inputlar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541" y="1714794"/>
            <a:ext cx="13354049" cy="68960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587" y="1917857"/>
            <a:ext cx="13354049" cy="67436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6399" y="1028712"/>
            <a:ext cx="4382135" cy="9258300"/>
          </a:xfrm>
          <a:custGeom>
            <a:avLst/>
            <a:gdLst/>
            <a:ahLst/>
            <a:cxnLst/>
            <a:rect l="l" t="t" r="r" b="b"/>
            <a:pathLst>
              <a:path w="4382134" h="9258300">
                <a:moveTo>
                  <a:pt x="4381589" y="8902776"/>
                </a:moveTo>
                <a:lnTo>
                  <a:pt x="3657930" y="9258300"/>
                </a:lnTo>
                <a:lnTo>
                  <a:pt x="3733495" y="9258300"/>
                </a:lnTo>
                <a:lnTo>
                  <a:pt x="4381589" y="8939911"/>
                </a:lnTo>
                <a:lnTo>
                  <a:pt x="4381589" y="8902776"/>
                </a:lnTo>
                <a:close/>
              </a:path>
              <a:path w="4382134" h="9258300">
                <a:moveTo>
                  <a:pt x="4381589" y="1676400"/>
                </a:moveTo>
                <a:lnTo>
                  <a:pt x="1027417" y="25400"/>
                </a:lnTo>
                <a:lnTo>
                  <a:pt x="975817" y="0"/>
                </a:lnTo>
                <a:lnTo>
                  <a:pt x="968489" y="0"/>
                </a:lnTo>
                <a:lnTo>
                  <a:pt x="304" y="469900"/>
                </a:lnTo>
                <a:lnTo>
                  <a:pt x="0" y="1422400"/>
                </a:lnTo>
                <a:lnTo>
                  <a:pt x="930656" y="1879600"/>
                </a:lnTo>
                <a:lnTo>
                  <a:pt x="482" y="2336800"/>
                </a:lnTo>
                <a:lnTo>
                  <a:pt x="177" y="2628900"/>
                </a:lnTo>
                <a:lnTo>
                  <a:pt x="63" y="2844800"/>
                </a:lnTo>
                <a:lnTo>
                  <a:pt x="0" y="3289300"/>
                </a:lnTo>
                <a:lnTo>
                  <a:pt x="930046" y="3746500"/>
                </a:lnTo>
                <a:lnTo>
                  <a:pt x="357466" y="4025900"/>
                </a:lnTo>
                <a:lnTo>
                  <a:pt x="469" y="4203700"/>
                </a:lnTo>
                <a:lnTo>
                  <a:pt x="177" y="4495800"/>
                </a:lnTo>
                <a:lnTo>
                  <a:pt x="63" y="4762500"/>
                </a:lnTo>
                <a:lnTo>
                  <a:pt x="0" y="5156200"/>
                </a:lnTo>
                <a:lnTo>
                  <a:pt x="938047" y="5618569"/>
                </a:lnTo>
                <a:lnTo>
                  <a:pt x="304" y="6078436"/>
                </a:lnTo>
                <a:lnTo>
                  <a:pt x="0" y="7033146"/>
                </a:lnTo>
                <a:lnTo>
                  <a:pt x="930656" y="7490333"/>
                </a:lnTo>
                <a:lnTo>
                  <a:pt x="140677" y="7877581"/>
                </a:lnTo>
                <a:lnTo>
                  <a:pt x="482" y="7946250"/>
                </a:lnTo>
                <a:lnTo>
                  <a:pt x="177" y="8232864"/>
                </a:lnTo>
                <a:lnTo>
                  <a:pt x="63" y="8454339"/>
                </a:lnTo>
                <a:lnTo>
                  <a:pt x="0" y="8901354"/>
                </a:lnTo>
                <a:lnTo>
                  <a:pt x="726770" y="9258300"/>
                </a:lnTo>
                <a:lnTo>
                  <a:pt x="802347" y="9258300"/>
                </a:lnTo>
                <a:lnTo>
                  <a:pt x="33312" y="8880589"/>
                </a:lnTo>
                <a:lnTo>
                  <a:pt x="33375" y="8417192"/>
                </a:lnTo>
                <a:lnTo>
                  <a:pt x="33553" y="8147494"/>
                </a:lnTo>
                <a:lnTo>
                  <a:pt x="33731" y="7983410"/>
                </a:lnTo>
                <a:lnTo>
                  <a:pt x="2628163" y="9258300"/>
                </a:lnTo>
                <a:lnTo>
                  <a:pt x="2702268" y="9258300"/>
                </a:lnTo>
                <a:lnTo>
                  <a:pt x="2702255" y="9241193"/>
                </a:lnTo>
                <a:lnTo>
                  <a:pt x="2702179" y="9160104"/>
                </a:lnTo>
                <a:lnTo>
                  <a:pt x="2701925" y="8980170"/>
                </a:lnTo>
                <a:lnTo>
                  <a:pt x="2701823" y="8847315"/>
                </a:lnTo>
                <a:lnTo>
                  <a:pt x="3539820" y="9258300"/>
                </a:lnTo>
                <a:lnTo>
                  <a:pt x="3615588" y="9258300"/>
                </a:lnTo>
                <a:lnTo>
                  <a:pt x="2777579" y="8847315"/>
                </a:lnTo>
                <a:lnTo>
                  <a:pt x="2723083" y="8820594"/>
                </a:lnTo>
                <a:lnTo>
                  <a:pt x="3180943" y="8595855"/>
                </a:lnTo>
                <a:lnTo>
                  <a:pt x="3636619" y="8819718"/>
                </a:lnTo>
                <a:lnTo>
                  <a:pt x="3729037" y="8774392"/>
                </a:lnTo>
                <a:lnTo>
                  <a:pt x="4381589" y="8454339"/>
                </a:lnTo>
                <a:lnTo>
                  <a:pt x="4381589" y="8417192"/>
                </a:lnTo>
                <a:lnTo>
                  <a:pt x="3653307" y="8774392"/>
                </a:lnTo>
                <a:lnTo>
                  <a:pt x="3653434" y="8361210"/>
                </a:lnTo>
                <a:lnTo>
                  <a:pt x="3738676" y="8318500"/>
                </a:lnTo>
                <a:lnTo>
                  <a:pt x="4017492" y="8178800"/>
                </a:lnTo>
                <a:lnTo>
                  <a:pt x="4381589" y="8001000"/>
                </a:lnTo>
                <a:lnTo>
                  <a:pt x="4381589" y="7962900"/>
                </a:lnTo>
                <a:lnTo>
                  <a:pt x="3987711" y="8153400"/>
                </a:lnTo>
                <a:lnTo>
                  <a:pt x="3653739" y="8318500"/>
                </a:lnTo>
                <a:lnTo>
                  <a:pt x="3653599" y="7945094"/>
                </a:lnTo>
                <a:lnTo>
                  <a:pt x="3653637" y="7877581"/>
                </a:lnTo>
                <a:lnTo>
                  <a:pt x="3712667" y="7848625"/>
                </a:lnTo>
                <a:lnTo>
                  <a:pt x="4381589" y="7520559"/>
                </a:lnTo>
                <a:lnTo>
                  <a:pt x="4381589" y="7483424"/>
                </a:lnTo>
                <a:lnTo>
                  <a:pt x="3653561" y="7840472"/>
                </a:lnTo>
                <a:lnTo>
                  <a:pt x="3653421" y="7429500"/>
                </a:lnTo>
                <a:lnTo>
                  <a:pt x="3728745" y="7391400"/>
                </a:lnTo>
                <a:lnTo>
                  <a:pt x="4124541" y="7191222"/>
                </a:lnTo>
                <a:lnTo>
                  <a:pt x="4381589" y="7317486"/>
                </a:lnTo>
                <a:lnTo>
                  <a:pt x="4381589" y="7280338"/>
                </a:lnTo>
                <a:lnTo>
                  <a:pt x="4381589" y="5603633"/>
                </a:lnTo>
                <a:lnTo>
                  <a:pt x="4082935" y="5603633"/>
                </a:lnTo>
                <a:lnTo>
                  <a:pt x="4082935" y="7170775"/>
                </a:lnTo>
                <a:lnTo>
                  <a:pt x="3636759" y="7391400"/>
                </a:lnTo>
                <a:lnTo>
                  <a:pt x="3620262" y="7383386"/>
                </a:lnTo>
                <a:lnTo>
                  <a:pt x="3620262" y="7911427"/>
                </a:lnTo>
                <a:lnTo>
                  <a:pt x="3620122" y="8318360"/>
                </a:lnTo>
                <a:lnTo>
                  <a:pt x="3620109" y="8360740"/>
                </a:lnTo>
                <a:lnTo>
                  <a:pt x="3619970" y="8774392"/>
                </a:lnTo>
                <a:lnTo>
                  <a:pt x="3257016" y="8595855"/>
                </a:lnTo>
                <a:lnTo>
                  <a:pt x="3143110" y="8539924"/>
                </a:lnTo>
                <a:lnTo>
                  <a:pt x="3143110" y="8577250"/>
                </a:lnTo>
                <a:lnTo>
                  <a:pt x="2741536" y="8774392"/>
                </a:lnTo>
                <a:lnTo>
                  <a:pt x="2668473" y="8810219"/>
                </a:lnTo>
                <a:lnTo>
                  <a:pt x="2668587" y="8980170"/>
                </a:lnTo>
                <a:lnTo>
                  <a:pt x="2668854" y="9160104"/>
                </a:lnTo>
                <a:lnTo>
                  <a:pt x="2668917" y="9241193"/>
                </a:lnTo>
                <a:lnTo>
                  <a:pt x="109308" y="7983410"/>
                </a:lnTo>
                <a:lnTo>
                  <a:pt x="54952" y="7956702"/>
                </a:lnTo>
                <a:lnTo>
                  <a:pt x="216446" y="7877594"/>
                </a:lnTo>
                <a:lnTo>
                  <a:pt x="968336" y="7508989"/>
                </a:lnTo>
                <a:lnTo>
                  <a:pt x="1718894" y="7877581"/>
                </a:lnTo>
                <a:lnTo>
                  <a:pt x="3143110" y="8577250"/>
                </a:lnTo>
                <a:lnTo>
                  <a:pt x="3143110" y="8539924"/>
                </a:lnTo>
                <a:lnTo>
                  <a:pt x="1794522" y="7877594"/>
                </a:lnTo>
                <a:lnTo>
                  <a:pt x="1044168" y="7508989"/>
                </a:lnTo>
                <a:lnTo>
                  <a:pt x="33312" y="7012381"/>
                </a:lnTo>
                <a:lnTo>
                  <a:pt x="33616" y="6115596"/>
                </a:lnTo>
                <a:lnTo>
                  <a:pt x="2668841" y="7410183"/>
                </a:lnTo>
                <a:lnTo>
                  <a:pt x="2668854" y="7429500"/>
                </a:lnTo>
                <a:lnTo>
                  <a:pt x="2668943" y="7886700"/>
                </a:lnTo>
                <a:lnTo>
                  <a:pt x="3620109" y="8360740"/>
                </a:lnTo>
                <a:lnTo>
                  <a:pt x="3620109" y="8318360"/>
                </a:lnTo>
                <a:lnTo>
                  <a:pt x="2702255" y="7874000"/>
                </a:lnTo>
                <a:lnTo>
                  <a:pt x="2702229" y="7658100"/>
                </a:lnTo>
                <a:lnTo>
                  <a:pt x="2702141" y="7426553"/>
                </a:lnTo>
                <a:lnTo>
                  <a:pt x="3620249" y="7877581"/>
                </a:lnTo>
                <a:lnTo>
                  <a:pt x="3620262" y="7911427"/>
                </a:lnTo>
                <a:lnTo>
                  <a:pt x="3620262" y="7383386"/>
                </a:lnTo>
                <a:lnTo>
                  <a:pt x="3620236" y="7840421"/>
                </a:lnTo>
                <a:lnTo>
                  <a:pt x="2702128" y="7389406"/>
                </a:lnTo>
                <a:lnTo>
                  <a:pt x="2702102" y="7277100"/>
                </a:lnTo>
                <a:lnTo>
                  <a:pt x="2702014" y="7137400"/>
                </a:lnTo>
                <a:lnTo>
                  <a:pt x="2701836" y="6972300"/>
                </a:lnTo>
                <a:lnTo>
                  <a:pt x="3620084" y="7429500"/>
                </a:lnTo>
                <a:lnTo>
                  <a:pt x="3620236" y="7840421"/>
                </a:lnTo>
                <a:lnTo>
                  <a:pt x="3620236" y="7383373"/>
                </a:lnTo>
                <a:lnTo>
                  <a:pt x="2775331" y="6972300"/>
                </a:lnTo>
                <a:lnTo>
                  <a:pt x="2723121" y="6946900"/>
                </a:lnTo>
                <a:lnTo>
                  <a:pt x="2925038" y="6845300"/>
                </a:lnTo>
                <a:lnTo>
                  <a:pt x="3056293" y="6781800"/>
                </a:lnTo>
                <a:lnTo>
                  <a:pt x="3098317" y="6756400"/>
                </a:lnTo>
                <a:lnTo>
                  <a:pt x="3139910" y="6743700"/>
                </a:lnTo>
                <a:lnTo>
                  <a:pt x="3172663" y="6723608"/>
                </a:lnTo>
                <a:lnTo>
                  <a:pt x="4082935" y="7170775"/>
                </a:lnTo>
                <a:lnTo>
                  <a:pt x="4082935" y="5603633"/>
                </a:lnTo>
                <a:lnTo>
                  <a:pt x="3653421" y="5603633"/>
                </a:lnTo>
                <a:lnTo>
                  <a:pt x="3653409" y="5549900"/>
                </a:lnTo>
                <a:lnTo>
                  <a:pt x="3705415" y="5524500"/>
                </a:lnTo>
                <a:lnTo>
                  <a:pt x="4381589" y="5194300"/>
                </a:lnTo>
                <a:lnTo>
                  <a:pt x="4381589" y="5156200"/>
                </a:lnTo>
                <a:lnTo>
                  <a:pt x="3636759" y="5524500"/>
                </a:lnTo>
                <a:lnTo>
                  <a:pt x="3620122" y="5516410"/>
                </a:lnTo>
                <a:lnTo>
                  <a:pt x="3620122" y="5603633"/>
                </a:lnTo>
                <a:lnTo>
                  <a:pt x="3139998" y="5603633"/>
                </a:lnTo>
                <a:lnTo>
                  <a:pt x="3139998" y="6707568"/>
                </a:lnTo>
                <a:lnTo>
                  <a:pt x="3098342" y="6731000"/>
                </a:lnTo>
                <a:lnTo>
                  <a:pt x="3052788" y="6743700"/>
                </a:lnTo>
                <a:lnTo>
                  <a:pt x="2910370" y="6819900"/>
                </a:lnTo>
                <a:lnTo>
                  <a:pt x="2668473" y="6934200"/>
                </a:lnTo>
                <a:lnTo>
                  <a:pt x="2668803" y="7277100"/>
                </a:lnTo>
                <a:lnTo>
                  <a:pt x="2668828" y="7373036"/>
                </a:lnTo>
                <a:lnTo>
                  <a:pt x="109232" y="6115596"/>
                </a:lnTo>
                <a:lnTo>
                  <a:pt x="54800" y="6088850"/>
                </a:lnTo>
                <a:lnTo>
                  <a:pt x="968489" y="5640794"/>
                </a:lnTo>
                <a:lnTo>
                  <a:pt x="3139998" y="6707568"/>
                </a:lnTo>
                <a:lnTo>
                  <a:pt x="3139998" y="5603633"/>
                </a:lnTo>
                <a:lnTo>
                  <a:pt x="2702242" y="5603633"/>
                </a:lnTo>
                <a:lnTo>
                  <a:pt x="2702242" y="5499100"/>
                </a:lnTo>
                <a:lnTo>
                  <a:pt x="2702064" y="5334000"/>
                </a:lnTo>
                <a:lnTo>
                  <a:pt x="2701937" y="5245100"/>
                </a:lnTo>
                <a:lnTo>
                  <a:pt x="2701823" y="5105400"/>
                </a:lnTo>
                <a:lnTo>
                  <a:pt x="3620109" y="5549900"/>
                </a:lnTo>
                <a:lnTo>
                  <a:pt x="3620122" y="5603633"/>
                </a:lnTo>
                <a:lnTo>
                  <a:pt x="3620122" y="5516410"/>
                </a:lnTo>
                <a:lnTo>
                  <a:pt x="2775381" y="5105400"/>
                </a:lnTo>
                <a:lnTo>
                  <a:pt x="2723172" y="5080000"/>
                </a:lnTo>
                <a:lnTo>
                  <a:pt x="3180410" y="4851400"/>
                </a:lnTo>
                <a:lnTo>
                  <a:pt x="3278149" y="4902200"/>
                </a:lnTo>
                <a:lnTo>
                  <a:pt x="3312515" y="4914900"/>
                </a:lnTo>
                <a:lnTo>
                  <a:pt x="3445230" y="4978400"/>
                </a:lnTo>
                <a:lnTo>
                  <a:pt x="3454298" y="4991100"/>
                </a:lnTo>
                <a:lnTo>
                  <a:pt x="3482009" y="5003800"/>
                </a:lnTo>
                <a:lnTo>
                  <a:pt x="3529368" y="5029200"/>
                </a:lnTo>
                <a:lnTo>
                  <a:pt x="3636340" y="5080000"/>
                </a:lnTo>
                <a:lnTo>
                  <a:pt x="3714927" y="5041900"/>
                </a:lnTo>
                <a:lnTo>
                  <a:pt x="4286237" y="4762500"/>
                </a:lnTo>
                <a:lnTo>
                  <a:pt x="4381589" y="4711700"/>
                </a:lnTo>
                <a:lnTo>
                  <a:pt x="4381589" y="4673600"/>
                </a:lnTo>
                <a:lnTo>
                  <a:pt x="3636441" y="5041900"/>
                </a:lnTo>
                <a:lnTo>
                  <a:pt x="3565118" y="5003800"/>
                </a:lnTo>
                <a:lnTo>
                  <a:pt x="3542754" y="4991100"/>
                </a:lnTo>
                <a:lnTo>
                  <a:pt x="3515093" y="4978400"/>
                </a:lnTo>
                <a:lnTo>
                  <a:pt x="3505530" y="4978400"/>
                </a:lnTo>
                <a:lnTo>
                  <a:pt x="3458857" y="4953000"/>
                </a:lnTo>
                <a:lnTo>
                  <a:pt x="3414014" y="4927600"/>
                </a:lnTo>
                <a:lnTo>
                  <a:pt x="3370872" y="4914900"/>
                </a:lnTo>
                <a:lnTo>
                  <a:pt x="3329267" y="4889500"/>
                </a:lnTo>
                <a:lnTo>
                  <a:pt x="3257994" y="4851400"/>
                </a:lnTo>
                <a:lnTo>
                  <a:pt x="3188131" y="4826000"/>
                </a:lnTo>
                <a:lnTo>
                  <a:pt x="3171418" y="4813300"/>
                </a:lnTo>
                <a:lnTo>
                  <a:pt x="3142678" y="4799000"/>
                </a:lnTo>
                <a:lnTo>
                  <a:pt x="3142678" y="4838700"/>
                </a:lnTo>
                <a:lnTo>
                  <a:pt x="2976003" y="4914900"/>
                </a:lnTo>
                <a:lnTo>
                  <a:pt x="2668498" y="5067300"/>
                </a:lnTo>
                <a:lnTo>
                  <a:pt x="2668613" y="5245100"/>
                </a:lnTo>
                <a:lnTo>
                  <a:pt x="2668892" y="5422900"/>
                </a:lnTo>
                <a:lnTo>
                  <a:pt x="2668955" y="5499100"/>
                </a:lnTo>
                <a:lnTo>
                  <a:pt x="2668943" y="5537200"/>
                </a:lnTo>
                <a:lnTo>
                  <a:pt x="2668943" y="5603633"/>
                </a:lnTo>
                <a:lnTo>
                  <a:pt x="970356" y="5603633"/>
                </a:lnTo>
                <a:lnTo>
                  <a:pt x="33312" y="5143500"/>
                </a:lnTo>
                <a:lnTo>
                  <a:pt x="33337" y="4953000"/>
                </a:lnTo>
                <a:lnTo>
                  <a:pt x="33464" y="4546600"/>
                </a:lnTo>
                <a:lnTo>
                  <a:pt x="33578" y="4381500"/>
                </a:lnTo>
                <a:lnTo>
                  <a:pt x="33731" y="4241800"/>
                </a:lnTo>
                <a:lnTo>
                  <a:pt x="2668943" y="5537200"/>
                </a:lnTo>
                <a:lnTo>
                  <a:pt x="2668943" y="5499100"/>
                </a:lnTo>
                <a:lnTo>
                  <a:pt x="106680" y="4241800"/>
                </a:lnTo>
                <a:lnTo>
                  <a:pt x="54914" y="4216400"/>
                </a:lnTo>
                <a:lnTo>
                  <a:pt x="372160" y="4064000"/>
                </a:lnTo>
                <a:lnTo>
                  <a:pt x="861225" y="3822700"/>
                </a:lnTo>
                <a:lnTo>
                  <a:pt x="967867" y="3771900"/>
                </a:lnTo>
                <a:lnTo>
                  <a:pt x="2678265" y="4610100"/>
                </a:lnTo>
                <a:lnTo>
                  <a:pt x="2727312" y="4635500"/>
                </a:lnTo>
                <a:lnTo>
                  <a:pt x="2750489" y="4648200"/>
                </a:lnTo>
                <a:lnTo>
                  <a:pt x="2773502" y="4648200"/>
                </a:lnTo>
                <a:lnTo>
                  <a:pt x="2795994" y="4660900"/>
                </a:lnTo>
                <a:lnTo>
                  <a:pt x="2806446" y="4673600"/>
                </a:lnTo>
                <a:lnTo>
                  <a:pt x="3142678" y="4838700"/>
                </a:lnTo>
                <a:lnTo>
                  <a:pt x="3142678" y="4799000"/>
                </a:lnTo>
                <a:lnTo>
                  <a:pt x="2992780" y="4724400"/>
                </a:lnTo>
                <a:lnTo>
                  <a:pt x="2897517" y="4673600"/>
                </a:lnTo>
                <a:lnTo>
                  <a:pt x="2818663" y="4635500"/>
                </a:lnTo>
                <a:lnTo>
                  <a:pt x="2682608" y="4572000"/>
                </a:lnTo>
                <a:lnTo>
                  <a:pt x="1052868" y="3771900"/>
                </a:lnTo>
                <a:lnTo>
                  <a:pt x="975258" y="3733800"/>
                </a:lnTo>
                <a:lnTo>
                  <a:pt x="967879" y="3733800"/>
                </a:lnTo>
                <a:lnTo>
                  <a:pt x="33312" y="3276600"/>
                </a:lnTo>
                <a:lnTo>
                  <a:pt x="33375" y="2806700"/>
                </a:lnTo>
                <a:lnTo>
                  <a:pt x="33553" y="2540000"/>
                </a:lnTo>
                <a:lnTo>
                  <a:pt x="33731" y="2374900"/>
                </a:lnTo>
                <a:lnTo>
                  <a:pt x="2668943" y="3670300"/>
                </a:lnTo>
                <a:lnTo>
                  <a:pt x="2668943" y="4152900"/>
                </a:lnTo>
                <a:lnTo>
                  <a:pt x="3636810" y="4635500"/>
                </a:lnTo>
                <a:lnTo>
                  <a:pt x="3651885" y="4622800"/>
                </a:lnTo>
                <a:lnTo>
                  <a:pt x="3670643" y="4610100"/>
                </a:lnTo>
                <a:lnTo>
                  <a:pt x="3693630" y="4597400"/>
                </a:lnTo>
                <a:lnTo>
                  <a:pt x="3714026" y="4597400"/>
                </a:lnTo>
                <a:lnTo>
                  <a:pt x="3738168" y="4584700"/>
                </a:lnTo>
                <a:lnTo>
                  <a:pt x="3810558" y="4546600"/>
                </a:lnTo>
                <a:lnTo>
                  <a:pt x="3819093" y="4546600"/>
                </a:lnTo>
                <a:lnTo>
                  <a:pt x="3975773" y="4457700"/>
                </a:lnTo>
                <a:lnTo>
                  <a:pt x="4026928" y="4432300"/>
                </a:lnTo>
                <a:lnTo>
                  <a:pt x="4036009" y="4432300"/>
                </a:lnTo>
                <a:lnTo>
                  <a:pt x="4108323" y="4394200"/>
                </a:lnTo>
                <a:lnTo>
                  <a:pt x="4146613" y="4381500"/>
                </a:lnTo>
                <a:lnTo>
                  <a:pt x="4381589" y="4267200"/>
                </a:lnTo>
                <a:lnTo>
                  <a:pt x="4381589" y="4229100"/>
                </a:lnTo>
                <a:lnTo>
                  <a:pt x="4063555" y="4381500"/>
                </a:lnTo>
                <a:lnTo>
                  <a:pt x="4055541" y="4381500"/>
                </a:lnTo>
                <a:lnTo>
                  <a:pt x="4051477" y="4394200"/>
                </a:lnTo>
                <a:lnTo>
                  <a:pt x="4040314" y="4394200"/>
                </a:lnTo>
                <a:lnTo>
                  <a:pt x="3942588" y="4445000"/>
                </a:lnTo>
                <a:lnTo>
                  <a:pt x="3828478" y="4495800"/>
                </a:lnTo>
                <a:lnTo>
                  <a:pt x="3815016" y="4508500"/>
                </a:lnTo>
                <a:lnTo>
                  <a:pt x="3801414" y="4508500"/>
                </a:lnTo>
                <a:lnTo>
                  <a:pt x="3699256" y="4559300"/>
                </a:lnTo>
                <a:lnTo>
                  <a:pt x="3689273" y="4572000"/>
                </a:lnTo>
                <a:lnTo>
                  <a:pt x="3677716" y="4572000"/>
                </a:lnTo>
                <a:lnTo>
                  <a:pt x="3653752" y="4584700"/>
                </a:lnTo>
                <a:lnTo>
                  <a:pt x="3653434" y="3683000"/>
                </a:lnTo>
                <a:lnTo>
                  <a:pt x="3705453" y="3657600"/>
                </a:lnTo>
                <a:lnTo>
                  <a:pt x="4381589" y="3327400"/>
                </a:lnTo>
                <a:lnTo>
                  <a:pt x="4381589" y="3289300"/>
                </a:lnTo>
                <a:lnTo>
                  <a:pt x="3636772" y="3657600"/>
                </a:lnTo>
                <a:lnTo>
                  <a:pt x="3620427" y="3649649"/>
                </a:lnTo>
                <a:lnTo>
                  <a:pt x="3620427" y="4584700"/>
                </a:lnTo>
                <a:lnTo>
                  <a:pt x="2702268" y="4140200"/>
                </a:lnTo>
                <a:lnTo>
                  <a:pt x="2702242" y="3632200"/>
                </a:lnTo>
                <a:lnTo>
                  <a:pt x="2702179" y="3556000"/>
                </a:lnTo>
                <a:lnTo>
                  <a:pt x="2701912" y="3365500"/>
                </a:lnTo>
                <a:lnTo>
                  <a:pt x="2701823" y="3238500"/>
                </a:lnTo>
                <a:lnTo>
                  <a:pt x="3620109" y="3683000"/>
                </a:lnTo>
                <a:lnTo>
                  <a:pt x="3620427" y="4584700"/>
                </a:lnTo>
                <a:lnTo>
                  <a:pt x="3620427" y="3649649"/>
                </a:lnTo>
                <a:lnTo>
                  <a:pt x="2775293" y="3238500"/>
                </a:lnTo>
                <a:lnTo>
                  <a:pt x="2723083" y="3213100"/>
                </a:lnTo>
                <a:lnTo>
                  <a:pt x="2829699" y="3162300"/>
                </a:lnTo>
                <a:lnTo>
                  <a:pt x="3057334" y="3048000"/>
                </a:lnTo>
                <a:lnTo>
                  <a:pt x="3098876" y="3022600"/>
                </a:lnTo>
                <a:lnTo>
                  <a:pt x="3139986" y="3009900"/>
                </a:lnTo>
                <a:lnTo>
                  <a:pt x="3180943" y="2984500"/>
                </a:lnTo>
                <a:lnTo>
                  <a:pt x="3636619" y="3213100"/>
                </a:lnTo>
                <a:lnTo>
                  <a:pt x="3739375" y="3162300"/>
                </a:lnTo>
                <a:lnTo>
                  <a:pt x="4381589" y="2844800"/>
                </a:lnTo>
                <a:lnTo>
                  <a:pt x="4381589" y="2806700"/>
                </a:lnTo>
                <a:lnTo>
                  <a:pt x="3653307" y="3162300"/>
                </a:lnTo>
                <a:lnTo>
                  <a:pt x="3653612" y="2273300"/>
                </a:lnTo>
                <a:lnTo>
                  <a:pt x="3728910" y="2235200"/>
                </a:lnTo>
                <a:lnTo>
                  <a:pt x="4381589" y="1905000"/>
                </a:lnTo>
                <a:lnTo>
                  <a:pt x="4381589" y="1879600"/>
                </a:lnTo>
                <a:lnTo>
                  <a:pt x="3636937" y="2235200"/>
                </a:lnTo>
                <a:lnTo>
                  <a:pt x="3620274" y="2227059"/>
                </a:lnTo>
                <a:lnTo>
                  <a:pt x="3620274" y="2273300"/>
                </a:lnTo>
                <a:lnTo>
                  <a:pt x="3619970" y="3162300"/>
                </a:lnTo>
                <a:lnTo>
                  <a:pt x="3264712" y="2984500"/>
                </a:lnTo>
                <a:lnTo>
                  <a:pt x="3188589" y="2946400"/>
                </a:lnTo>
                <a:lnTo>
                  <a:pt x="3143110" y="2924175"/>
                </a:lnTo>
                <a:lnTo>
                  <a:pt x="3143110" y="2971800"/>
                </a:lnTo>
                <a:lnTo>
                  <a:pt x="3098520" y="2984500"/>
                </a:lnTo>
                <a:lnTo>
                  <a:pt x="3007842" y="3035300"/>
                </a:lnTo>
                <a:lnTo>
                  <a:pt x="2777540" y="3149600"/>
                </a:lnTo>
                <a:lnTo>
                  <a:pt x="2668473" y="3200400"/>
                </a:lnTo>
                <a:lnTo>
                  <a:pt x="2668587" y="3365500"/>
                </a:lnTo>
                <a:lnTo>
                  <a:pt x="2668854" y="3556000"/>
                </a:lnTo>
                <a:lnTo>
                  <a:pt x="2668917" y="3632200"/>
                </a:lnTo>
                <a:lnTo>
                  <a:pt x="106718" y="2374900"/>
                </a:lnTo>
                <a:lnTo>
                  <a:pt x="54952" y="2349500"/>
                </a:lnTo>
                <a:lnTo>
                  <a:pt x="914831" y="1930400"/>
                </a:lnTo>
                <a:lnTo>
                  <a:pt x="968336" y="1905000"/>
                </a:lnTo>
                <a:lnTo>
                  <a:pt x="1654924" y="2235200"/>
                </a:lnTo>
                <a:lnTo>
                  <a:pt x="3143110" y="2971800"/>
                </a:lnTo>
                <a:lnTo>
                  <a:pt x="3143110" y="2924175"/>
                </a:lnTo>
                <a:lnTo>
                  <a:pt x="1057935" y="1905000"/>
                </a:lnTo>
                <a:lnTo>
                  <a:pt x="33312" y="1397000"/>
                </a:lnTo>
                <a:lnTo>
                  <a:pt x="33616" y="508000"/>
                </a:lnTo>
                <a:lnTo>
                  <a:pt x="3620274" y="2273300"/>
                </a:lnTo>
                <a:lnTo>
                  <a:pt x="3620274" y="2227059"/>
                </a:lnTo>
                <a:lnTo>
                  <a:pt x="106718" y="508000"/>
                </a:lnTo>
                <a:lnTo>
                  <a:pt x="54800" y="482600"/>
                </a:lnTo>
                <a:lnTo>
                  <a:pt x="968489" y="25400"/>
                </a:lnTo>
                <a:lnTo>
                  <a:pt x="4381589" y="1701800"/>
                </a:lnTo>
                <a:lnTo>
                  <a:pt x="4381589" y="1676400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33504" y="1471662"/>
            <a:ext cx="9420225" cy="6543675"/>
            <a:chOff x="1733504" y="1471662"/>
            <a:chExt cx="9420225" cy="654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6451" y="5425633"/>
              <a:ext cx="561974" cy="600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04" y="1471662"/>
              <a:ext cx="9420224" cy="6543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5913" y="0"/>
            <a:ext cx="1230122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055"/>
              <a:t>P</a:t>
            </a:r>
            <a:r>
              <a:rPr dirty="0" sz="9000" spc="370"/>
              <a:t>U</a:t>
            </a:r>
            <a:r>
              <a:rPr dirty="0" sz="9000" spc="1555"/>
              <a:t>R</a:t>
            </a:r>
            <a:r>
              <a:rPr dirty="0" sz="9000" spc="1410"/>
              <a:t>C</a:t>
            </a:r>
            <a:r>
              <a:rPr dirty="0" sz="9000" spc="1130"/>
              <a:t>H</a:t>
            </a:r>
            <a:r>
              <a:rPr dirty="0" sz="9000" spc="1035"/>
              <a:t>A</a:t>
            </a:r>
            <a:r>
              <a:rPr dirty="0" sz="9000" spc="1260"/>
              <a:t>S</a:t>
            </a:r>
            <a:r>
              <a:rPr dirty="0" sz="9000" spc="1220"/>
              <a:t>E</a:t>
            </a:r>
            <a:r>
              <a:rPr dirty="0" sz="9000" spc="1255"/>
              <a:t>D</a:t>
            </a:r>
            <a:r>
              <a:rPr dirty="0" sz="9000" spc="925"/>
              <a:t>I</a:t>
            </a:r>
            <a:r>
              <a:rPr dirty="0" sz="9000" spc="1760"/>
              <a:t>T</a:t>
            </a:r>
            <a:r>
              <a:rPr dirty="0" sz="9000" spc="1220"/>
              <a:t>E</a:t>
            </a:r>
            <a:r>
              <a:rPr dirty="0" sz="9000" spc="-135"/>
              <a:t>M</a:t>
            </a:r>
            <a:r>
              <a:rPr dirty="0" sz="9000" spc="110"/>
              <a:t>.</a:t>
            </a:r>
            <a:r>
              <a:rPr dirty="0" sz="9000" spc="1780"/>
              <a:t>J</a:t>
            </a:r>
            <a:r>
              <a:rPr dirty="0" sz="9000" spc="1260"/>
              <a:t>S</a:t>
            </a:r>
            <a:r>
              <a:rPr dirty="0" sz="9000" spc="1725"/>
              <a:t>X</a:t>
            </a:r>
            <a:endParaRPr sz="9000"/>
          </a:p>
        </p:txBody>
      </p:sp>
      <p:sp>
        <p:nvSpPr>
          <p:cNvPr id="7" name="object 7"/>
          <p:cNvSpPr txBox="1"/>
          <p:nvPr/>
        </p:nvSpPr>
        <p:spPr>
          <a:xfrm>
            <a:off x="11844341" y="1493888"/>
            <a:ext cx="6141085" cy="71031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17300"/>
              </a:lnSpc>
              <a:spcBef>
                <a:spcPts val="90"/>
              </a:spcBef>
            </a:pPr>
            <a:r>
              <a:rPr dirty="0" sz="6600" spc="605">
                <a:solidFill>
                  <a:srgbClr val="FFFFFF"/>
                </a:solidFill>
                <a:latin typeface="Calibri"/>
                <a:cs typeface="Calibri"/>
              </a:rPr>
              <a:t>Satin </a:t>
            </a:r>
            <a:r>
              <a:rPr dirty="0" sz="6600" spc="540">
                <a:solidFill>
                  <a:srgbClr val="FFFFFF"/>
                </a:solidFill>
                <a:latin typeface="Calibri"/>
                <a:cs typeface="Calibri"/>
              </a:rPr>
              <a:t>alan </a:t>
            </a:r>
            <a:r>
              <a:rPr dirty="0" sz="6600" spc="5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spc="630">
                <a:solidFill>
                  <a:srgbClr val="FFFFFF"/>
                </a:solidFill>
                <a:latin typeface="Calibri"/>
                <a:cs typeface="Calibri"/>
              </a:rPr>
              <a:t>kisinin </a:t>
            </a:r>
            <a:r>
              <a:rPr dirty="0" sz="6600" spc="6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spc="545">
                <a:solidFill>
                  <a:srgbClr val="FFFFFF"/>
                </a:solidFill>
                <a:latin typeface="Calibri"/>
                <a:cs typeface="Calibri"/>
              </a:rPr>
              <a:t>bilgilerini </a:t>
            </a:r>
            <a:r>
              <a:rPr dirty="0" sz="6600" spc="340">
                <a:solidFill>
                  <a:srgbClr val="FFFFFF"/>
                </a:solidFill>
                <a:latin typeface="Calibri"/>
                <a:cs typeface="Calibri"/>
              </a:rPr>
              <a:t>ve </a:t>
            </a:r>
            <a:r>
              <a:rPr dirty="0" sz="66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spc="530">
                <a:solidFill>
                  <a:srgbClr val="FFFFFF"/>
                </a:solidFill>
                <a:latin typeface="Calibri"/>
                <a:cs typeface="Calibri"/>
              </a:rPr>
              <a:t>hangi</a:t>
            </a:r>
            <a:r>
              <a:rPr dirty="0" sz="6600" spc="-3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spc="655">
                <a:solidFill>
                  <a:srgbClr val="FFFFFF"/>
                </a:solidFill>
                <a:latin typeface="Calibri"/>
                <a:cs typeface="Calibri"/>
              </a:rPr>
              <a:t>koltuklar </a:t>
            </a:r>
            <a:r>
              <a:rPr dirty="0" sz="6600" spc="-14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spc="465">
                <a:solidFill>
                  <a:srgbClr val="FFFFFF"/>
                </a:solidFill>
                <a:latin typeface="Calibri"/>
                <a:cs typeface="Calibri"/>
              </a:rPr>
              <a:t>oldugunu </a:t>
            </a:r>
            <a:r>
              <a:rPr dirty="0" sz="6600" spc="4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spc="440">
                <a:solidFill>
                  <a:srgbClr val="FFFFFF"/>
                </a:solidFill>
                <a:latin typeface="Calibri"/>
                <a:cs typeface="Calibri"/>
              </a:rPr>
              <a:t>gosterir.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998" y="1833215"/>
            <a:ext cx="11906249" cy="563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9610" y="429866"/>
            <a:ext cx="94418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165"/>
              <a:t>PURCHASED.JSX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2952816" y="7746313"/>
            <a:ext cx="10981690" cy="210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00"/>
              </a:lnSpc>
              <a:spcBef>
                <a:spcPts val="100"/>
              </a:spcBef>
            </a:pPr>
            <a:r>
              <a:rPr dirty="0" sz="3900" spc="345">
                <a:solidFill>
                  <a:srgbClr val="FFFFFF"/>
                </a:solidFill>
                <a:latin typeface="Calibri"/>
                <a:cs typeface="Calibri"/>
              </a:rPr>
              <a:t>Burada</a:t>
            </a:r>
            <a:r>
              <a:rPr dirty="0" sz="3900" spc="-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285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dirty="0" sz="39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16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39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325">
                <a:solidFill>
                  <a:srgbClr val="FFFFFF"/>
                </a:solidFill>
                <a:latin typeface="Calibri"/>
                <a:cs typeface="Calibri"/>
              </a:rPr>
              <a:t>film</a:t>
            </a:r>
            <a:r>
              <a:rPr dirty="0" sz="39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285">
                <a:solidFill>
                  <a:srgbClr val="FFFFFF"/>
                </a:solidFill>
                <a:latin typeface="Calibri"/>
                <a:cs typeface="Calibri"/>
              </a:rPr>
              <a:t>fonksiyonu</a:t>
            </a:r>
            <a:r>
              <a:rPr dirty="0" sz="3900" spc="-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310">
                <a:solidFill>
                  <a:srgbClr val="FFFFFF"/>
                </a:solidFill>
                <a:latin typeface="Calibri"/>
                <a:cs typeface="Calibri"/>
              </a:rPr>
              <a:t>olusturduk.Burda </a:t>
            </a:r>
            <a:r>
              <a:rPr dirty="0" sz="3900" spc="-8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3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900" spc="3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900" spc="24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900" spc="6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900" spc="62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900" spc="3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6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900" spc="19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900" spc="6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900" spc="56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17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3900" spc="-32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24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900" spc="5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900" spc="3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900" spc="24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900" spc="30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900" spc="56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900" spc="30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900" spc="56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900" spc="16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900" spc="6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30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3900" spc="5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900" spc="64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24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900" spc="6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900" spc="34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900" spc="6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900" spc="64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900" spc="2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900" spc="3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900" spc="56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24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900" spc="30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900" spc="4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3900" spc="44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900" spc="185">
                <a:solidFill>
                  <a:srgbClr val="FFFFFF"/>
                </a:solidFill>
                <a:latin typeface="Calibri"/>
                <a:cs typeface="Calibri"/>
              </a:rPr>
              <a:t>u  </a:t>
            </a:r>
            <a:r>
              <a:rPr dirty="0" sz="3900" spc="320">
                <a:solidFill>
                  <a:srgbClr val="FFFFFF"/>
                </a:solidFill>
                <a:latin typeface="Calibri"/>
                <a:cs typeface="Calibri"/>
              </a:rPr>
              <a:t>durumda</a:t>
            </a:r>
            <a:r>
              <a:rPr dirty="0" sz="39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250">
                <a:solidFill>
                  <a:srgbClr val="FFFFFF"/>
                </a:solidFill>
                <a:latin typeface="Calibri"/>
                <a:cs typeface="Calibri"/>
              </a:rPr>
              <a:t>element.film.filmadi</a:t>
            </a:r>
            <a:r>
              <a:rPr dirty="0" sz="39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34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dirty="0" sz="39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00" spc="310">
                <a:solidFill>
                  <a:srgbClr val="FFFFFF"/>
                </a:solidFill>
                <a:latin typeface="Calibri"/>
                <a:cs typeface="Calibri"/>
              </a:rPr>
              <a:t>pushlariz.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550" y="1363134"/>
            <a:ext cx="16617950" cy="8338184"/>
            <a:chOff x="641550" y="1363134"/>
            <a:chExt cx="16617950" cy="83381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550" y="1363134"/>
              <a:ext cx="12392024" cy="6867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0626" y="7195670"/>
              <a:ext cx="9848849" cy="25050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98702" y="0"/>
            <a:ext cx="94418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165">
                <a:solidFill>
                  <a:srgbClr val="FFFFFF"/>
                </a:solidFill>
                <a:latin typeface="Calibri"/>
                <a:cs typeface="Calibri"/>
              </a:rPr>
              <a:t>PURCHASED.JSX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5383" y="1859122"/>
            <a:ext cx="4264660" cy="1671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7710" marR="5080" indent="-715645">
              <a:lnSpc>
                <a:spcPct val="117400"/>
              </a:lnSpc>
              <a:spcBef>
                <a:spcPts val="95"/>
              </a:spcBef>
            </a:pPr>
            <a:r>
              <a:rPr dirty="0" sz="4600" spc="54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4600" spc="38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4600" spc="68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600" spc="30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4600" spc="3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60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600" spc="20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4600" spc="3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600" spc="40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4600" spc="8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4600" spc="43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600" spc="40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4600" spc="3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600" spc="68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600" spc="405">
                <a:solidFill>
                  <a:srgbClr val="FFFFFF"/>
                </a:solidFill>
                <a:latin typeface="Calibri"/>
                <a:cs typeface="Calibri"/>
              </a:rPr>
              <a:t>i  </a:t>
            </a:r>
            <a:r>
              <a:rPr dirty="0" sz="4600" spc="385">
                <a:solidFill>
                  <a:srgbClr val="FFFFFF"/>
                </a:solidFill>
                <a:latin typeface="Calibri"/>
                <a:cs typeface="Calibri"/>
              </a:rPr>
              <a:t>filtreledik</a:t>
            </a:r>
            <a:endParaRPr sz="4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1352549"/>
            <a:ext cx="8934450" cy="8934450"/>
          </a:xfrm>
          <a:custGeom>
            <a:avLst/>
            <a:gdLst/>
            <a:ahLst/>
            <a:cxnLst/>
            <a:rect l="l" t="t" r="r" b="b"/>
            <a:pathLst>
              <a:path w="8934450" h="8934450">
                <a:moveTo>
                  <a:pt x="8934450" y="8934450"/>
                </a:moveTo>
                <a:lnTo>
                  <a:pt x="0" y="8934450"/>
                </a:lnTo>
                <a:lnTo>
                  <a:pt x="8934450" y="0"/>
                </a:lnTo>
                <a:lnTo>
                  <a:pt x="8934450" y="57995"/>
                </a:lnTo>
                <a:lnTo>
                  <a:pt x="962964" y="8029462"/>
                </a:lnTo>
                <a:lnTo>
                  <a:pt x="1022919" y="8029462"/>
                </a:lnTo>
                <a:lnTo>
                  <a:pt x="935004" y="8111882"/>
                </a:lnTo>
                <a:lnTo>
                  <a:pt x="997275" y="8111882"/>
                </a:lnTo>
                <a:lnTo>
                  <a:pt x="908279" y="8189754"/>
                </a:lnTo>
                <a:lnTo>
                  <a:pt x="973331" y="8189754"/>
                </a:lnTo>
                <a:lnTo>
                  <a:pt x="882273" y="8263738"/>
                </a:lnTo>
                <a:lnTo>
                  <a:pt x="950613" y="8263738"/>
                </a:lnTo>
                <a:lnTo>
                  <a:pt x="857564" y="8333525"/>
                </a:lnTo>
                <a:lnTo>
                  <a:pt x="929923" y="8333525"/>
                </a:lnTo>
                <a:lnTo>
                  <a:pt x="834459" y="8399156"/>
                </a:lnTo>
                <a:lnTo>
                  <a:pt x="911863" y="8399156"/>
                </a:lnTo>
                <a:lnTo>
                  <a:pt x="812877" y="8461023"/>
                </a:lnTo>
                <a:lnTo>
                  <a:pt x="896535" y="8461023"/>
                </a:lnTo>
                <a:lnTo>
                  <a:pt x="792879" y="8519329"/>
                </a:lnTo>
                <a:lnTo>
                  <a:pt x="884577" y="8519329"/>
                </a:lnTo>
                <a:lnTo>
                  <a:pt x="774301" y="8574468"/>
                </a:lnTo>
                <a:lnTo>
                  <a:pt x="876565" y="8574468"/>
                </a:lnTo>
                <a:lnTo>
                  <a:pt x="757965" y="8626355"/>
                </a:lnTo>
                <a:lnTo>
                  <a:pt x="874812" y="8626355"/>
                </a:lnTo>
                <a:lnTo>
                  <a:pt x="743522" y="8675589"/>
                </a:lnTo>
                <a:lnTo>
                  <a:pt x="880945" y="8675589"/>
                </a:lnTo>
                <a:lnTo>
                  <a:pt x="731034" y="8722436"/>
                </a:lnTo>
                <a:lnTo>
                  <a:pt x="900048" y="8722436"/>
                </a:lnTo>
                <a:lnTo>
                  <a:pt x="721138" y="8767164"/>
                </a:lnTo>
                <a:lnTo>
                  <a:pt x="943505" y="8767164"/>
                </a:lnTo>
                <a:lnTo>
                  <a:pt x="713731" y="8810246"/>
                </a:lnTo>
                <a:lnTo>
                  <a:pt x="1044394" y="8810246"/>
                </a:lnTo>
                <a:lnTo>
                  <a:pt x="708793" y="8852196"/>
                </a:lnTo>
                <a:lnTo>
                  <a:pt x="1366259" y="8852196"/>
                </a:lnTo>
                <a:lnTo>
                  <a:pt x="706263" y="8893447"/>
                </a:lnTo>
                <a:lnTo>
                  <a:pt x="8934450" y="8893447"/>
                </a:lnTo>
                <a:lnTo>
                  <a:pt x="8934450" y="8934450"/>
                </a:lnTo>
                <a:close/>
              </a:path>
              <a:path w="8934450" h="8934450">
                <a:moveTo>
                  <a:pt x="1022919" y="8029462"/>
                </a:moveTo>
                <a:lnTo>
                  <a:pt x="962964" y="8029462"/>
                </a:lnTo>
                <a:lnTo>
                  <a:pt x="8934450" y="556200"/>
                </a:lnTo>
                <a:lnTo>
                  <a:pt x="8934450" y="612408"/>
                </a:lnTo>
                <a:lnTo>
                  <a:pt x="1022919" y="8029462"/>
                </a:lnTo>
                <a:close/>
              </a:path>
              <a:path w="8934450" h="8934450">
                <a:moveTo>
                  <a:pt x="997275" y="8111882"/>
                </a:moveTo>
                <a:lnTo>
                  <a:pt x="935004" y="8111882"/>
                </a:lnTo>
                <a:lnTo>
                  <a:pt x="8934450" y="1112380"/>
                </a:lnTo>
                <a:lnTo>
                  <a:pt x="8934450" y="1166844"/>
                </a:lnTo>
                <a:lnTo>
                  <a:pt x="997275" y="8111882"/>
                </a:lnTo>
                <a:close/>
              </a:path>
              <a:path w="8934450" h="8934450">
                <a:moveTo>
                  <a:pt x="973331" y="8189754"/>
                </a:moveTo>
                <a:lnTo>
                  <a:pt x="908279" y="8189754"/>
                </a:lnTo>
                <a:lnTo>
                  <a:pt x="8934450" y="1668500"/>
                </a:lnTo>
                <a:lnTo>
                  <a:pt x="8934450" y="1721355"/>
                </a:lnTo>
                <a:lnTo>
                  <a:pt x="973331" y="8189754"/>
                </a:lnTo>
                <a:close/>
              </a:path>
              <a:path w="8934450" h="8934450">
                <a:moveTo>
                  <a:pt x="950613" y="8263738"/>
                </a:moveTo>
                <a:lnTo>
                  <a:pt x="882273" y="8263738"/>
                </a:lnTo>
                <a:lnTo>
                  <a:pt x="8934450" y="2224619"/>
                </a:lnTo>
                <a:lnTo>
                  <a:pt x="8934450" y="2275852"/>
                </a:lnTo>
                <a:lnTo>
                  <a:pt x="950613" y="8263738"/>
                </a:lnTo>
                <a:close/>
              </a:path>
              <a:path w="8934450" h="8934450">
                <a:moveTo>
                  <a:pt x="929923" y="8333525"/>
                </a:moveTo>
                <a:lnTo>
                  <a:pt x="857564" y="8333525"/>
                </a:lnTo>
                <a:lnTo>
                  <a:pt x="8934450" y="2780660"/>
                </a:lnTo>
                <a:lnTo>
                  <a:pt x="8934450" y="2830425"/>
                </a:lnTo>
                <a:lnTo>
                  <a:pt x="929923" y="8333525"/>
                </a:lnTo>
                <a:close/>
              </a:path>
              <a:path w="8934450" h="8934450">
                <a:moveTo>
                  <a:pt x="911863" y="8399156"/>
                </a:moveTo>
                <a:lnTo>
                  <a:pt x="834459" y="8399156"/>
                </a:lnTo>
                <a:lnTo>
                  <a:pt x="8934450" y="3336674"/>
                </a:lnTo>
                <a:lnTo>
                  <a:pt x="8934450" y="3385044"/>
                </a:lnTo>
                <a:lnTo>
                  <a:pt x="911863" y="8399156"/>
                </a:lnTo>
                <a:close/>
              </a:path>
              <a:path w="8934450" h="8934450">
                <a:moveTo>
                  <a:pt x="896535" y="8461023"/>
                </a:moveTo>
                <a:lnTo>
                  <a:pt x="812877" y="8461023"/>
                </a:lnTo>
                <a:lnTo>
                  <a:pt x="8934450" y="3892631"/>
                </a:lnTo>
                <a:lnTo>
                  <a:pt x="8934450" y="3939685"/>
                </a:lnTo>
                <a:lnTo>
                  <a:pt x="896535" y="8461023"/>
                </a:lnTo>
                <a:close/>
              </a:path>
              <a:path w="8934450" h="8934450">
                <a:moveTo>
                  <a:pt x="884577" y="8519329"/>
                </a:moveTo>
                <a:lnTo>
                  <a:pt x="792879" y="8519329"/>
                </a:lnTo>
                <a:lnTo>
                  <a:pt x="8934450" y="4448544"/>
                </a:lnTo>
                <a:lnTo>
                  <a:pt x="8934450" y="4494402"/>
                </a:lnTo>
                <a:lnTo>
                  <a:pt x="884577" y="8519329"/>
                </a:lnTo>
                <a:close/>
              </a:path>
              <a:path w="8934450" h="8934450">
                <a:moveTo>
                  <a:pt x="876565" y="8574468"/>
                </a:moveTo>
                <a:lnTo>
                  <a:pt x="774301" y="8574468"/>
                </a:lnTo>
                <a:lnTo>
                  <a:pt x="8934450" y="5004397"/>
                </a:lnTo>
                <a:lnTo>
                  <a:pt x="8934450" y="5049145"/>
                </a:lnTo>
                <a:lnTo>
                  <a:pt x="876565" y="8574468"/>
                </a:lnTo>
                <a:close/>
              </a:path>
              <a:path w="8934450" h="8934450">
                <a:moveTo>
                  <a:pt x="874812" y="8626355"/>
                </a:moveTo>
                <a:lnTo>
                  <a:pt x="757965" y="8626355"/>
                </a:lnTo>
                <a:lnTo>
                  <a:pt x="8934450" y="5560185"/>
                </a:lnTo>
                <a:lnTo>
                  <a:pt x="8934450" y="5603989"/>
                </a:lnTo>
                <a:lnTo>
                  <a:pt x="874812" y="8626355"/>
                </a:lnTo>
                <a:close/>
              </a:path>
              <a:path w="8934450" h="8934450">
                <a:moveTo>
                  <a:pt x="880945" y="8675589"/>
                </a:moveTo>
                <a:lnTo>
                  <a:pt x="743522" y="8675589"/>
                </a:lnTo>
                <a:lnTo>
                  <a:pt x="8934450" y="6115934"/>
                </a:lnTo>
                <a:lnTo>
                  <a:pt x="8934450" y="6158873"/>
                </a:lnTo>
                <a:lnTo>
                  <a:pt x="880945" y="8675589"/>
                </a:lnTo>
                <a:close/>
              </a:path>
              <a:path w="8934450" h="8934450">
                <a:moveTo>
                  <a:pt x="900048" y="8722436"/>
                </a:moveTo>
                <a:lnTo>
                  <a:pt x="731034" y="8722436"/>
                </a:lnTo>
                <a:lnTo>
                  <a:pt x="8934450" y="6671582"/>
                </a:lnTo>
                <a:lnTo>
                  <a:pt x="8934450" y="6713840"/>
                </a:lnTo>
                <a:lnTo>
                  <a:pt x="900048" y="8722436"/>
                </a:lnTo>
                <a:close/>
              </a:path>
              <a:path w="8934450" h="8934450">
                <a:moveTo>
                  <a:pt x="943505" y="8767164"/>
                </a:moveTo>
                <a:lnTo>
                  <a:pt x="721138" y="8767164"/>
                </a:lnTo>
                <a:lnTo>
                  <a:pt x="8934450" y="7227167"/>
                </a:lnTo>
                <a:lnTo>
                  <a:pt x="8934450" y="7268869"/>
                </a:lnTo>
                <a:lnTo>
                  <a:pt x="943505" y="8767164"/>
                </a:lnTo>
                <a:close/>
              </a:path>
              <a:path w="8934450" h="8934450">
                <a:moveTo>
                  <a:pt x="1044394" y="8810246"/>
                </a:moveTo>
                <a:lnTo>
                  <a:pt x="713731" y="8810246"/>
                </a:lnTo>
                <a:lnTo>
                  <a:pt x="8934450" y="7782667"/>
                </a:lnTo>
                <a:lnTo>
                  <a:pt x="8934450" y="7823983"/>
                </a:lnTo>
                <a:lnTo>
                  <a:pt x="1044394" y="8810246"/>
                </a:lnTo>
                <a:close/>
              </a:path>
              <a:path w="8934450" h="8934450">
                <a:moveTo>
                  <a:pt x="1366259" y="8852196"/>
                </a:moveTo>
                <a:lnTo>
                  <a:pt x="708793" y="8852196"/>
                </a:lnTo>
                <a:lnTo>
                  <a:pt x="8934450" y="8338089"/>
                </a:lnTo>
                <a:lnTo>
                  <a:pt x="8934450" y="8379177"/>
                </a:lnTo>
                <a:lnTo>
                  <a:pt x="1366259" y="8852196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026" y="2256678"/>
            <a:ext cx="6762749" cy="6591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840" y="2665606"/>
            <a:ext cx="2354899" cy="11798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23056" y="3141700"/>
            <a:ext cx="3427729" cy="4710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100"/>
              </a:lnSpc>
              <a:spcBef>
                <a:spcPts val="95"/>
              </a:spcBef>
            </a:pPr>
            <a:r>
              <a:rPr dirty="0" sz="3750" spc="265">
                <a:solidFill>
                  <a:srgbClr val="FFFFFF"/>
                </a:solidFill>
                <a:latin typeface="Calibri"/>
                <a:cs typeface="Calibri"/>
              </a:rPr>
              <a:t>Route 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6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750" spc="30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750" spc="325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50" spc="3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750" spc="3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50" spc="3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750" spc="33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750" spc="47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3750" spc="33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750" spc="215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3750" spc="235">
                <a:solidFill>
                  <a:srgbClr val="FFFFFF"/>
                </a:solidFill>
                <a:latin typeface="Calibri"/>
                <a:cs typeface="Calibri"/>
              </a:rPr>
              <a:t>nedeni </a:t>
            </a:r>
            <a:r>
              <a:rPr dirty="0" sz="3750" spc="195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375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320">
                <a:solidFill>
                  <a:srgbClr val="FFFFFF"/>
                </a:solidFill>
                <a:latin typeface="Calibri"/>
                <a:cs typeface="Calibri"/>
              </a:rPr>
              <a:t>olusturmak </a:t>
            </a:r>
            <a:r>
              <a:rPr dirty="0" sz="375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90">
                <a:solidFill>
                  <a:srgbClr val="FFFFFF"/>
                </a:solidFill>
                <a:latin typeface="Calibri"/>
                <a:cs typeface="Calibri"/>
              </a:rPr>
              <a:t>istememizdir</a:t>
            </a:r>
            <a:endParaRPr sz="3750">
              <a:latin typeface="Calibri"/>
              <a:cs typeface="Calibri"/>
            </a:endParaRPr>
          </a:p>
          <a:p>
            <a:pPr algn="ctr" marL="195580" marR="187960">
              <a:lnSpc>
                <a:spcPct val="117100"/>
              </a:lnSpc>
            </a:pPr>
            <a:r>
              <a:rPr dirty="0" sz="3750" spc="280">
                <a:solidFill>
                  <a:srgbClr val="FFFFFF"/>
                </a:solidFill>
                <a:latin typeface="Calibri"/>
                <a:cs typeface="Calibri"/>
              </a:rPr>
              <a:t>.Buna</a:t>
            </a:r>
            <a:r>
              <a:rPr dirty="0" sz="375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dirty="0" sz="375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45">
                <a:solidFill>
                  <a:srgbClr val="FFFFFF"/>
                </a:solidFill>
                <a:latin typeface="Calibri"/>
                <a:cs typeface="Calibri"/>
              </a:rPr>
              <a:t>ile </a:t>
            </a:r>
            <a:r>
              <a:rPr dirty="0" sz="3750" spc="-8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29">
                <a:solidFill>
                  <a:srgbClr val="FFFFFF"/>
                </a:solidFill>
                <a:latin typeface="Calibri"/>
                <a:cs typeface="Calibri"/>
              </a:rPr>
              <a:t>yol</a:t>
            </a:r>
            <a:r>
              <a:rPr dirty="0" sz="375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355">
                <a:solidFill>
                  <a:srgbClr val="FFFFFF"/>
                </a:solidFill>
                <a:latin typeface="Calibri"/>
                <a:cs typeface="Calibri"/>
              </a:rPr>
              <a:t>verdik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2068" y="0"/>
            <a:ext cx="105467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035"/>
              <a:t>BASLANGIC</a:t>
            </a:r>
            <a:r>
              <a:rPr dirty="0" sz="9000" spc="-470"/>
              <a:t> </a:t>
            </a:r>
            <a:r>
              <a:rPr dirty="0" sz="9000" spc="1050"/>
              <a:t>APP.JS</a:t>
            </a:r>
            <a:endParaRPr sz="9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557" y="1827347"/>
            <a:ext cx="13354049" cy="66484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1490" y="1310832"/>
            <a:ext cx="7677150" cy="7131684"/>
            <a:chOff x="1311490" y="1310832"/>
            <a:chExt cx="7677150" cy="71316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490" y="1310832"/>
              <a:ext cx="561974" cy="600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490" y="1841429"/>
              <a:ext cx="7677149" cy="6600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8879" y="207247"/>
            <a:ext cx="719328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140">
                <a:latin typeface="SimSun"/>
                <a:cs typeface="SimSun"/>
              </a:rPr>
              <a:t>KOLTUK.JSX</a:t>
            </a:r>
            <a:endParaRPr sz="9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2965" y="4669963"/>
            <a:ext cx="8015605" cy="131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600"/>
              </a:lnSpc>
              <a:spcBef>
                <a:spcPts val="95"/>
              </a:spcBef>
            </a:pPr>
            <a:r>
              <a:rPr dirty="0" sz="2400" spc="575">
                <a:solidFill>
                  <a:srgbClr val="FFFFFF"/>
                </a:solidFill>
                <a:latin typeface="SimSun"/>
                <a:cs typeface="SimSun"/>
              </a:rPr>
              <a:t>K</a:t>
            </a:r>
            <a:r>
              <a:rPr dirty="0" sz="2400" spc="11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-250">
                <a:solidFill>
                  <a:srgbClr val="FFFFFF"/>
                </a:solidFill>
                <a:latin typeface="SimSun"/>
                <a:cs typeface="SimSun"/>
              </a:rPr>
              <a:t>t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944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55">
                <a:solidFill>
                  <a:srgbClr val="FFFFFF"/>
                </a:solidFill>
                <a:latin typeface="SimSun"/>
                <a:cs typeface="SimSun"/>
              </a:rPr>
              <a:t>z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b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h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dirty="0" sz="2400" spc="45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295">
                <a:solidFill>
                  <a:srgbClr val="FFFFFF"/>
                </a:solidFill>
                <a:latin typeface="SimSun"/>
                <a:cs typeface="SimSun"/>
              </a:rPr>
              <a:t>k</a:t>
            </a:r>
            <a:r>
              <a:rPr dirty="0" sz="2400" spc="-250">
                <a:solidFill>
                  <a:srgbClr val="FFFFFF"/>
                </a:solidFill>
                <a:latin typeface="SimSun"/>
                <a:cs typeface="SimSun"/>
              </a:rPr>
              <a:t>t</a:t>
            </a:r>
            <a:r>
              <a:rPr dirty="0" sz="2400" spc="45">
                <a:solidFill>
                  <a:srgbClr val="FFFFFF"/>
                </a:solidFill>
                <a:latin typeface="SimSun"/>
                <a:cs typeface="SimSun"/>
              </a:rPr>
              <a:t>e  </a:t>
            </a:r>
            <a:r>
              <a:rPr dirty="0" sz="2400" spc="11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570">
                <a:solidFill>
                  <a:srgbClr val="FFFFFF"/>
                </a:solidFill>
                <a:latin typeface="SimSun"/>
                <a:cs typeface="SimSun"/>
              </a:rPr>
              <a:t>,</a:t>
            </a:r>
            <a:r>
              <a:rPr dirty="0" sz="2400" spc="-155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dirty="0" sz="2400" spc="45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dirty="0" sz="2400" spc="-35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944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26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22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h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dirty="0" sz="2400" spc="45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295">
                <a:solidFill>
                  <a:srgbClr val="FFFFFF"/>
                </a:solidFill>
                <a:latin typeface="SimSun"/>
                <a:cs typeface="SimSun"/>
              </a:rPr>
              <a:t>k</a:t>
            </a:r>
            <a:r>
              <a:rPr dirty="0" sz="2400" spc="-250">
                <a:solidFill>
                  <a:srgbClr val="FFFFFF"/>
                </a:solidFill>
                <a:latin typeface="SimSun"/>
                <a:cs typeface="SimSun"/>
              </a:rPr>
              <a:t>t</a:t>
            </a:r>
            <a:r>
              <a:rPr dirty="0" sz="2400" spc="45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dirty="0" sz="2400" spc="-76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dirty="0" sz="2400" spc="-44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2400" spc="-35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dirty="0" sz="2400" spc="125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2400" spc="60">
                <a:solidFill>
                  <a:srgbClr val="FFFFFF"/>
                </a:solidFill>
                <a:latin typeface="SimSun"/>
                <a:cs typeface="SimSun"/>
              </a:rPr>
              <a:t>g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2400" spc="29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2400" spc="-434">
                <a:solidFill>
                  <a:srgbClr val="FFFFFF"/>
                </a:solidFill>
                <a:latin typeface="SimSun"/>
                <a:cs typeface="SimSun"/>
              </a:rPr>
              <a:t>i  </a:t>
            </a:r>
            <a:r>
              <a:rPr dirty="0" sz="2400" spc="-50">
                <a:solidFill>
                  <a:srgbClr val="FFFFFF"/>
                </a:solidFill>
                <a:latin typeface="SimSun"/>
                <a:cs typeface="SimSun"/>
              </a:rPr>
              <a:t>gosteriyoruz.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553" y="1936896"/>
            <a:ext cx="13458822" cy="64103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3782" y="1"/>
            <a:ext cx="7244715" cy="3790950"/>
          </a:xfrm>
          <a:custGeom>
            <a:avLst/>
            <a:gdLst/>
            <a:ahLst/>
            <a:cxnLst/>
            <a:rect l="l" t="t" r="r" b="b"/>
            <a:pathLst>
              <a:path w="7244715" h="3790950">
                <a:moveTo>
                  <a:pt x="7244217" y="114125"/>
                </a:moveTo>
                <a:lnTo>
                  <a:pt x="7244217" y="192774"/>
                </a:lnTo>
                <a:lnTo>
                  <a:pt x="7126475" y="0"/>
                </a:lnTo>
                <a:lnTo>
                  <a:pt x="7174512" y="0"/>
                </a:lnTo>
                <a:lnTo>
                  <a:pt x="7244217" y="114125"/>
                </a:lnTo>
                <a:close/>
              </a:path>
              <a:path w="7244715" h="3790950">
                <a:moveTo>
                  <a:pt x="7244217" y="3744262"/>
                </a:moveTo>
                <a:lnTo>
                  <a:pt x="7244217" y="3790534"/>
                </a:lnTo>
                <a:lnTo>
                  <a:pt x="0" y="0"/>
                </a:lnTo>
                <a:lnTo>
                  <a:pt x="88451" y="0"/>
                </a:lnTo>
                <a:lnTo>
                  <a:pt x="7244217" y="3744262"/>
                </a:lnTo>
                <a:close/>
              </a:path>
              <a:path w="7244715" h="3790950">
                <a:moveTo>
                  <a:pt x="7244217" y="3608262"/>
                </a:moveTo>
                <a:lnTo>
                  <a:pt x="7244217" y="3655361"/>
                </a:lnTo>
                <a:lnTo>
                  <a:pt x="775074" y="0"/>
                </a:lnTo>
                <a:lnTo>
                  <a:pt x="858429" y="0"/>
                </a:lnTo>
                <a:lnTo>
                  <a:pt x="7244217" y="3608262"/>
                </a:lnTo>
                <a:close/>
              </a:path>
              <a:path w="7244715" h="3790950">
                <a:moveTo>
                  <a:pt x="7244217" y="3457930"/>
                </a:moveTo>
                <a:lnTo>
                  <a:pt x="7244217" y="3505984"/>
                </a:lnTo>
                <a:lnTo>
                  <a:pt x="1508358" y="0"/>
                </a:lnTo>
                <a:lnTo>
                  <a:pt x="1586954" y="0"/>
                </a:lnTo>
                <a:lnTo>
                  <a:pt x="7244217" y="3457930"/>
                </a:lnTo>
                <a:close/>
              </a:path>
              <a:path w="7244715" h="3790950">
                <a:moveTo>
                  <a:pt x="7244217" y="3290857"/>
                </a:moveTo>
                <a:lnTo>
                  <a:pt x="7244217" y="3340065"/>
                </a:lnTo>
                <a:lnTo>
                  <a:pt x="2203089" y="0"/>
                </a:lnTo>
                <a:lnTo>
                  <a:pt x="2277358" y="0"/>
                </a:lnTo>
                <a:lnTo>
                  <a:pt x="7244217" y="3290857"/>
                </a:lnTo>
                <a:close/>
              </a:path>
              <a:path w="7244715" h="3790950">
                <a:moveTo>
                  <a:pt x="7244217" y="3104122"/>
                </a:moveTo>
                <a:lnTo>
                  <a:pt x="7244217" y="3154640"/>
                </a:lnTo>
                <a:lnTo>
                  <a:pt x="2862300" y="0"/>
                </a:lnTo>
                <a:lnTo>
                  <a:pt x="2932456" y="0"/>
                </a:lnTo>
                <a:lnTo>
                  <a:pt x="7244217" y="3104122"/>
                </a:lnTo>
                <a:close/>
              </a:path>
              <a:path w="7244715" h="3790950">
                <a:moveTo>
                  <a:pt x="7244217" y="2894007"/>
                </a:moveTo>
                <a:lnTo>
                  <a:pt x="7244217" y="2946114"/>
                </a:lnTo>
                <a:lnTo>
                  <a:pt x="3488551" y="0"/>
                </a:lnTo>
                <a:lnTo>
                  <a:pt x="3554988" y="0"/>
                </a:lnTo>
                <a:lnTo>
                  <a:pt x="7244217" y="2894007"/>
                </a:lnTo>
                <a:close/>
              </a:path>
              <a:path w="7244715" h="3790950">
                <a:moveTo>
                  <a:pt x="7244217" y="2655817"/>
                </a:moveTo>
                <a:lnTo>
                  <a:pt x="7244217" y="2709858"/>
                </a:lnTo>
                <a:lnTo>
                  <a:pt x="4084298" y="0"/>
                </a:lnTo>
                <a:lnTo>
                  <a:pt x="4147310" y="0"/>
                </a:lnTo>
                <a:lnTo>
                  <a:pt x="7244217" y="2655817"/>
                </a:lnTo>
                <a:close/>
              </a:path>
              <a:path w="7244715" h="3790950">
                <a:moveTo>
                  <a:pt x="7244217" y="2383589"/>
                </a:moveTo>
                <a:lnTo>
                  <a:pt x="7244217" y="2439908"/>
                </a:lnTo>
                <a:lnTo>
                  <a:pt x="4651697" y="0"/>
                </a:lnTo>
                <a:lnTo>
                  <a:pt x="4711538" y="0"/>
                </a:lnTo>
                <a:lnTo>
                  <a:pt x="7244217" y="2383589"/>
                </a:lnTo>
                <a:close/>
              </a:path>
              <a:path w="7244715" h="3790950">
                <a:moveTo>
                  <a:pt x="7244217" y="2069432"/>
                </a:moveTo>
                <a:lnTo>
                  <a:pt x="7244217" y="2128531"/>
                </a:lnTo>
                <a:lnTo>
                  <a:pt x="5192717" y="0"/>
                </a:lnTo>
                <a:lnTo>
                  <a:pt x="5249680" y="0"/>
                </a:lnTo>
                <a:lnTo>
                  <a:pt x="7244217" y="2069432"/>
                </a:lnTo>
                <a:close/>
              </a:path>
              <a:path w="7244715" h="3790950">
                <a:moveTo>
                  <a:pt x="7244217" y="1702892"/>
                </a:moveTo>
                <a:lnTo>
                  <a:pt x="7244217" y="1765364"/>
                </a:lnTo>
                <a:lnTo>
                  <a:pt x="5709143" y="0"/>
                </a:lnTo>
                <a:lnTo>
                  <a:pt x="5763468" y="0"/>
                </a:lnTo>
                <a:lnTo>
                  <a:pt x="7244217" y="1702892"/>
                </a:lnTo>
                <a:close/>
              </a:path>
              <a:path w="7244715" h="3790950">
                <a:moveTo>
                  <a:pt x="7244217" y="1269604"/>
                </a:moveTo>
                <a:lnTo>
                  <a:pt x="7244217" y="1336330"/>
                </a:lnTo>
                <a:lnTo>
                  <a:pt x="6202594" y="0"/>
                </a:lnTo>
                <a:lnTo>
                  <a:pt x="6254601" y="0"/>
                </a:lnTo>
                <a:lnTo>
                  <a:pt x="7244217" y="1269604"/>
                </a:lnTo>
                <a:close/>
              </a:path>
              <a:path w="7244715" h="3790950">
                <a:moveTo>
                  <a:pt x="7244217" y="749666"/>
                </a:moveTo>
                <a:lnTo>
                  <a:pt x="7244217" y="821603"/>
                </a:lnTo>
                <a:lnTo>
                  <a:pt x="6674608" y="0"/>
                </a:lnTo>
                <a:lnTo>
                  <a:pt x="6724480" y="0"/>
                </a:lnTo>
                <a:lnTo>
                  <a:pt x="7244217" y="749666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490" y="1310833"/>
            <a:ext cx="561974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958" y="2133601"/>
            <a:ext cx="8439149" cy="6381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6481" y="207248"/>
            <a:ext cx="78701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825">
                <a:solidFill>
                  <a:srgbClr val="FFFFFF"/>
                </a:solidFill>
                <a:latin typeface="SimSun"/>
                <a:cs typeface="SimSun"/>
              </a:rPr>
              <a:t>F</a:t>
            </a:r>
            <a:r>
              <a:rPr dirty="0" sz="9000" spc="-1650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9000" spc="-166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9000" spc="349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dirty="0" sz="9000" spc="86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9000" spc="-1650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9000" spc="-595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dirty="0" sz="9000" spc="-955">
                <a:solidFill>
                  <a:srgbClr val="FFFFFF"/>
                </a:solidFill>
                <a:latin typeface="SimSun"/>
                <a:cs typeface="SimSun"/>
              </a:rPr>
              <a:t>t</a:t>
            </a:r>
            <a:r>
              <a:rPr dirty="0" sz="9000" spc="14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dirty="0" sz="9000" spc="349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dirty="0" sz="9000" spc="-2115">
                <a:solidFill>
                  <a:srgbClr val="FFFFFF"/>
                </a:solidFill>
                <a:latin typeface="SimSun"/>
                <a:cs typeface="SimSun"/>
              </a:rPr>
              <a:t>.</a:t>
            </a:r>
            <a:r>
              <a:rPr dirty="0" sz="9000" spc="-1705">
                <a:solidFill>
                  <a:srgbClr val="FFFFFF"/>
                </a:solidFill>
                <a:latin typeface="SimSun"/>
                <a:cs typeface="SimSun"/>
              </a:rPr>
              <a:t>j</a:t>
            </a:r>
            <a:r>
              <a:rPr dirty="0" sz="9000" spc="-595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dirty="0" sz="9000" spc="855">
                <a:solidFill>
                  <a:srgbClr val="FFFFFF"/>
                </a:solidFill>
                <a:latin typeface="SimSun"/>
                <a:cs typeface="SimSun"/>
              </a:rPr>
              <a:t>x</a:t>
            </a:r>
            <a:endParaRPr sz="9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9437" y="4166866"/>
            <a:ext cx="7919720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Burada </a:t>
            </a:r>
            <a:r>
              <a:rPr dirty="0" sz="5200" spc="395">
                <a:solidFill>
                  <a:srgbClr val="FFFFFF"/>
                </a:solidFill>
                <a:latin typeface="Cambria"/>
                <a:cs typeface="Cambria"/>
              </a:rPr>
              <a:t>olusturulan </a:t>
            </a:r>
            <a:r>
              <a:rPr dirty="0" sz="5200" spc="4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komponent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515">
                <a:solidFill>
                  <a:srgbClr val="FFFFFF"/>
                </a:solidFill>
                <a:latin typeface="Cambria"/>
                <a:cs typeface="Cambria"/>
              </a:rPr>
              <a:t>ana</a:t>
            </a:r>
            <a:r>
              <a:rPr dirty="0" sz="5200" spc="48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sayfaya </a:t>
            </a:r>
            <a:r>
              <a:rPr dirty="0" sz="5200" spc="-1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05">
                <a:solidFill>
                  <a:srgbClr val="FFFFFF"/>
                </a:solidFill>
                <a:latin typeface="Cambria"/>
                <a:cs typeface="Cambria"/>
              </a:rPr>
              <a:t>gonderilir.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4569" y="3019782"/>
            <a:ext cx="13458822" cy="4248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503" y="2493410"/>
            <a:ext cx="6962774" cy="5905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21" y="242544"/>
            <a:ext cx="374840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255"/>
              <a:t>D</a:t>
            </a:r>
            <a:r>
              <a:rPr dirty="0" sz="9000" spc="630"/>
              <a:t>a</a:t>
            </a:r>
            <a:r>
              <a:rPr dirty="0" sz="9000" spc="530"/>
              <a:t>t</a:t>
            </a:r>
            <a:r>
              <a:rPr dirty="0" sz="9000" spc="630"/>
              <a:t>a</a:t>
            </a:r>
            <a:r>
              <a:rPr dirty="0" sz="9000" spc="110"/>
              <a:t>.</a:t>
            </a:r>
            <a:r>
              <a:rPr dirty="0" sz="9000" spc="645"/>
              <a:t>j</a:t>
            </a:r>
            <a:r>
              <a:rPr dirty="0" sz="9000" spc="385"/>
              <a:t>s</a:t>
            </a:r>
            <a:endParaRPr sz="9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82600" y="5181598"/>
            <a:ext cx="5105400" cy="5105400"/>
          </a:xfrm>
          <a:custGeom>
            <a:avLst/>
            <a:gdLst/>
            <a:ahLst/>
            <a:cxnLst/>
            <a:rect l="l" t="t" r="r" b="b"/>
            <a:pathLst>
              <a:path w="5105400" h="5105400">
                <a:moveTo>
                  <a:pt x="57980" y="5105401"/>
                </a:moveTo>
                <a:lnTo>
                  <a:pt x="0" y="5105401"/>
                </a:lnTo>
                <a:lnTo>
                  <a:pt x="5105401" y="0"/>
                </a:lnTo>
                <a:lnTo>
                  <a:pt x="5105401" y="57991"/>
                </a:lnTo>
                <a:lnTo>
                  <a:pt x="57980" y="5105401"/>
                </a:lnTo>
                <a:close/>
              </a:path>
              <a:path w="5105400" h="5105400">
                <a:moveTo>
                  <a:pt x="194760" y="5105401"/>
                </a:moveTo>
                <a:lnTo>
                  <a:pt x="134805" y="5105401"/>
                </a:lnTo>
                <a:lnTo>
                  <a:pt x="5105401" y="445471"/>
                </a:lnTo>
                <a:lnTo>
                  <a:pt x="5105401" y="501679"/>
                </a:lnTo>
                <a:lnTo>
                  <a:pt x="194760" y="5105401"/>
                </a:lnTo>
                <a:close/>
              </a:path>
              <a:path w="5105400" h="5105400">
                <a:moveTo>
                  <a:pt x="351110" y="5105401"/>
                </a:moveTo>
                <a:lnTo>
                  <a:pt x="288844" y="5105401"/>
                </a:lnTo>
                <a:lnTo>
                  <a:pt x="5105401" y="890921"/>
                </a:lnTo>
                <a:lnTo>
                  <a:pt x="5105401" y="945390"/>
                </a:lnTo>
                <a:lnTo>
                  <a:pt x="351110" y="5105401"/>
                </a:lnTo>
                <a:close/>
              </a:path>
              <a:path w="5105400" h="5105400">
                <a:moveTo>
                  <a:pt x="531569" y="5105401"/>
                </a:moveTo>
                <a:lnTo>
                  <a:pt x="466517" y="5105401"/>
                </a:lnTo>
                <a:lnTo>
                  <a:pt x="5105401" y="1336314"/>
                </a:lnTo>
                <a:lnTo>
                  <a:pt x="5105401" y="1389168"/>
                </a:lnTo>
                <a:lnTo>
                  <a:pt x="531569" y="5105401"/>
                </a:lnTo>
                <a:close/>
              </a:path>
              <a:path w="5105400" h="5105400">
                <a:moveTo>
                  <a:pt x="742128" y="5105401"/>
                </a:moveTo>
                <a:lnTo>
                  <a:pt x="673795" y="5105401"/>
                </a:lnTo>
                <a:lnTo>
                  <a:pt x="5105401" y="1781704"/>
                </a:lnTo>
                <a:lnTo>
                  <a:pt x="5105401" y="1832942"/>
                </a:lnTo>
                <a:lnTo>
                  <a:pt x="742128" y="5105401"/>
                </a:lnTo>
                <a:close/>
              </a:path>
              <a:path w="5105400" h="5105400">
                <a:moveTo>
                  <a:pt x="991037" y="5105401"/>
                </a:moveTo>
                <a:lnTo>
                  <a:pt x="918671" y="5105401"/>
                </a:lnTo>
                <a:lnTo>
                  <a:pt x="5105401" y="2227021"/>
                </a:lnTo>
                <a:lnTo>
                  <a:pt x="5105401" y="2276782"/>
                </a:lnTo>
                <a:lnTo>
                  <a:pt x="991037" y="5105401"/>
                </a:lnTo>
                <a:close/>
              </a:path>
              <a:path w="5105400" h="5105400">
                <a:moveTo>
                  <a:pt x="1289836" y="5105401"/>
                </a:moveTo>
                <a:lnTo>
                  <a:pt x="1212435" y="5105401"/>
                </a:lnTo>
                <a:lnTo>
                  <a:pt x="5105401" y="2672302"/>
                </a:lnTo>
                <a:lnTo>
                  <a:pt x="5105401" y="2720674"/>
                </a:lnTo>
                <a:lnTo>
                  <a:pt x="1289836" y="5105401"/>
                </a:lnTo>
                <a:close/>
              </a:path>
              <a:path w="5105400" h="5105400">
                <a:moveTo>
                  <a:pt x="1655080" y="5105401"/>
                </a:moveTo>
                <a:lnTo>
                  <a:pt x="1571424" y="5105401"/>
                </a:lnTo>
                <a:lnTo>
                  <a:pt x="5105401" y="3117536"/>
                </a:lnTo>
                <a:lnTo>
                  <a:pt x="5105401" y="3164590"/>
                </a:lnTo>
                <a:lnTo>
                  <a:pt x="1655080" y="5105401"/>
                </a:lnTo>
                <a:close/>
              </a:path>
              <a:path w="5105400" h="5105400">
                <a:moveTo>
                  <a:pt x="2111743" y="5105401"/>
                </a:moveTo>
                <a:lnTo>
                  <a:pt x="2020037" y="5105401"/>
                </a:lnTo>
                <a:lnTo>
                  <a:pt x="5105401" y="3562719"/>
                </a:lnTo>
                <a:lnTo>
                  <a:pt x="5105401" y="3608575"/>
                </a:lnTo>
                <a:lnTo>
                  <a:pt x="2111743" y="5105401"/>
                </a:lnTo>
                <a:close/>
              </a:path>
              <a:path w="5105400" h="5105400">
                <a:moveTo>
                  <a:pt x="2698978" y="5105401"/>
                </a:moveTo>
                <a:lnTo>
                  <a:pt x="2596706" y="5105401"/>
                </a:lnTo>
                <a:lnTo>
                  <a:pt x="5105401" y="4007845"/>
                </a:lnTo>
                <a:lnTo>
                  <a:pt x="5105401" y="4052591"/>
                </a:lnTo>
                <a:lnTo>
                  <a:pt x="2698978" y="5105401"/>
                </a:lnTo>
                <a:close/>
              </a:path>
              <a:path w="5105400" h="5105400">
                <a:moveTo>
                  <a:pt x="3482221" y="5105401"/>
                </a:moveTo>
                <a:lnTo>
                  <a:pt x="3365395" y="5105401"/>
                </a:lnTo>
                <a:lnTo>
                  <a:pt x="5105401" y="4452901"/>
                </a:lnTo>
                <a:lnTo>
                  <a:pt x="5105401" y="4496708"/>
                </a:lnTo>
                <a:lnTo>
                  <a:pt x="3482221" y="5105401"/>
                </a:lnTo>
                <a:close/>
              </a:path>
              <a:path w="5105400" h="5105400">
                <a:moveTo>
                  <a:pt x="4578878" y="5105401"/>
                </a:moveTo>
                <a:lnTo>
                  <a:pt x="4441468" y="5105401"/>
                </a:lnTo>
                <a:lnTo>
                  <a:pt x="5105401" y="4897923"/>
                </a:lnTo>
                <a:lnTo>
                  <a:pt x="5105401" y="4940863"/>
                </a:lnTo>
                <a:lnTo>
                  <a:pt x="4578878" y="5105401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253" y="269709"/>
            <a:ext cx="11477624" cy="635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2537" y="6846385"/>
            <a:ext cx="12649199" cy="32003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425078" y="1557324"/>
            <a:ext cx="4790440" cy="1295400"/>
          </a:xfrm>
          <a:custGeom>
            <a:avLst/>
            <a:gdLst/>
            <a:ahLst/>
            <a:cxnLst/>
            <a:rect l="l" t="t" r="r" b="b"/>
            <a:pathLst>
              <a:path w="4790440" h="1295400">
                <a:moveTo>
                  <a:pt x="4790249" y="558800"/>
                </a:moveTo>
                <a:lnTo>
                  <a:pt x="4785842" y="533400"/>
                </a:lnTo>
                <a:lnTo>
                  <a:pt x="4774730" y="508000"/>
                </a:lnTo>
                <a:lnTo>
                  <a:pt x="4761560" y="495300"/>
                </a:lnTo>
                <a:lnTo>
                  <a:pt x="4745571" y="469900"/>
                </a:lnTo>
                <a:lnTo>
                  <a:pt x="4710773" y="444500"/>
                </a:lnTo>
                <a:lnTo>
                  <a:pt x="4707013" y="444500"/>
                </a:lnTo>
                <a:lnTo>
                  <a:pt x="4669383" y="444500"/>
                </a:lnTo>
                <a:lnTo>
                  <a:pt x="4663681" y="431800"/>
                </a:lnTo>
                <a:lnTo>
                  <a:pt x="4657814" y="431800"/>
                </a:lnTo>
                <a:lnTo>
                  <a:pt x="4643056" y="431800"/>
                </a:lnTo>
                <a:lnTo>
                  <a:pt x="4534598" y="393700"/>
                </a:lnTo>
                <a:lnTo>
                  <a:pt x="4500092" y="381000"/>
                </a:lnTo>
                <a:lnTo>
                  <a:pt x="4464583" y="368300"/>
                </a:lnTo>
                <a:lnTo>
                  <a:pt x="4453306" y="364109"/>
                </a:lnTo>
                <a:lnTo>
                  <a:pt x="4407687" y="338620"/>
                </a:lnTo>
                <a:lnTo>
                  <a:pt x="4396397" y="330200"/>
                </a:lnTo>
                <a:lnTo>
                  <a:pt x="4360888" y="317500"/>
                </a:lnTo>
                <a:lnTo>
                  <a:pt x="4232973" y="266700"/>
                </a:lnTo>
                <a:lnTo>
                  <a:pt x="4229214" y="266700"/>
                </a:lnTo>
                <a:lnTo>
                  <a:pt x="4209808" y="266700"/>
                </a:lnTo>
                <a:lnTo>
                  <a:pt x="4162082" y="241300"/>
                </a:lnTo>
                <a:lnTo>
                  <a:pt x="4158310" y="241300"/>
                </a:lnTo>
                <a:lnTo>
                  <a:pt x="4138917" y="241300"/>
                </a:lnTo>
                <a:lnTo>
                  <a:pt x="4100004" y="228600"/>
                </a:lnTo>
                <a:lnTo>
                  <a:pt x="4081564" y="219417"/>
                </a:lnTo>
                <a:lnTo>
                  <a:pt x="4056621" y="203200"/>
                </a:lnTo>
                <a:lnTo>
                  <a:pt x="4033469" y="195440"/>
                </a:lnTo>
                <a:lnTo>
                  <a:pt x="4023576" y="190500"/>
                </a:lnTo>
                <a:lnTo>
                  <a:pt x="3984663" y="177800"/>
                </a:lnTo>
                <a:lnTo>
                  <a:pt x="3889959" y="139700"/>
                </a:lnTo>
                <a:lnTo>
                  <a:pt x="3856748" y="127000"/>
                </a:lnTo>
                <a:lnTo>
                  <a:pt x="3852989" y="127000"/>
                </a:lnTo>
                <a:lnTo>
                  <a:pt x="3839883" y="127000"/>
                </a:lnTo>
                <a:lnTo>
                  <a:pt x="3823360" y="114300"/>
                </a:lnTo>
                <a:lnTo>
                  <a:pt x="3822420" y="114300"/>
                </a:lnTo>
                <a:lnTo>
                  <a:pt x="3792791" y="114300"/>
                </a:lnTo>
                <a:lnTo>
                  <a:pt x="3765219" y="101600"/>
                </a:lnTo>
                <a:lnTo>
                  <a:pt x="3738702" y="88900"/>
                </a:lnTo>
                <a:lnTo>
                  <a:pt x="3687445" y="63500"/>
                </a:lnTo>
                <a:lnTo>
                  <a:pt x="3667048" y="50800"/>
                </a:lnTo>
                <a:lnTo>
                  <a:pt x="3645598" y="38100"/>
                </a:lnTo>
                <a:lnTo>
                  <a:pt x="3623437" y="25400"/>
                </a:lnTo>
                <a:lnTo>
                  <a:pt x="3619144" y="25400"/>
                </a:lnTo>
                <a:lnTo>
                  <a:pt x="3600920" y="25400"/>
                </a:lnTo>
                <a:lnTo>
                  <a:pt x="3583394" y="12700"/>
                </a:lnTo>
                <a:lnTo>
                  <a:pt x="3565182" y="0"/>
                </a:lnTo>
                <a:lnTo>
                  <a:pt x="3561410" y="0"/>
                </a:lnTo>
                <a:lnTo>
                  <a:pt x="3502164" y="0"/>
                </a:lnTo>
                <a:lnTo>
                  <a:pt x="3496284" y="0"/>
                </a:lnTo>
                <a:lnTo>
                  <a:pt x="3471126" y="12700"/>
                </a:lnTo>
                <a:lnTo>
                  <a:pt x="3451606" y="38100"/>
                </a:lnTo>
                <a:lnTo>
                  <a:pt x="3439134" y="63500"/>
                </a:lnTo>
                <a:lnTo>
                  <a:pt x="3439134" y="76200"/>
                </a:lnTo>
                <a:lnTo>
                  <a:pt x="3442906" y="76200"/>
                </a:lnTo>
                <a:lnTo>
                  <a:pt x="3446665" y="88900"/>
                </a:lnTo>
                <a:lnTo>
                  <a:pt x="3446665" y="101600"/>
                </a:lnTo>
                <a:lnTo>
                  <a:pt x="3434435" y="101600"/>
                </a:lnTo>
                <a:lnTo>
                  <a:pt x="3427857" y="101600"/>
                </a:lnTo>
                <a:lnTo>
                  <a:pt x="3428682" y="114300"/>
                </a:lnTo>
                <a:lnTo>
                  <a:pt x="3431616" y="127000"/>
                </a:lnTo>
                <a:lnTo>
                  <a:pt x="3433381" y="127000"/>
                </a:lnTo>
                <a:lnTo>
                  <a:pt x="3441141" y="152400"/>
                </a:lnTo>
                <a:lnTo>
                  <a:pt x="3442906" y="152400"/>
                </a:lnTo>
                <a:lnTo>
                  <a:pt x="3452431" y="177800"/>
                </a:lnTo>
                <a:lnTo>
                  <a:pt x="3468293" y="203200"/>
                </a:lnTo>
                <a:lnTo>
                  <a:pt x="3488398" y="215900"/>
                </a:lnTo>
                <a:lnTo>
                  <a:pt x="3490049" y="215900"/>
                </a:lnTo>
                <a:lnTo>
                  <a:pt x="3510623" y="215900"/>
                </a:lnTo>
                <a:lnTo>
                  <a:pt x="3529787" y="228600"/>
                </a:lnTo>
                <a:lnTo>
                  <a:pt x="3533546" y="228600"/>
                </a:lnTo>
                <a:lnTo>
                  <a:pt x="3566706" y="228600"/>
                </a:lnTo>
                <a:lnTo>
                  <a:pt x="3585870" y="241300"/>
                </a:lnTo>
                <a:lnTo>
                  <a:pt x="3589629" y="241300"/>
                </a:lnTo>
                <a:lnTo>
                  <a:pt x="3603739" y="241300"/>
                </a:lnTo>
                <a:lnTo>
                  <a:pt x="3617849" y="254000"/>
                </a:lnTo>
                <a:lnTo>
                  <a:pt x="3628186" y="254000"/>
                </a:lnTo>
                <a:lnTo>
                  <a:pt x="3642296" y="254000"/>
                </a:lnTo>
                <a:lnTo>
                  <a:pt x="3649827" y="266700"/>
                </a:lnTo>
                <a:lnTo>
                  <a:pt x="3657346" y="254000"/>
                </a:lnTo>
                <a:lnTo>
                  <a:pt x="3664877" y="254000"/>
                </a:lnTo>
                <a:lnTo>
                  <a:pt x="3678390" y="266700"/>
                </a:lnTo>
                <a:lnTo>
                  <a:pt x="3704031" y="279400"/>
                </a:lnTo>
                <a:lnTo>
                  <a:pt x="3709378" y="279400"/>
                </a:lnTo>
                <a:lnTo>
                  <a:pt x="3717544" y="279400"/>
                </a:lnTo>
                <a:lnTo>
                  <a:pt x="3819131" y="330200"/>
                </a:lnTo>
                <a:lnTo>
                  <a:pt x="3826649" y="330200"/>
                </a:lnTo>
                <a:lnTo>
                  <a:pt x="3847338" y="330200"/>
                </a:lnTo>
                <a:lnTo>
                  <a:pt x="3931996" y="368300"/>
                </a:lnTo>
                <a:lnTo>
                  <a:pt x="3939514" y="368300"/>
                </a:lnTo>
                <a:lnTo>
                  <a:pt x="3962387" y="368300"/>
                </a:lnTo>
                <a:lnTo>
                  <a:pt x="3991711" y="381000"/>
                </a:lnTo>
                <a:lnTo>
                  <a:pt x="4048620" y="406400"/>
                </a:lnTo>
                <a:lnTo>
                  <a:pt x="4075544" y="419100"/>
                </a:lnTo>
                <a:lnTo>
                  <a:pt x="4100347" y="431800"/>
                </a:lnTo>
                <a:lnTo>
                  <a:pt x="4116260" y="431800"/>
                </a:lnTo>
                <a:lnTo>
                  <a:pt x="4146435" y="444500"/>
                </a:lnTo>
                <a:lnTo>
                  <a:pt x="4056151" y="444500"/>
                </a:lnTo>
                <a:lnTo>
                  <a:pt x="4005351" y="431800"/>
                </a:lnTo>
                <a:lnTo>
                  <a:pt x="4001592" y="431800"/>
                </a:lnTo>
                <a:lnTo>
                  <a:pt x="3903776" y="431800"/>
                </a:lnTo>
                <a:lnTo>
                  <a:pt x="3852989" y="419100"/>
                </a:lnTo>
                <a:lnTo>
                  <a:pt x="3849217" y="419100"/>
                </a:lnTo>
                <a:lnTo>
                  <a:pt x="3757942" y="419100"/>
                </a:lnTo>
                <a:lnTo>
                  <a:pt x="3709962" y="406400"/>
                </a:lnTo>
                <a:lnTo>
                  <a:pt x="3655872" y="406400"/>
                </a:lnTo>
                <a:lnTo>
                  <a:pt x="3572700" y="406400"/>
                </a:lnTo>
                <a:lnTo>
                  <a:pt x="3493693" y="393700"/>
                </a:lnTo>
                <a:lnTo>
                  <a:pt x="3489934" y="393700"/>
                </a:lnTo>
                <a:lnTo>
                  <a:pt x="3400044" y="393700"/>
                </a:lnTo>
                <a:lnTo>
                  <a:pt x="3346081" y="381000"/>
                </a:lnTo>
                <a:lnTo>
                  <a:pt x="3345027" y="381000"/>
                </a:lnTo>
                <a:lnTo>
                  <a:pt x="3239414" y="381000"/>
                </a:lnTo>
                <a:lnTo>
                  <a:pt x="3187077" y="368300"/>
                </a:lnTo>
                <a:lnTo>
                  <a:pt x="3183305" y="368300"/>
                </a:lnTo>
                <a:lnTo>
                  <a:pt x="2950057" y="368300"/>
                </a:lnTo>
                <a:lnTo>
                  <a:pt x="2921241" y="355600"/>
                </a:lnTo>
                <a:lnTo>
                  <a:pt x="2865983" y="355600"/>
                </a:lnTo>
                <a:lnTo>
                  <a:pt x="2162213" y="355600"/>
                </a:lnTo>
                <a:lnTo>
                  <a:pt x="2122360" y="355600"/>
                </a:lnTo>
                <a:lnTo>
                  <a:pt x="2082507" y="367207"/>
                </a:lnTo>
                <a:lnTo>
                  <a:pt x="2074976" y="368300"/>
                </a:lnTo>
                <a:lnTo>
                  <a:pt x="1785645" y="368300"/>
                </a:lnTo>
                <a:lnTo>
                  <a:pt x="1781886" y="368300"/>
                </a:lnTo>
                <a:lnTo>
                  <a:pt x="1750847" y="381000"/>
                </a:lnTo>
                <a:lnTo>
                  <a:pt x="1531696" y="381000"/>
                </a:lnTo>
                <a:lnTo>
                  <a:pt x="1527937" y="381000"/>
                </a:lnTo>
                <a:lnTo>
                  <a:pt x="1331175" y="406400"/>
                </a:lnTo>
                <a:lnTo>
                  <a:pt x="1187094" y="406400"/>
                </a:lnTo>
                <a:lnTo>
                  <a:pt x="1183335" y="406400"/>
                </a:lnTo>
                <a:lnTo>
                  <a:pt x="1089990" y="419100"/>
                </a:lnTo>
                <a:lnTo>
                  <a:pt x="1000213" y="419100"/>
                </a:lnTo>
                <a:lnTo>
                  <a:pt x="958418" y="419100"/>
                </a:lnTo>
                <a:lnTo>
                  <a:pt x="915682" y="431800"/>
                </a:lnTo>
                <a:lnTo>
                  <a:pt x="869543" y="431800"/>
                </a:lnTo>
                <a:lnTo>
                  <a:pt x="828802" y="431800"/>
                </a:lnTo>
                <a:lnTo>
                  <a:pt x="785355" y="444500"/>
                </a:lnTo>
                <a:lnTo>
                  <a:pt x="742619" y="444500"/>
                </a:lnTo>
                <a:lnTo>
                  <a:pt x="740981" y="444500"/>
                </a:lnTo>
                <a:lnTo>
                  <a:pt x="696480" y="457200"/>
                </a:lnTo>
                <a:lnTo>
                  <a:pt x="646633" y="457200"/>
                </a:lnTo>
                <a:lnTo>
                  <a:pt x="642861" y="457200"/>
                </a:lnTo>
                <a:lnTo>
                  <a:pt x="535647" y="469900"/>
                </a:lnTo>
                <a:lnTo>
                  <a:pt x="482028" y="482600"/>
                </a:lnTo>
                <a:lnTo>
                  <a:pt x="435597" y="482600"/>
                </a:lnTo>
                <a:lnTo>
                  <a:pt x="431825" y="482600"/>
                </a:lnTo>
                <a:lnTo>
                  <a:pt x="382333" y="495300"/>
                </a:lnTo>
                <a:lnTo>
                  <a:pt x="336600" y="495300"/>
                </a:lnTo>
                <a:lnTo>
                  <a:pt x="332841" y="495300"/>
                </a:lnTo>
                <a:lnTo>
                  <a:pt x="282638" y="508000"/>
                </a:lnTo>
                <a:lnTo>
                  <a:pt x="240855" y="508000"/>
                </a:lnTo>
                <a:lnTo>
                  <a:pt x="237096" y="508000"/>
                </a:lnTo>
                <a:lnTo>
                  <a:pt x="191020" y="520700"/>
                </a:lnTo>
                <a:lnTo>
                  <a:pt x="148513" y="520700"/>
                </a:lnTo>
                <a:lnTo>
                  <a:pt x="144754" y="520700"/>
                </a:lnTo>
                <a:lnTo>
                  <a:pt x="53136" y="546100"/>
                </a:lnTo>
                <a:lnTo>
                  <a:pt x="25387" y="546100"/>
                </a:lnTo>
                <a:lnTo>
                  <a:pt x="21628" y="546100"/>
                </a:lnTo>
                <a:lnTo>
                  <a:pt x="10287" y="558800"/>
                </a:lnTo>
                <a:lnTo>
                  <a:pt x="4229" y="571500"/>
                </a:lnTo>
                <a:lnTo>
                  <a:pt x="1587" y="596900"/>
                </a:lnTo>
                <a:lnTo>
                  <a:pt x="0" y="609600"/>
                </a:lnTo>
                <a:lnTo>
                  <a:pt x="520" y="635000"/>
                </a:lnTo>
                <a:lnTo>
                  <a:pt x="4229" y="647700"/>
                </a:lnTo>
                <a:lnTo>
                  <a:pt x="11226" y="660400"/>
                </a:lnTo>
                <a:lnTo>
                  <a:pt x="20688" y="685800"/>
                </a:lnTo>
                <a:lnTo>
                  <a:pt x="32270" y="698500"/>
                </a:lnTo>
                <a:lnTo>
                  <a:pt x="45618" y="711200"/>
                </a:lnTo>
                <a:lnTo>
                  <a:pt x="49377" y="711200"/>
                </a:lnTo>
                <a:lnTo>
                  <a:pt x="163182" y="711200"/>
                </a:lnTo>
                <a:lnTo>
                  <a:pt x="166941" y="711200"/>
                </a:lnTo>
                <a:lnTo>
                  <a:pt x="229019" y="698500"/>
                </a:lnTo>
                <a:lnTo>
                  <a:pt x="296392" y="698500"/>
                </a:lnTo>
                <a:lnTo>
                  <a:pt x="300151" y="698500"/>
                </a:lnTo>
                <a:lnTo>
                  <a:pt x="381749" y="685800"/>
                </a:lnTo>
                <a:lnTo>
                  <a:pt x="421830" y="673100"/>
                </a:lnTo>
                <a:lnTo>
                  <a:pt x="522833" y="673100"/>
                </a:lnTo>
                <a:lnTo>
                  <a:pt x="526592" y="673100"/>
                </a:lnTo>
                <a:lnTo>
                  <a:pt x="561035" y="660400"/>
                </a:lnTo>
                <a:lnTo>
                  <a:pt x="591718" y="660400"/>
                </a:lnTo>
                <a:lnTo>
                  <a:pt x="595490" y="660400"/>
                </a:lnTo>
                <a:lnTo>
                  <a:pt x="665797" y="647700"/>
                </a:lnTo>
                <a:lnTo>
                  <a:pt x="724700" y="647700"/>
                </a:lnTo>
                <a:lnTo>
                  <a:pt x="728459" y="647700"/>
                </a:lnTo>
                <a:lnTo>
                  <a:pt x="784885" y="635000"/>
                </a:lnTo>
                <a:lnTo>
                  <a:pt x="857313" y="635000"/>
                </a:lnTo>
                <a:lnTo>
                  <a:pt x="861072" y="635000"/>
                </a:lnTo>
                <a:lnTo>
                  <a:pt x="957008" y="622300"/>
                </a:lnTo>
                <a:lnTo>
                  <a:pt x="1004976" y="609600"/>
                </a:lnTo>
                <a:lnTo>
                  <a:pt x="1049769" y="609600"/>
                </a:lnTo>
                <a:lnTo>
                  <a:pt x="1053541" y="609600"/>
                </a:lnTo>
                <a:lnTo>
                  <a:pt x="1152055" y="596900"/>
                </a:lnTo>
                <a:lnTo>
                  <a:pt x="1196860" y="596900"/>
                </a:lnTo>
                <a:lnTo>
                  <a:pt x="1200619" y="596900"/>
                </a:lnTo>
                <a:lnTo>
                  <a:pt x="1245171" y="584200"/>
                </a:lnTo>
                <a:lnTo>
                  <a:pt x="1329118" y="584200"/>
                </a:lnTo>
                <a:lnTo>
                  <a:pt x="1332877" y="584200"/>
                </a:lnTo>
                <a:lnTo>
                  <a:pt x="1377442" y="571500"/>
                </a:lnTo>
                <a:lnTo>
                  <a:pt x="1576844" y="571500"/>
                </a:lnTo>
                <a:lnTo>
                  <a:pt x="1609407" y="571500"/>
                </a:lnTo>
                <a:lnTo>
                  <a:pt x="1668424" y="558800"/>
                </a:lnTo>
                <a:lnTo>
                  <a:pt x="2020785" y="558800"/>
                </a:lnTo>
                <a:lnTo>
                  <a:pt x="2045296" y="558800"/>
                </a:lnTo>
                <a:lnTo>
                  <a:pt x="2073922" y="546100"/>
                </a:lnTo>
                <a:lnTo>
                  <a:pt x="2197138" y="546100"/>
                </a:lnTo>
                <a:lnTo>
                  <a:pt x="2219883" y="546100"/>
                </a:lnTo>
                <a:lnTo>
                  <a:pt x="2250275" y="533400"/>
                </a:lnTo>
                <a:lnTo>
                  <a:pt x="2494826" y="533400"/>
                </a:lnTo>
                <a:lnTo>
                  <a:pt x="2607691" y="546100"/>
                </a:lnTo>
                <a:lnTo>
                  <a:pt x="2611450" y="546100"/>
                </a:lnTo>
                <a:lnTo>
                  <a:pt x="2805201" y="546100"/>
                </a:lnTo>
                <a:lnTo>
                  <a:pt x="2829077" y="558800"/>
                </a:lnTo>
                <a:lnTo>
                  <a:pt x="2848470" y="558800"/>
                </a:lnTo>
                <a:lnTo>
                  <a:pt x="3251035" y="558800"/>
                </a:lnTo>
                <a:lnTo>
                  <a:pt x="3277019" y="571500"/>
                </a:lnTo>
                <a:lnTo>
                  <a:pt x="3334156" y="571500"/>
                </a:lnTo>
                <a:lnTo>
                  <a:pt x="3484283" y="571500"/>
                </a:lnTo>
                <a:lnTo>
                  <a:pt x="3537902" y="584200"/>
                </a:lnTo>
                <a:lnTo>
                  <a:pt x="3541661" y="584200"/>
                </a:lnTo>
                <a:lnTo>
                  <a:pt x="3645128" y="584200"/>
                </a:lnTo>
                <a:lnTo>
                  <a:pt x="3698735" y="596900"/>
                </a:lnTo>
                <a:lnTo>
                  <a:pt x="3702494" y="596900"/>
                </a:lnTo>
                <a:lnTo>
                  <a:pt x="3739184" y="596900"/>
                </a:lnTo>
                <a:lnTo>
                  <a:pt x="3775862" y="609600"/>
                </a:lnTo>
                <a:lnTo>
                  <a:pt x="3808780" y="609600"/>
                </a:lnTo>
                <a:lnTo>
                  <a:pt x="3873677" y="609600"/>
                </a:lnTo>
                <a:lnTo>
                  <a:pt x="3930116" y="622300"/>
                </a:lnTo>
                <a:lnTo>
                  <a:pt x="3933875" y="622300"/>
                </a:lnTo>
                <a:lnTo>
                  <a:pt x="3958323" y="622300"/>
                </a:lnTo>
                <a:lnTo>
                  <a:pt x="3989425" y="635000"/>
                </a:lnTo>
                <a:lnTo>
                  <a:pt x="3995305" y="635000"/>
                </a:lnTo>
                <a:lnTo>
                  <a:pt x="4086250" y="635000"/>
                </a:lnTo>
                <a:lnTo>
                  <a:pt x="4179722" y="660400"/>
                </a:lnTo>
                <a:lnTo>
                  <a:pt x="4183494" y="660400"/>
                </a:lnTo>
                <a:lnTo>
                  <a:pt x="4226014" y="660400"/>
                </a:lnTo>
                <a:lnTo>
                  <a:pt x="4272483" y="673100"/>
                </a:lnTo>
                <a:lnTo>
                  <a:pt x="4276255" y="673100"/>
                </a:lnTo>
                <a:lnTo>
                  <a:pt x="4319498" y="673100"/>
                </a:lnTo>
                <a:lnTo>
                  <a:pt x="4326204" y="685800"/>
                </a:lnTo>
                <a:lnTo>
                  <a:pt x="4329963" y="685800"/>
                </a:lnTo>
                <a:lnTo>
                  <a:pt x="4339602" y="685800"/>
                </a:lnTo>
                <a:lnTo>
                  <a:pt x="4342079" y="698500"/>
                </a:lnTo>
                <a:lnTo>
                  <a:pt x="4341368" y="698500"/>
                </a:lnTo>
                <a:lnTo>
                  <a:pt x="4339260" y="711200"/>
                </a:lnTo>
                <a:lnTo>
                  <a:pt x="4335729" y="723900"/>
                </a:lnTo>
                <a:lnTo>
                  <a:pt x="4334548" y="723900"/>
                </a:lnTo>
                <a:lnTo>
                  <a:pt x="4330789" y="723900"/>
                </a:lnTo>
                <a:lnTo>
                  <a:pt x="4301401" y="749300"/>
                </a:lnTo>
                <a:lnTo>
                  <a:pt x="4270591" y="774700"/>
                </a:lnTo>
                <a:lnTo>
                  <a:pt x="4239793" y="787400"/>
                </a:lnTo>
                <a:lnTo>
                  <a:pt x="4210393" y="812800"/>
                </a:lnTo>
                <a:lnTo>
                  <a:pt x="4178770" y="838200"/>
                </a:lnTo>
                <a:lnTo>
                  <a:pt x="4174350" y="840803"/>
                </a:lnTo>
                <a:lnTo>
                  <a:pt x="4148785" y="850900"/>
                </a:lnTo>
                <a:lnTo>
                  <a:pt x="4126484" y="869010"/>
                </a:lnTo>
                <a:lnTo>
                  <a:pt x="4114114" y="876300"/>
                </a:lnTo>
                <a:lnTo>
                  <a:pt x="4082478" y="901700"/>
                </a:lnTo>
                <a:lnTo>
                  <a:pt x="4068318" y="914400"/>
                </a:lnTo>
                <a:lnTo>
                  <a:pt x="4065435" y="916927"/>
                </a:lnTo>
                <a:lnTo>
                  <a:pt x="4040746" y="927100"/>
                </a:lnTo>
                <a:lnTo>
                  <a:pt x="4038574" y="927100"/>
                </a:lnTo>
                <a:lnTo>
                  <a:pt x="4022280" y="939800"/>
                </a:lnTo>
                <a:lnTo>
                  <a:pt x="3991241" y="952500"/>
                </a:lnTo>
                <a:lnTo>
                  <a:pt x="3979938" y="961758"/>
                </a:lnTo>
                <a:lnTo>
                  <a:pt x="3940454" y="985989"/>
                </a:lnTo>
                <a:lnTo>
                  <a:pt x="3929176" y="990600"/>
                </a:lnTo>
                <a:lnTo>
                  <a:pt x="3898138" y="1016000"/>
                </a:lnTo>
                <a:lnTo>
                  <a:pt x="3855301" y="1028700"/>
                </a:lnTo>
                <a:lnTo>
                  <a:pt x="3831793" y="1066800"/>
                </a:lnTo>
                <a:lnTo>
                  <a:pt x="3822560" y="1104900"/>
                </a:lnTo>
                <a:lnTo>
                  <a:pt x="3822522" y="1143000"/>
                </a:lnTo>
                <a:lnTo>
                  <a:pt x="3826649" y="1193800"/>
                </a:lnTo>
                <a:lnTo>
                  <a:pt x="3825710" y="1219200"/>
                </a:lnTo>
                <a:lnTo>
                  <a:pt x="3841521" y="1257300"/>
                </a:lnTo>
                <a:lnTo>
                  <a:pt x="3876446" y="1282700"/>
                </a:lnTo>
                <a:lnTo>
                  <a:pt x="3898138" y="1295400"/>
                </a:lnTo>
                <a:lnTo>
                  <a:pt x="3901897" y="1295400"/>
                </a:lnTo>
                <a:lnTo>
                  <a:pt x="3947045" y="1295400"/>
                </a:lnTo>
                <a:lnTo>
                  <a:pt x="3950805" y="1295400"/>
                </a:lnTo>
                <a:lnTo>
                  <a:pt x="3961447" y="1282700"/>
                </a:lnTo>
                <a:lnTo>
                  <a:pt x="3967264" y="1282700"/>
                </a:lnTo>
                <a:lnTo>
                  <a:pt x="3971023" y="1282700"/>
                </a:lnTo>
                <a:lnTo>
                  <a:pt x="3979900" y="1270000"/>
                </a:lnTo>
                <a:lnTo>
                  <a:pt x="3984663" y="1270000"/>
                </a:lnTo>
                <a:lnTo>
                  <a:pt x="3988422" y="1270000"/>
                </a:lnTo>
                <a:lnTo>
                  <a:pt x="4018991" y="1231900"/>
                </a:lnTo>
                <a:lnTo>
                  <a:pt x="4032339" y="1219200"/>
                </a:lnTo>
                <a:lnTo>
                  <a:pt x="4041102" y="1206500"/>
                </a:lnTo>
                <a:lnTo>
                  <a:pt x="4054030" y="1168400"/>
                </a:lnTo>
                <a:lnTo>
                  <a:pt x="4074020" y="1143000"/>
                </a:lnTo>
                <a:lnTo>
                  <a:pt x="4098239" y="1117600"/>
                </a:lnTo>
                <a:lnTo>
                  <a:pt x="4123867" y="1104900"/>
                </a:lnTo>
                <a:lnTo>
                  <a:pt x="4147667" y="1079500"/>
                </a:lnTo>
                <a:lnTo>
                  <a:pt x="4173245" y="1066800"/>
                </a:lnTo>
                <a:lnTo>
                  <a:pt x="4225442" y="1041400"/>
                </a:lnTo>
                <a:lnTo>
                  <a:pt x="4261536" y="1016000"/>
                </a:lnTo>
                <a:lnTo>
                  <a:pt x="4332313" y="965200"/>
                </a:lnTo>
                <a:lnTo>
                  <a:pt x="4368406" y="939800"/>
                </a:lnTo>
                <a:lnTo>
                  <a:pt x="4393222" y="927100"/>
                </a:lnTo>
                <a:lnTo>
                  <a:pt x="4441418" y="889000"/>
                </a:lnTo>
                <a:lnTo>
                  <a:pt x="4466234" y="876300"/>
                </a:lnTo>
                <a:lnTo>
                  <a:pt x="4493920" y="850900"/>
                </a:lnTo>
                <a:lnTo>
                  <a:pt x="4521251" y="825500"/>
                </a:lnTo>
                <a:lnTo>
                  <a:pt x="4549292" y="800100"/>
                </a:lnTo>
                <a:lnTo>
                  <a:pt x="4579099" y="787400"/>
                </a:lnTo>
                <a:lnTo>
                  <a:pt x="4595025" y="774700"/>
                </a:lnTo>
                <a:lnTo>
                  <a:pt x="4628769" y="774700"/>
                </a:lnTo>
                <a:lnTo>
                  <a:pt x="4632528" y="774700"/>
                </a:lnTo>
                <a:lnTo>
                  <a:pt x="4650575" y="762000"/>
                </a:lnTo>
                <a:lnTo>
                  <a:pt x="4656810" y="762000"/>
                </a:lnTo>
                <a:lnTo>
                  <a:pt x="4661395" y="762000"/>
                </a:lnTo>
                <a:lnTo>
                  <a:pt x="4664938" y="754557"/>
                </a:lnTo>
                <a:lnTo>
                  <a:pt x="4670679" y="749300"/>
                </a:lnTo>
                <a:lnTo>
                  <a:pt x="4680674" y="749300"/>
                </a:lnTo>
                <a:lnTo>
                  <a:pt x="4684433" y="749300"/>
                </a:lnTo>
                <a:lnTo>
                  <a:pt x="4688205" y="736600"/>
                </a:lnTo>
                <a:lnTo>
                  <a:pt x="4691964" y="736600"/>
                </a:lnTo>
                <a:lnTo>
                  <a:pt x="4695723" y="736600"/>
                </a:lnTo>
                <a:lnTo>
                  <a:pt x="4709769" y="723900"/>
                </a:lnTo>
                <a:lnTo>
                  <a:pt x="4719713" y="723900"/>
                </a:lnTo>
                <a:lnTo>
                  <a:pt x="4723473" y="723900"/>
                </a:lnTo>
                <a:lnTo>
                  <a:pt x="4736465" y="711200"/>
                </a:lnTo>
                <a:lnTo>
                  <a:pt x="4748390" y="698500"/>
                </a:lnTo>
                <a:lnTo>
                  <a:pt x="4750867" y="685800"/>
                </a:lnTo>
                <a:lnTo>
                  <a:pt x="4751222" y="673100"/>
                </a:lnTo>
                <a:lnTo>
                  <a:pt x="4767211" y="673100"/>
                </a:lnTo>
                <a:lnTo>
                  <a:pt x="4770971" y="673100"/>
                </a:lnTo>
                <a:lnTo>
                  <a:pt x="4774730" y="660400"/>
                </a:lnTo>
                <a:lnTo>
                  <a:pt x="4773676" y="647700"/>
                </a:lnTo>
                <a:lnTo>
                  <a:pt x="4771910" y="635000"/>
                </a:lnTo>
                <a:lnTo>
                  <a:pt x="4771555" y="609600"/>
                </a:lnTo>
                <a:lnTo>
                  <a:pt x="4774730" y="609600"/>
                </a:lnTo>
                <a:lnTo>
                  <a:pt x="4786896" y="584200"/>
                </a:lnTo>
                <a:lnTo>
                  <a:pt x="4790249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97457" y="1142812"/>
            <a:ext cx="5387340" cy="5122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400"/>
              </a:lnSpc>
              <a:spcBef>
                <a:spcPts val="90"/>
              </a:spcBef>
            </a:pPr>
            <a:r>
              <a:rPr dirty="0" sz="4750" spc="445">
                <a:solidFill>
                  <a:srgbClr val="FFFFFF"/>
                </a:solidFill>
                <a:latin typeface="Calibri"/>
                <a:cs typeface="Calibri"/>
              </a:rPr>
              <a:t>Burada</a:t>
            </a:r>
            <a:r>
              <a:rPr dirty="0" sz="475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15">
                <a:solidFill>
                  <a:srgbClr val="FFFFFF"/>
                </a:solidFill>
                <a:latin typeface="Calibri"/>
                <a:cs typeface="Calibri"/>
              </a:rPr>
              <a:t>film</a:t>
            </a:r>
            <a:r>
              <a:rPr dirty="0" sz="47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65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47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75">
                <a:solidFill>
                  <a:srgbClr val="FFFFFF"/>
                </a:solidFill>
                <a:latin typeface="Calibri"/>
                <a:cs typeface="Calibri"/>
              </a:rPr>
              <a:t>mizi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30">
                <a:solidFill>
                  <a:srgbClr val="FFFFFF"/>
                </a:solidFill>
                <a:latin typeface="Calibri"/>
                <a:cs typeface="Calibri"/>
              </a:rPr>
              <a:t>actiondan </a:t>
            </a:r>
            <a:r>
              <a:rPr dirty="0" sz="4750" spc="459">
                <a:solidFill>
                  <a:srgbClr val="FFFFFF"/>
                </a:solidFill>
                <a:latin typeface="Calibri"/>
                <a:cs typeface="Calibri"/>
              </a:rPr>
              <a:t>aldik </a:t>
            </a:r>
            <a:r>
              <a:rPr dirty="0" sz="4750" spc="245">
                <a:solidFill>
                  <a:srgbClr val="FFFFFF"/>
                </a:solidFill>
                <a:latin typeface="Calibri"/>
                <a:cs typeface="Calibri"/>
              </a:rPr>
              <a:t>ve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35">
                <a:solidFill>
                  <a:srgbClr val="FFFFFF"/>
                </a:solidFill>
                <a:latin typeface="Calibri"/>
                <a:cs typeface="Calibri"/>
              </a:rPr>
              <a:t>cinemadata icinde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09">
                <a:solidFill>
                  <a:srgbClr val="FFFFFF"/>
                </a:solidFill>
                <a:latin typeface="Calibri"/>
                <a:cs typeface="Calibri"/>
              </a:rPr>
              <a:t>verileri </a:t>
            </a:r>
            <a:r>
              <a:rPr dirty="0" sz="4750" spc="459">
                <a:solidFill>
                  <a:srgbClr val="FFFFFF"/>
                </a:solidFill>
                <a:latin typeface="Calibri"/>
                <a:cs typeface="Calibri"/>
              </a:rPr>
              <a:t>taradik </a:t>
            </a:r>
            <a:r>
              <a:rPr dirty="0" sz="475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15">
                <a:solidFill>
                  <a:srgbClr val="FFFFFF"/>
                </a:solidFill>
                <a:latin typeface="Calibri"/>
                <a:cs typeface="Calibri"/>
              </a:rPr>
              <a:t>film </a:t>
            </a:r>
            <a:r>
              <a:rPr dirty="0" sz="4750" spc="365">
                <a:solidFill>
                  <a:srgbClr val="FFFFFF"/>
                </a:solidFill>
                <a:latin typeface="Calibri"/>
                <a:cs typeface="Calibri"/>
              </a:rPr>
              <a:t>id </a:t>
            </a:r>
            <a:r>
              <a:rPr dirty="0" sz="4750" spc="245">
                <a:solidFill>
                  <a:srgbClr val="FFFFFF"/>
                </a:solidFill>
                <a:latin typeface="Calibri"/>
                <a:cs typeface="Calibri"/>
              </a:rPr>
              <a:t>ye </a:t>
            </a:r>
            <a:r>
              <a:rPr dirty="0" sz="4750" spc="254">
                <a:solidFill>
                  <a:srgbClr val="FFFFFF"/>
                </a:solidFill>
                <a:latin typeface="Calibri"/>
                <a:cs typeface="Calibri"/>
              </a:rPr>
              <a:t>esit </a:t>
            </a:r>
            <a:r>
              <a:rPr dirty="0" sz="4750" spc="325">
                <a:solidFill>
                  <a:srgbClr val="FFFFFF"/>
                </a:solidFill>
                <a:latin typeface="Calibri"/>
                <a:cs typeface="Calibri"/>
              </a:rPr>
              <a:t>olan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05">
                <a:solidFill>
                  <a:srgbClr val="FFFFFF"/>
                </a:solidFill>
                <a:latin typeface="Calibri"/>
                <a:cs typeface="Calibri"/>
              </a:rPr>
              <a:t>veriyi</a:t>
            </a:r>
            <a:r>
              <a:rPr dirty="0" sz="475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95">
                <a:solidFill>
                  <a:srgbClr val="FFFFFF"/>
                </a:solidFill>
                <a:latin typeface="Calibri"/>
                <a:cs typeface="Calibri"/>
              </a:rPr>
              <a:t>aldik.</a:t>
            </a:r>
            <a:endParaRPr sz="4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762" y="6825693"/>
            <a:ext cx="3237230" cy="242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5080" indent="-241300">
              <a:lnSpc>
                <a:spcPct val="116700"/>
              </a:lnSpc>
              <a:spcBef>
                <a:spcPts val="95"/>
              </a:spcBef>
            </a:pPr>
            <a:r>
              <a:rPr dirty="0" sz="4500" spc="6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0" spc="26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500" spc="39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500" spc="4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50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0" spc="38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4500" spc="39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500" spc="4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0" spc="25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4500" spc="430">
                <a:solidFill>
                  <a:srgbClr val="FFFFFF"/>
                </a:solidFill>
                <a:latin typeface="Calibri"/>
                <a:cs typeface="Calibri"/>
              </a:rPr>
              <a:t>koltuklari </a:t>
            </a:r>
            <a:r>
              <a:rPr dirty="0" sz="4500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gunceller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8285" y="2190330"/>
            <a:ext cx="3870325" cy="8096884"/>
          </a:xfrm>
          <a:custGeom>
            <a:avLst/>
            <a:gdLst/>
            <a:ahLst/>
            <a:cxnLst/>
            <a:rect l="l" t="t" r="r" b="b"/>
            <a:pathLst>
              <a:path w="3870325" h="8096884">
                <a:moveTo>
                  <a:pt x="40976" y="8096668"/>
                </a:moveTo>
                <a:lnTo>
                  <a:pt x="0" y="8096668"/>
                </a:lnTo>
                <a:lnTo>
                  <a:pt x="0" y="4659885"/>
                </a:lnTo>
                <a:lnTo>
                  <a:pt x="1025906" y="4067806"/>
                </a:lnTo>
                <a:lnTo>
                  <a:pt x="1025906" y="1641411"/>
                </a:lnTo>
                <a:lnTo>
                  <a:pt x="3869714" y="0"/>
                </a:lnTo>
                <a:lnTo>
                  <a:pt x="3869714" y="47303"/>
                </a:lnTo>
                <a:lnTo>
                  <a:pt x="1087361" y="1653221"/>
                </a:lnTo>
                <a:lnTo>
                  <a:pt x="1148820" y="1688690"/>
                </a:lnTo>
                <a:lnTo>
                  <a:pt x="1066883" y="1688690"/>
                </a:lnTo>
                <a:lnTo>
                  <a:pt x="1066883" y="4115126"/>
                </a:lnTo>
                <a:lnTo>
                  <a:pt x="1025906" y="4115126"/>
                </a:lnTo>
                <a:lnTo>
                  <a:pt x="61496" y="4671694"/>
                </a:lnTo>
                <a:lnTo>
                  <a:pt x="122917" y="4707143"/>
                </a:lnTo>
                <a:lnTo>
                  <a:pt x="40976" y="4707143"/>
                </a:lnTo>
                <a:lnTo>
                  <a:pt x="40976" y="8096668"/>
                </a:lnTo>
                <a:close/>
              </a:path>
              <a:path w="3870325" h="8096884">
                <a:moveTo>
                  <a:pt x="1148853" y="5228282"/>
                </a:moveTo>
                <a:lnTo>
                  <a:pt x="1066883" y="5228282"/>
                </a:lnTo>
                <a:lnTo>
                  <a:pt x="3351364" y="3909798"/>
                </a:lnTo>
                <a:lnTo>
                  <a:pt x="2589863" y="3470316"/>
                </a:lnTo>
                <a:lnTo>
                  <a:pt x="2589828" y="2567653"/>
                </a:lnTo>
                <a:lnTo>
                  <a:pt x="1066883" y="1688690"/>
                </a:lnTo>
                <a:lnTo>
                  <a:pt x="1148820" y="1688690"/>
                </a:lnTo>
                <a:lnTo>
                  <a:pt x="2610362" y="2532183"/>
                </a:lnTo>
                <a:lnTo>
                  <a:pt x="2692276" y="2532183"/>
                </a:lnTo>
                <a:lnTo>
                  <a:pt x="2630820" y="2567653"/>
                </a:lnTo>
                <a:lnTo>
                  <a:pt x="2630820" y="3423017"/>
                </a:lnTo>
                <a:lnTo>
                  <a:pt x="2712810" y="3423017"/>
                </a:lnTo>
                <a:lnTo>
                  <a:pt x="2651318" y="3458507"/>
                </a:lnTo>
                <a:lnTo>
                  <a:pt x="3392320" y="3886179"/>
                </a:lnTo>
                <a:lnTo>
                  <a:pt x="3474252" y="3886179"/>
                </a:lnTo>
                <a:lnTo>
                  <a:pt x="1148853" y="5228282"/>
                </a:lnTo>
                <a:close/>
              </a:path>
              <a:path w="3870325" h="8096884">
                <a:moveTo>
                  <a:pt x="2692276" y="2532183"/>
                </a:moveTo>
                <a:lnTo>
                  <a:pt x="2610362" y="2532183"/>
                </a:lnTo>
                <a:lnTo>
                  <a:pt x="3392320" y="2080893"/>
                </a:lnTo>
                <a:lnTo>
                  <a:pt x="3494705" y="2139981"/>
                </a:lnTo>
                <a:lnTo>
                  <a:pt x="3371821" y="2139981"/>
                </a:lnTo>
                <a:lnTo>
                  <a:pt x="2692276" y="2532183"/>
                </a:lnTo>
                <a:close/>
              </a:path>
              <a:path w="3870325" h="8096884">
                <a:moveTo>
                  <a:pt x="2712810" y="3423017"/>
                </a:moveTo>
                <a:lnTo>
                  <a:pt x="2630820" y="3423017"/>
                </a:lnTo>
                <a:lnTo>
                  <a:pt x="3371821" y="2995345"/>
                </a:lnTo>
                <a:lnTo>
                  <a:pt x="3371821" y="2139981"/>
                </a:lnTo>
                <a:lnTo>
                  <a:pt x="3494705" y="2139981"/>
                </a:lnTo>
                <a:lnTo>
                  <a:pt x="3412798" y="2140002"/>
                </a:lnTo>
                <a:lnTo>
                  <a:pt x="3412798" y="2995345"/>
                </a:lnTo>
                <a:lnTo>
                  <a:pt x="3474291" y="3030835"/>
                </a:lnTo>
                <a:lnTo>
                  <a:pt x="3392320" y="3030835"/>
                </a:lnTo>
                <a:lnTo>
                  <a:pt x="2712810" y="3423017"/>
                </a:lnTo>
                <a:close/>
              </a:path>
              <a:path w="3870325" h="8096884">
                <a:moveTo>
                  <a:pt x="3869714" y="2403705"/>
                </a:moveTo>
                <a:lnTo>
                  <a:pt x="3412798" y="2140002"/>
                </a:lnTo>
                <a:lnTo>
                  <a:pt x="3494740" y="2140002"/>
                </a:lnTo>
                <a:lnTo>
                  <a:pt x="3869714" y="2356409"/>
                </a:lnTo>
                <a:lnTo>
                  <a:pt x="3869714" y="2403705"/>
                </a:lnTo>
                <a:close/>
              </a:path>
              <a:path w="3870325" h="8096884">
                <a:moveTo>
                  <a:pt x="3869714" y="3306365"/>
                </a:moveTo>
                <a:lnTo>
                  <a:pt x="3392320" y="3030835"/>
                </a:lnTo>
                <a:lnTo>
                  <a:pt x="3474291" y="3030835"/>
                </a:lnTo>
                <a:lnTo>
                  <a:pt x="3869714" y="3259048"/>
                </a:lnTo>
                <a:lnTo>
                  <a:pt x="3869714" y="3306365"/>
                </a:lnTo>
                <a:close/>
              </a:path>
              <a:path w="3870325" h="8096884">
                <a:moveTo>
                  <a:pt x="3474252" y="3886179"/>
                </a:moveTo>
                <a:lnTo>
                  <a:pt x="3392320" y="3886179"/>
                </a:lnTo>
                <a:lnTo>
                  <a:pt x="3869714" y="3610649"/>
                </a:lnTo>
                <a:lnTo>
                  <a:pt x="3869714" y="3657938"/>
                </a:lnTo>
                <a:lnTo>
                  <a:pt x="3474252" y="3886179"/>
                </a:lnTo>
                <a:close/>
              </a:path>
              <a:path w="3870325" h="8096884">
                <a:moveTo>
                  <a:pt x="1148817" y="5228303"/>
                </a:moveTo>
                <a:lnTo>
                  <a:pt x="1025906" y="5228303"/>
                </a:lnTo>
                <a:lnTo>
                  <a:pt x="1025906" y="4115126"/>
                </a:lnTo>
                <a:lnTo>
                  <a:pt x="1066883" y="4115126"/>
                </a:lnTo>
                <a:lnTo>
                  <a:pt x="1066883" y="5228282"/>
                </a:lnTo>
                <a:lnTo>
                  <a:pt x="1148853" y="5228282"/>
                </a:lnTo>
                <a:close/>
              </a:path>
              <a:path w="3870325" h="8096884">
                <a:moveTo>
                  <a:pt x="3168912" y="8096668"/>
                </a:moveTo>
                <a:lnTo>
                  <a:pt x="3127935" y="8096668"/>
                </a:lnTo>
                <a:lnTo>
                  <a:pt x="3127935" y="6488830"/>
                </a:lnTo>
                <a:lnTo>
                  <a:pt x="40976" y="4707143"/>
                </a:lnTo>
                <a:lnTo>
                  <a:pt x="122917" y="4707143"/>
                </a:lnTo>
                <a:lnTo>
                  <a:pt x="1025906" y="5228303"/>
                </a:lnTo>
                <a:lnTo>
                  <a:pt x="1148817" y="5228303"/>
                </a:lnTo>
                <a:lnTo>
                  <a:pt x="1087361" y="5263773"/>
                </a:lnTo>
                <a:lnTo>
                  <a:pt x="3148413" y="6453320"/>
                </a:lnTo>
                <a:lnTo>
                  <a:pt x="3230408" y="6453320"/>
                </a:lnTo>
                <a:lnTo>
                  <a:pt x="3189411" y="6476981"/>
                </a:lnTo>
                <a:lnTo>
                  <a:pt x="3250866" y="6512450"/>
                </a:lnTo>
                <a:lnTo>
                  <a:pt x="3168912" y="6512450"/>
                </a:lnTo>
                <a:lnTo>
                  <a:pt x="3168912" y="7367772"/>
                </a:lnTo>
                <a:lnTo>
                  <a:pt x="3250864" y="7415072"/>
                </a:lnTo>
                <a:lnTo>
                  <a:pt x="3168912" y="7415072"/>
                </a:lnTo>
                <a:lnTo>
                  <a:pt x="3168912" y="8096668"/>
                </a:lnTo>
                <a:close/>
              </a:path>
              <a:path w="3870325" h="8096884">
                <a:moveTo>
                  <a:pt x="3230408" y="6453320"/>
                </a:moveTo>
                <a:lnTo>
                  <a:pt x="3148413" y="6453320"/>
                </a:lnTo>
                <a:lnTo>
                  <a:pt x="3869714" y="6037021"/>
                </a:lnTo>
                <a:lnTo>
                  <a:pt x="3869714" y="6084353"/>
                </a:lnTo>
                <a:lnTo>
                  <a:pt x="3230408" y="6453320"/>
                </a:lnTo>
                <a:close/>
              </a:path>
              <a:path w="3870325" h="8096884">
                <a:moveTo>
                  <a:pt x="3869714" y="6916908"/>
                </a:moveTo>
                <a:lnTo>
                  <a:pt x="3168912" y="6512450"/>
                </a:lnTo>
                <a:lnTo>
                  <a:pt x="3250866" y="6512450"/>
                </a:lnTo>
                <a:lnTo>
                  <a:pt x="3869714" y="6869620"/>
                </a:lnTo>
                <a:lnTo>
                  <a:pt x="3869714" y="6916908"/>
                </a:lnTo>
                <a:close/>
              </a:path>
              <a:path w="3870325" h="8096884">
                <a:moveTo>
                  <a:pt x="3869714" y="7819542"/>
                </a:moveTo>
                <a:lnTo>
                  <a:pt x="3168912" y="7415072"/>
                </a:lnTo>
                <a:lnTo>
                  <a:pt x="3250864" y="7415072"/>
                </a:lnTo>
                <a:lnTo>
                  <a:pt x="3869714" y="7772251"/>
                </a:lnTo>
                <a:lnTo>
                  <a:pt x="3869714" y="7819542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8418" y="1415033"/>
            <a:ext cx="561974" cy="6000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3186" y="1714794"/>
            <a:ext cx="13134975" cy="7410450"/>
            <a:chOff x="573186" y="1714794"/>
            <a:chExt cx="13134975" cy="7410450"/>
          </a:xfrm>
        </p:grpSpPr>
        <p:sp>
          <p:nvSpPr>
            <p:cNvPr id="5" name="object 5"/>
            <p:cNvSpPr/>
            <p:nvPr/>
          </p:nvSpPr>
          <p:spPr>
            <a:xfrm>
              <a:off x="5726950" y="4156684"/>
              <a:ext cx="1773555" cy="4114800"/>
            </a:xfrm>
            <a:custGeom>
              <a:avLst/>
              <a:gdLst/>
              <a:ahLst/>
              <a:cxnLst/>
              <a:rect l="l" t="t" r="r" b="b"/>
              <a:pathLst>
                <a:path w="1773554" h="4114800">
                  <a:moveTo>
                    <a:pt x="1773555" y="7454"/>
                  </a:moveTo>
                  <a:lnTo>
                    <a:pt x="1763128" y="5003"/>
                  </a:lnTo>
                  <a:lnTo>
                    <a:pt x="1750174" y="2857"/>
                  </a:lnTo>
                  <a:lnTo>
                    <a:pt x="1732127" y="952"/>
                  </a:lnTo>
                  <a:lnTo>
                    <a:pt x="1708937" y="0"/>
                  </a:lnTo>
                  <a:lnTo>
                    <a:pt x="1680933" y="774"/>
                  </a:lnTo>
                  <a:lnTo>
                    <a:pt x="1611744" y="10744"/>
                  </a:lnTo>
                  <a:lnTo>
                    <a:pt x="1571421" y="21386"/>
                  </a:lnTo>
                  <a:lnTo>
                    <a:pt x="1527975" y="36715"/>
                  </a:lnTo>
                  <a:lnTo>
                    <a:pt x="1482115" y="57086"/>
                  </a:lnTo>
                  <a:lnTo>
                    <a:pt x="1434515" y="82854"/>
                  </a:lnTo>
                  <a:lnTo>
                    <a:pt x="1395577" y="107403"/>
                  </a:lnTo>
                  <a:lnTo>
                    <a:pt x="1356283" y="135432"/>
                  </a:lnTo>
                  <a:lnTo>
                    <a:pt x="1316812" y="166839"/>
                  </a:lnTo>
                  <a:lnTo>
                    <a:pt x="1277366" y="201510"/>
                  </a:lnTo>
                  <a:lnTo>
                    <a:pt x="1238123" y="239344"/>
                  </a:lnTo>
                  <a:lnTo>
                    <a:pt x="1206220" y="273418"/>
                  </a:lnTo>
                  <a:lnTo>
                    <a:pt x="1174800" y="309486"/>
                  </a:lnTo>
                  <a:lnTo>
                    <a:pt x="1143825" y="347421"/>
                  </a:lnTo>
                  <a:lnTo>
                    <a:pt x="1113269" y="387108"/>
                  </a:lnTo>
                  <a:lnTo>
                    <a:pt x="1083094" y="428447"/>
                  </a:lnTo>
                  <a:lnTo>
                    <a:pt x="1053261" y="471309"/>
                  </a:lnTo>
                  <a:lnTo>
                    <a:pt x="1010805" y="538683"/>
                  </a:lnTo>
                  <a:lnTo>
                    <a:pt x="989647" y="573417"/>
                  </a:lnTo>
                  <a:lnTo>
                    <a:pt x="929144" y="682117"/>
                  </a:lnTo>
                  <a:lnTo>
                    <a:pt x="891298" y="757770"/>
                  </a:lnTo>
                  <a:lnTo>
                    <a:pt x="869950" y="801966"/>
                  </a:lnTo>
                  <a:lnTo>
                    <a:pt x="849236" y="846836"/>
                  </a:lnTo>
                  <a:lnTo>
                    <a:pt x="829094" y="892314"/>
                  </a:lnTo>
                  <a:lnTo>
                    <a:pt x="809447" y="938364"/>
                  </a:lnTo>
                  <a:lnTo>
                    <a:pt x="790232" y="984935"/>
                  </a:lnTo>
                  <a:lnTo>
                    <a:pt x="771398" y="1031976"/>
                  </a:lnTo>
                  <a:lnTo>
                    <a:pt x="752843" y="1079423"/>
                  </a:lnTo>
                  <a:lnTo>
                    <a:pt x="737209" y="1121244"/>
                  </a:lnTo>
                  <a:lnTo>
                    <a:pt x="692416" y="1248194"/>
                  </a:lnTo>
                  <a:lnTo>
                    <a:pt x="678154" y="1290980"/>
                  </a:lnTo>
                  <a:lnTo>
                    <a:pt x="664540" y="1333893"/>
                  </a:lnTo>
                  <a:lnTo>
                    <a:pt x="624205" y="1463192"/>
                  </a:lnTo>
                  <a:lnTo>
                    <a:pt x="575792" y="1636293"/>
                  </a:lnTo>
                  <a:lnTo>
                    <a:pt x="564248" y="1679435"/>
                  </a:lnTo>
                  <a:lnTo>
                    <a:pt x="530517" y="1814703"/>
                  </a:lnTo>
                  <a:lnTo>
                    <a:pt x="518782" y="1863496"/>
                  </a:lnTo>
                  <a:lnTo>
                    <a:pt x="507555" y="1912035"/>
                  </a:lnTo>
                  <a:lnTo>
                    <a:pt x="496735" y="1960308"/>
                  </a:lnTo>
                  <a:lnTo>
                    <a:pt x="465505" y="2103221"/>
                  </a:lnTo>
                  <a:lnTo>
                    <a:pt x="457009" y="2144242"/>
                  </a:lnTo>
                  <a:lnTo>
                    <a:pt x="411111" y="2382240"/>
                  </a:lnTo>
                  <a:lnTo>
                    <a:pt x="404456" y="2420353"/>
                  </a:lnTo>
                  <a:lnTo>
                    <a:pt x="364109" y="2660510"/>
                  </a:lnTo>
                  <a:lnTo>
                    <a:pt x="357111" y="2705265"/>
                  </a:lnTo>
                  <a:lnTo>
                    <a:pt x="336651" y="2844914"/>
                  </a:lnTo>
                  <a:lnTo>
                    <a:pt x="0" y="2844914"/>
                  </a:lnTo>
                  <a:lnTo>
                    <a:pt x="733069" y="4114228"/>
                  </a:lnTo>
                  <a:lnTo>
                    <a:pt x="1466126" y="2844914"/>
                  </a:lnTo>
                  <a:lnTo>
                    <a:pt x="1137081" y="2844914"/>
                  </a:lnTo>
                  <a:lnTo>
                    <a:pt x="1125524" y="2731414"/>
                  </a:lnTo>
                  <a:lnTo>
                    <a:pt x="1120876" y="2680119"/>
                  </a:lnTo>
                  <a:lnTo>
                    <a:pt x="1116520" y="2627299"/>
                  </a:lnTo>
                  <a:lnTo>
                    <a:pt x="1100505" y="2423452"/>
                  </a:lnTo>
                  <a:lnTo>
                    <a:pt x="1087742" y="2196020"/>
                  </a:lnTo>
                  <a:lnTo>
                    <a:pt x="1086129" y="2156777"/>
                  </a:lnTo>
                  <a:lnTo>
                    <a:pt x="1081176" y="1996948"/>
                  </a:lnTo>
                  <a:lnTo>
                    <a:pt x="1079944" y="1942668"/>
                  </a:lnTo>
                  <a:lnTo>
                    <a:pt x="1079246" y="1888070"/>
                  </a:lnTo>
                  <a:lnTo>
                    <a:pt x="1079093" y="1729295"/>
                  </a:lnTo>
                  <a:lnTo>
                    <a:pt x="1083792" y="1541500"/>
                  </a:lnTo>
                  <a:lnTo>
                    <a:pt x="1093393" y="1374863"/>
                  </a:lnTo>
                  <a:lnTo>
                    <a:pt x="1096556" y="1333347"/>
                  </a:lnTo>
                  <a:lnTo>
                    <a:pt x="1107948" y="1209852"/>
                  </a:lnTo>
                  <a:lnTo>
                    <a:pt x="1112443" y="1169098"/>
                  </a:lnTo>
                  <a:lnTo>
                    <a:pt x="1119289" y="1115161"/>
                  </a:lnTo>
                  <a:lnTo>
                    <a:pt x="1126655" y="1061618"/>
                  </a:lnTo>
                  <a:lnTo>
                    <a:pt x="1134643" y="1008570"/>
                  </a:lnTo>
                  <a:lnTo>
                    <a:pt x="1143355" y="956132"/>
                  </a:lnTo>
                  <a:lnTo>
                    <a:pt x="1152893" y="904417"/>
                  </a:lnTo>
                  <a:lnTo>
                    <a:pt x="1163370" y="853528"/>
                  </a:lnTo>
                  <a:lnTo>
                    <a:pt x="1179728" y="778332"/>
                  </a:lnTo>
                  <a:lnTo>
                    <a:pt x="1208709" y="669912"/>
                  </a:lnTo>
                  <a:lnTo>
                    <a:pt x="1241704" y="567055"/>
                  </a:lnTo>
                  <a:lnTo>
                    <a:pt x="1261491" y="514997"/>
                  </a:lnTo>
                  <a:lnTo>
                    <a:pt x="1282217" y="464680"/>
                  </a:lnTo>
                  <a:lnTo>
                    <a:pt x="1303947" y="416344"/>
                  </a:lnTo>
                  <a:lnTo>
                    <a:pt x="1326756" y="370217"/>
                  </a:lnTo>
                  <a:lnTo>
                    <a:pt x="1350721" y="326529"/>
                  </a:lnTo>
                  <a:lnTo>
                    <a:pt x="1382636" y="275971"/>
                  </a:lnTo>
                  <a:lnTo>
                    <a:pt x="1415846" y="229514"/>
                  </a:lnTo>
                  <a:lnTo>
                    <a:pt x="1450136" y="187413"/>
                  </a:lnTo>
                  <a:lnTo>
                    <a:pt x="1485290" y="149948"/>
                  </a:lnTo>
                  <a:lnTo>
                    <a:pt x="1520837" y="117246"/>
                  </a:lnTo>
                  <a:lnTo>
                    <a:pt x="1556321" y="89382"/>
                  </a:lnTo>
                  <a:lnTo>
                    <a:pt x="1591132" y="66255"/>
                  </a:lnTo>
                  <a:lnTo>
                    <a:pt x="1624672" y="47726"/>
                  </a:lnTo>
                  <a:lnTo>
                    <a:pt x="1685036" y="22936"/>
                  </a:lnTo>
                  <a:lnTo>
                    <a:pt x="1732445" y="11163"/>
                  </a:lnTo>
                  <a:lnTo>
                    <a:pt x="1762925" y="7620"/>
                  </a:lnTo>
                  <a:lnTo>
                    <a:pt x="1773555" y="7454"/>
                  </a:lnTo>
                  <a:close/>
                </a:path>
              </a:pathLst>
            </a:custGeom>
            <a:solidFill>
              <a:srgbClr val="EB3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86" y="1714794"/>
              <a:ext cx="13134974" cy="7410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80"/>
              <a:t>CINEMA</a:t>
            </a:r>
            <a:r>
              <a:rPr dirty="0" spc="-445"/>
              <a:t> </a:t>
            </a:r>
            <a:r>
              <a:rPr dirty="0" spc="1520"/>
              <a:t>JS</a:t>
            </a:r>
            <a:r>
              <a:rPr dirty="0" spc="-445"/>
              <a:t> </a:t>
            </a:r>
            <a:r>
              <a:rPr dirty="0" spc="890"/>
              <a:t>DEVAMI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60406" y="2394330"/>
            <a:ext cx="4556760" cy="1328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2680" marR="5080" indent="-1110615">
              <a:lnSpc>
                <a:spcPct val="117100"/>
              </a:lnSpc>
              <a:spcBef>
                <a:spcPts val="95"/>
              </a:spcBef>
            </a:pPr>
            <a:r>
              <a:rPr dirty="0" sz="3650" spc="7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61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650" spc="2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50" spc="23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19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33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459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365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 spc="61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650" spc="6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650" spc="2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50" spc="29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650" spc="19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650" spc="185">
                <a:solidFill>
                  <a:srgbClr val="FFFFFF"/>
                </a:solidFill>
                <a:latin typeface="Calibri"/>
                <a:cs typeface="Calibri"/>
              </a:rPr>
              <a:t>u  </a:t>
            </a:r>
            <a:r>
              <a:rPr dirty="0" sz="3650" spc="250">
                <a:solidFill>
                  <a:srgbClr val="FFFFFF"/>
                </a:solidFill>
                <a:latin typeface="Calibri"/>
                <a:cs typeface="Calibri"/>
              </a:rPr>
              <a:t>guncelller.</a:t>
            </a:r>
            <a:endParaRPr sz="3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28" y="1721905"/>
            <a:ext cx="13239749" cy="533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0857" y="218655"/>
            <a:ext cx="790067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305"/>
              <a:t>BILET</a:t>
            </a:r>
            <a:r>
              <a:rPr dirty="0" sz="9000" spc="-484"/>
              <a:t> </a:t>
            </a:r>
            <a:r>
              <a:rPr dirty="0" sz="9000" spc="1145"/>
              <a:t>EKRANI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8273682" y="7236124"/>
            <a:ext cx="6169025" cy="289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600"/>
              </a:lnSpc>
              <a:spcBef>
                <a:spcPts val="90"/>
              </a:spcBef>
              <a:tabLst>
                <a:tab pos="2658110" algn="l"/>
              </a:tabLst>
            </a:pPr>
            <a:r>
              <a:rPr dirty="0" sz="4000" spc="250">
                <a:solidFill>
                  <a:srgbClr val="FFFFFF"/>
                </a:solidFill>
                <a:latin typeface="Calibri"/>
                <a:cs typeface="Calibri"/>
              </a:rPr>
              <a:t>Url'</a:t>
            </a:r>
            <a:r>
              <a:rPr dirty="0" sz="40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245">
                <a:solidFill>
                  <a:srgbClr val="FFFFFF"/>
                </a:solidFill>
                <a:latin typeface="Calibri"/>
                <a:cs typeface="Calibri"/>
              </a:rPr>
              <a:t>den</a:t>
            </a:r>
            <a:r>
              <a:rPr dirty="0" sz="40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15">
                <a:solidFill>
                  <a:srgbClr val="FFFFFF"/>
                </a:solidFill>
                <a:latin typeface="Calibri"/>
                <a:cs typeface="Calibri"/>
              </a:rPr>
              <a:t>parametre</a:t>
            </a:r>
            <a:r>
              <a:rPr dirty="0" sz="40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80">
                <a:solidFill>
                  <a:srgbClr val="FFFFFF"/>
                </a:solidFill>
                <a:latin typeface="Calibri"/>
                <a:cs typeface="Calibri"/>
              </a:rPr>
              <a:t>olarak </a:t>
            </a:r>
            <a:r>
              <a:rPr dirty="0" sz="4000" spc="-8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15">
                <a:solidFill>
                  <a:srgbClr val="FFFFFF"/>
                </a:solidFill>
                <a:latin typeface="Calibri"/>
                <a:cs typeface="Calibri"/>
              </a:rPr>
              <a:t>verilen </a:t>
            </a:r>
            <a:r>
              <a:rPr dirty="0" sz="4000" spc="310">
                <a:solidFill>
                  <a:srgbClr val="FFFFFF"/>
                </a:solidFill>
                <a:latin typeface="Calibri"/>
                <a:cs typeface="Calibri"/>
              </a:rPr>
              <a:t>id </a:t>
            </a:r>
            <a:r>
              <a:rPr dirty="0" sz="4000" spc="265">
                <a:solidFill>
                  <a:srgbClr val="FFFFFF"/>
                </a:solidFill>
                <a:latin typeface="Calibri"/>
                <a:cs typeface="Calibri"/>
              </a:rPr>
              <a:t>ile </a:t>
            </a:r>
            <a:r>
              <a:rPr dirty="0" sz="4000" spc="295">
                <a:solidFill>
                  <a:srgbClr val="FFFFFF"/>
                </a:solidFill>
                <a:latin typeface="Calibri"/>
                <a:cs typeface="Calibri"/>
              </a:rPr>
              <a:t>sinemayi </a:t>
            </a:r>
            <a:r>
              <a:rPr dirty="0" sz="40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50">
                <a:solidFill>
                  <a:srgbClr val="FFFFFF"/>
                </a:solidFill>
                <a:latin typeface="Calibri"/>
                <a:cs typeface="Calibri"/>
              </a:rPr>
              <a:t>buluyoruz	</a:t>
            </a:r>
            <a:r>
              <a:rPr dirty="0" sz="4000" spc="210">
                <a:solidFill>
                  <a:srgbClr val="FFFFFF"/>
                </a:solidFill>
                <a:latin typeface="Calibri"/>
                <a:cs typeface="Calibri"/>
              </a:rPr>
              <a:t>ve </a:t>
            </a:r>
            <a:r>
              <a:rPr dirty="0" sz="4000" spc="395">
                <a:solidFill>
                  <a:srgbClr val="FFFFFF"/>
                </a:solidFill>
                <a:latin typeface="Calibri"/>
                <a:cs typeface="Calibri"/>
              </a:rPr>
              <a:t>koltuklari </a:t>
            </a:r>
            <a:r>
              <a:rPr dirty="0" sz="4000" spc="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15">
                <a:solidFill>
                  <a:srgbClr val="FFFFFF"/>
                </a:solidFill>
                <a:latin typeface="Calibri"/>
                <a:cs typeface="Calibri"/>
              </a:rPr>
              <a:t>getiriyoruz.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43" y="1987371"/>
            <a:ext cx="10448923" cy="6315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7331" y="218656"/>
            <a:ext cx="128308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8815" algn="l"/>
              </a:tabLst>
            </a:pPr>
            <a:r>
              <a:rPr dirty="0" sz="9000" spc="1305">
                <a:solidFill>
                  <a:srgbClr val="FFFFFF"/>
                </a:solidFill>
                <a:latin typeface="Calibri"/>
                <a:cs typeface="Calibri"/>
              </a:rPr>
              <a:t>BILET</a:t>
            </a:r>
            <a:r>
              <a:rPr dirty="0" sz="9000" spc="-4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45">
                <a:solidFill>
                  <a:srgbClr val="FFFFFF"/>
                </a:solidFill>
                <a:latin typeface="Calibri"/>
                <a:cs typeface="Calibri"/>
              </a:rPr>
              <a:t>EKRANI	</a:t>
            </a:r>
            <a:r>
              <a:rPr dirty="0" sz="9000" spc="890">
                <a:solidFill>
                  <a:srgbClr val="FFFFFF"/>
                </a:solidFill>
                <a:latin typeface="Calibri"/>
                <a:cs typeface="Calibri"/>
              </a:rPr>
              <a:t>DEVAMI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241" y="2849908"/>
            <a:ext cx="69354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Koltuklari</a:t>
            </a:r>
            <a:r>
              <a:rPr dirty="0" sz="5200" spc="4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40">
                <a:solidFill>
                  <a:srgbClr val="FFFFFF"/>
                </a:solidFill>
                <a:latin typeface="Cambria"/>
                <a:cs typeface="Cambria"/>
              </a:rPr>
              <a:t>gosterdik.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5816" y="2469927"/>
            <a:ext cx="15845155" cy="6410325"/>
            <a:chOff x="2165816" y="2469927"/>
            <a:chExt cx="15845155" cy="6410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010" y="2469927"/>
              <a:ext cx="13458822" cy="64103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65816" y="3733779"/>
              <a:ext cx="2381885" cy="1764664"/>
            </a:xfrm>
            <a:custGeom>
              <a:avLst/>
              <a:gdLst/>
              <a:ahLst/>
              <a:cxnLst/>
              <a:rect l="l" t="t" r="r" b="b"/>
              <a:pathLst>
                <a:path w="2381885" h="1764664">
                  <a:moveTo>
                    <a:pt x="659777" y="1764354"/>
                  </a:moveTo>
                  <a:lnTo>
                    <a:pt x="574557" y="1757117"/>
                  </a:lnTo>
                  <a:lnTo>
                    <a:pt x="526335" y="1745302"/>
                  </a:lnTo>
                  <a:lnTo>
                    <a:pt x="480994" y="1727480"/>
                  </a:lnTo>
                  <a:lnTo>
                    <a:pt x="438857" y="1702900"/>
                  </a:lnTo>
                  <a:lnTo>
                    <a:pt x="400248" y="1670811"/>
                  </a:lnTo>
                  <a:lnTo>
                    <a:pt x="365491" y="1630462"/>
                  </a:lnTo>
                  <a:lnTo>
                    <a:pt x="239818" y="1461964"/>
                  </a:lnTo>
                  <a:lnTo>
                    <a:pt x="208862" y="1419557"/>
                  </a:lnTo>
                  <a:lnTo>
                    <a:pt x="178508" y="1376750"/>
                  </a:lnTo>
                  <a:lnTo>
                    <a:pt x="148968" y="1333397"/>
                  </a:lnTo>
                  <a:lnTo>
                    <a:pt x="120448" y="1289357"/>
                  </a:lnTo>
                  <a:lnTo>
                    <a:pt x="93160" y="1244485"/>
                  </a:lnTo>
                  <a:lnTo>
                    <a:pt x="67312" y="1198637"/>
                  </a:lnTo>
                  <a:lnTo>
                    <a:pt x="43113" y="1151669"/>
                  </a:lnTo>
                  <a:lnTo>
                    <a:pt x="0" y="1046459"/>
                  </a:lnTo>
                  <a:lnTo>
                    <a:pt x="49256" y="1054439"/>
                  </a:lnTo>
                  <a:lnTo>
                    <a:pt x="94401" y="1062643"/>
                  </a:lnTo>
                  <a:lnTo>
                    <a:pt x="134960" y="1075122"/>
                  </a:lnTo>
                  <a:lnTo>
                    <a:pt x="170458" y="1095927"/>
                  </a:lnTo>
                  <a:lnTo>
                    <a:pt x="200418" y="1129110"/>
                  </a:lnTo>
                  <a:lnTo>
                    <a:pt x="294218" y="1268548"/>
                  </a:lnTo>
                  <a:lnTo>
                    <a:pt x="311970" y="1157762"/>
                  </a:lnTo>
                  <a:lnTo>
                    <a:pt x="327254" y="1075754"/>
                  </a:lnTo>
                  <a:lnTo>
                    <a:pt x="338480" y="1025326"/>
                  </a:lnTo>
                  <a:lnTo>
                    <a:pt x="351048" y="975530"/>
                  </a:lnTo>
                  <a:lnTo>
                    <a:pt x="364999" y="926403"/>
                  </a:lnTo>
                  <a:lnTo>
                    <a:pt x="380376" y="877983"/>
                  </a:lnTo>
                  <a:lnTo>
                    <a:pt x="397218" y="830306"/>
                  </a:lnTo>
                  <a:lnTo>
                    <a:pt x="415569" y="783409"/>
                  </a:lnTo>
                  <a:lnTo>
                    <a:pt x="435470" y="737330"/>
                  </a:lnTo>
                  <a:lnTo>
                    <a:pt x="456961" y="692105"/>
                  </a:lnTo>
                  <a:lnTo>
                    <a:pt x="480086" y="647771"/>
                  </a:lnTo>
                  <a:lnTo>
                    <a:pt x="504884" y="604366"/>
                  </a:lnTo>
                  <a:lnTo>
                    <a:pt x="531399" y="561926"/>
                  </a:lnTo>
                  <a:lnTo>
                    <a:pt x="559671" y="520488"/>
                  </a:lnTo>
                  <a:lnTo>
                    <a:pt x="589742" y="480090"/>
                  </a:lnTo>
                  <a:lnTo>
                    <a:pt x="621653" y="440768"/>
                  </a:lnTo>
                  <a:lnTo>
                    <a:pt x="655447" y="402560"/>
                  </a:lnTo>
                  <a:lnTo>
                    <a:pt x="691164" y="365502"/>
                  </a:lnTo>
                  <a:lnTo>
                    <a:pt x="728847" y="329631"/>
                  </a:lnTo>
                  <a:lnTo>
                    <a:pt x="766485" y="296254"/>
                  </a:lnTo>
                  <a:lnTo>
                    <a:pt x="804905" y="264197"/>
                  </a:lnTo>
                  <a:lnTo>
                    <a:pt x="844121" y="233546"/>
                  </a:lnTo>
                  <a:lnTo>
                    <a:pt x="884149" y="204388"/>
                  </a:lnTo>
                  <a:lnTo>
                    <a:pt x="925003" y="176807"/>
                  </a:lnTo>
                  <a:lnTo>
                    <a:pt x="966699" y="150889"/>
                  </a:lnTo>
                  <a:lnTo>
                    <a:pt x="1009253" y="126719"/>
                  </a:lnTo>
                  <a:lnTo>
                    <a:pt x="1052679" y="104383"/>
                  </a:lnTo>
                  <a:lnTo>
                    <a:pt x="1096992" y="83967"/>
                  </a:lnTo>
                  <a:lnTo>
                    <a:pt x="1142208" y="65556"/>
                  </a:lnTo>
                  <a:lnTo>
                    <a:pt x="1188342" y="49235"/>
                  </a:lnTo>
                  <a:lnTo>
                    <a:pt x="1235409" y="35091"/>
                  </a:lnTo>
                  <a:lnTo>
                    <a:pt x="1283424" y="23208"/>
                  </a:lnTo>
                  <a:lnTo>
                    <a:pt x="1332403" y="13671"/>
                  </a:lnTo>
                  <a:lnTo>
                    <a:pt x="1382360" y="6568"/>
                  </a:lnTo>
                  <a:lnTo>
                    <a:pt x="1433311" y="1982"/>
                  </a:lnTo>
                  <a:lnTo>
                    <a:pt x="1485271" y="0"/>
                  </a:lnTo>
                  <a:lnTo>
                    <a:pt x="1538250" y="904"/>
                  </a:lnTo>
                  <a:lnTo>
                    <a:pt x="1590165" y="4808"/>
                  </a:lnTo>
                  <a:lnTo>
                    <a:pt x="1641035" y="11620"/>
                  </a:lnTo>
                  <a:lnTo>
                    <a:pt x="1690878" y="21251"/>
                  </a:lnTo>
                  <a:lnTo>
                    <a:pt x="1739711" y="33609"/>
                  </a:lnTo>
                  <a:lnTo>
                    <a:pt x="1787554" y="48604"/>
                  </a:lnTo>
                  <a:lnTo>
                    <a:pt x="1834425" y="66145"/>
                  </a:lnTo>
                  <a:lnTo>
                    <a:pt x="1880341" y="86141"/>
                  </a:lnTo>
                  <a:lnTo>
                    <a:pt x="1925322" y="108503"/>
                  </a:lnTo>
                  <a:lnTo>
                    <a:pt x="1969385" y="133140"/>
                  </a:lnTo>
                  <a:lnTo>
                    <a:pt x="2012548" y="159960"/>
                  </a:lnTo>
                  <a:lnTo>
                    <a:pt x="2054830" y="188874"/>
                  </a:lnTo>
                  <a:lnTo>
                    <a:pt x="2096250" y="219791"/>
                  </a:lnTo>
                  <a:lnTo>
                    <a:pt x="2136825" y="252620"/>
                  </a:lnTo>
                  <a:lnTo>
                    <a:pt x="2173419" y="285303"/>
                  </a:lnTo>
                  <a:lnTo>
                    <a:pt x="2208507" y="319807"/>
                  </a:lnTo>
                  <a:lnTo>
                    <a:pt x="2242496" y="355618"/>
                  </a:lnTo>
                  <a:lnTo>
                    <a:pt x="2275788" y="392223"/>
                  </a:lnTo>
                  <a:lnTo>
                    <a:pt x="2341904" y="465763"/>
                  </a:lnTo>
                  <a:lnTo>
                    <a:pt x="2363412" y="497948"/>
                  </a:lnTo>
                  <a:lnTo>
                    <a:pt x="2381716" y="533050"/>
                  </a:lnTo>
                  <a:lnTo>
                    <a:pt x="2366568" y="547636"/>
                  </a:lnTo>
                  <a:lnTo>
                    <a:pt x="2320177" y="519534"/>
                  </a:lnTo>
                  <a:lnTo>
                    <a:pt x="2275098" y="489683"/>
                  </a:lnTo>
                  <a:lnTo>
                    <a:pt x="2227906" y="440092"/>
                  </a:lnTo>
                  <a:lnTo>
                    <a:pt x="2190899" y="400731"/>
                  </a:lnTo>
                  <a:lnTo>
                    <a:pt x="2152722" y="365085"/>
                  </a:lnTo>
                  <a:lnTo>
                    <a:pt x="2113401" y="333094"/>
                  </a:lnTo>
                  <a:lnTo>
                    <a:pt x="2072965" y="304693"/>
                  </a:lnTo>
                  <a:lnTo>
                    <a:pt x="2031440" y="279822"/>
                  </a:lnTo>
                  <a:lnTo>
                    <a:pt x="1988852" y="258417"/>
                  </a:lnTo>
                  <a:lnTo>
                    <a:pt x="1945230" y="240417"/>
                  </a:lnTo>
                  <a:lnTo>
                    <a:pt x="1900600" y="225758"/>
                  </a:lnTo>
                  <a:lnTo>
                    <a:pt x="1854989" y="214379"/>
                  </a:lnTo>
                  <a:lnTo>
                    <a:pt x="1808424" y="206217"/>
                  </a:lnTo>
                  <a:lnTo>
                    <a:pt x="1760932" y="201210"/>
                  </a:lnTo>
                  <a:lnTo>
                    <a:pt x="1712541" y="199295"/>
                  </a:lnTo>
                  <a:lnTo>
                    <a:pt x="1663276" y="200410"/>
                  </a:lnTo>
                  <a:lnTo>
                    <a:pt x="1613166" y="204492"/>
                  </a:lnTo>
                  <a:lnTo>
                    <a:pt x="1562238" y="211480"/>
                  </a:lnTo>
                  <a:lnTo>
                    <a:pt x="1510517" y="221310"/>
                  </a:lnTo>
                  <a:lnTo>
                    <a:pt x="1462184" y="233066"/>
                  </a:lnTo>
                  <a:lnTo>
                    <a:pt x="1415136" y="247195"/>
                  </a:lnTo>
                  <a:lnTo>
                    <a:pt x="1369350" y="263623"/>
                  </a:lnTo>
                  <a:lnTo>
                    <a:pt x="1324800" y="282278"/>
                  </a:lnTo>
                  <a:lnTo>
                    <a:pt x="1281463" y="303089"/>
                  </a:lnTo>
                  <a:lnTo>
                    <a:pt x="1239314" y="325983"/>
                  </a:lnTo>
                  <a:lnTo>
                    <a:pt x="1198328" y="350887"/>
                  </a:lnTo>
                  <a:lnTo>
                    <a:pt x="1158482" y="377730"/>
                  </a:lnTo>
                  <a:lnTo>
                    <a:pt x="1119751" y="406440"/>
                  </a:lnTo>
                  <a:lnTo>
                    <a:pt x="1082110" y="436943"/>
                  </a:lnTo>
                  <a:lnTo>
                    <a:pt x="1045535" y="469168"/>
                  </a:lnTo>
                  <a:lnTo>
                    <a:pt x="1010002" y="503043"/>
                  </a:lnTo>
                  <a:lnTo>
                    <a:pt x="975486" y="538496"/>
                  </a:lnTo>
                  <a:lnTo>
                    <a:pt x="940429" y="577206"/>
                  </a:lnTo>
                  <a:lnTo>
                    <a:pt x="907130" y="616942"/>
                  </a:lnTo>
                  <a:lnTo>
                    <a:pt x="875567" y="657688"/>
                  </a:lnTo>
                  <a:lnTo>
                    <a:pt x="845720" y="699426"/>
                  </a:lnTo>
                  <a:lnTo>
                    <a:pt x="817566" y="742142"/>
                  </a:lnTo>
                  <a:lnTo>
                    <a:pt x="791085" y="785818"/>
                  </a:lnTo>
                  <a:lnTo>
                    <a:pt x="766256" y="830438"/>
                  </a:lnTo>
                  <a:lnTo>
                    <a:pt x="743058" y="875985"/>
                  </a:lnTo>
                  <a:lnTo>
                    <a:pt x="721468" y="922443"/>
                  </a:lnTo>
                  <a:lnTo>
                    <a:pt x="701466" y="969795"/>
                  </a:lnTo>
                  <a:lnTo>
                    <a:pt x="683031" y="1018025"/>
                  </a:lnTo>
                  <a:lnTo>
                    <a:pt x="666142" y="1067116"/>
                  </a:lnTo>
                  <a:lnTo>
                    <a:pt x="648704" y="1124379"/>
                  </a:lnTo>
                  <a:lnTo>
                    <a:pt x="643591" y="1151086"/>
                  </a:lnTo>
                  <a:lnTo>
                    <a:pt x="645922" y="1155948"/>
                  </a:lnTo>
                  <a:lnTo>
                    <a:pt x="648640" y="1168199"/>
                  </a:lnTo>
                  <a:lnTo>
                    <a:pt x="687639" y="1123294"/>
                  </a:lnTo>
                  <a:lnTo>
                    <a:pt x="769090" y="1041386"/>
                  </a:lnTo>
                  <a:lnTo>
                    <a:pt x="803743" y="1007333"/>
                  </a:lnTo>
                  <a:lnTo>
                    <a:pt x="839075" y="974064"/>
                  </a:lnTo>
                  <a:lnTo>
                    <a:pt x="875471" y="942027"/>
                  </a:lnTo>
                  <a:lnTo>
                    <a:pt x="918425" y="916699"/>
                  </a:lnTo>
                  <a:lnTo>
                    <a:pt x="965323" y="907473"/>
                  </a:lnTo>
                  <a:lnTo>
                    <a:pt x="1013116" y="913323"/>
                  </a:lnTo>
                  <a:lnTo>
                    <a:pt x="1058756" y="933221"/>
                  </a:lnTo>
                  <a:lnTo>
                    <a:pt x="1099193" y="966142"/>
                  </a:lnTo>
                  <a:lnTo>
                    <a:pt x="1112660" y="976440"/>
                  </a:lnTo>
                  <a:lnTo>
                    <a:pt x="1129149" y="984204"/>
                  </a:lnTo>
                  <a:lnTo>
                    <a:pt x="1147314" y="991056"/>
                  </a:lnTo>
                  <a:lnTo>
                    <a:pt x="1165805" y="998619"/>
                  </a:lnTo>
                  <a:lnTo>
                    <a:pt x="1167744" y="1015705"/>
                  </a:lnTo>
                  <a:lnTo>
                    <a:pt x="1160635" y="1028981"/>
                  </a:lnTo>
                  <a:lnTo>
                    <a:pt x="1148682" y="1040105"/>
                  </a:lnTo>
                  <a:lnTo>
                    <a:pt x="1136092" y="1050738"/>
                  </a:lnTo>
                  <a:lnTo>
                    <a:pt x="1098874" y="1087439"/>
                  </a:lnTo>
                  <a:lnTo>
                    <a:pt x="1063122" y="1125261"/>
                  </a:lnTo>
                  <a:lnTo>
                    <a:pt x="1028760" y="1164140"/>
                  </a:lnTo>
                  <a:lnTo>
                    <a:pt x="995713" y="1204011"/>
                  </a:lnTo>
                  <a:lnTo>
                    <a:pt x="963905" y="1244808"/>
                  </a:lnTo>
                  <a:lnTo>
                    <a:pt x="933262" y="1286466"/>
                  </a:lnTo>
                  <a:lnTo>
                    <a:pt x="903708" y="1328922"/>
                  </a:lnTo>
                  <a:lnTo>
                    <a:pt x="875167" y="1372110"/>
                  </a:lnTo>
                  <a:lnTo>
                    <a:pt x="847566" y="1415964"/>
                  </a:lnTo>
                  <a:lnTo>
                    <a:pt x="820827" y="1460421"/>
                  </a:lnTo>
                  <a:lnTo>
                    <a:pt x="794876" y="1505416"/>
                  </a:lnTo>
                  <a:lnTo>
                    <a:pt x="769918" y="1554131"/>
                  </a:lnTo>
                  <a:lnTo>
                    <a:pt x="748000" y="1604597"/>
                  </a:lnTo>
                  <a:lnTo>
                    <a:pt x="707678" y="1707279"/>
                  </a:lnTo>
                  <a:lnTo>
                    <a:pt x="693993" y="1739309"/>
                  </a:lnTo>
                  <a:lnTo>
                    <a:pt x="680344" y="1757283"/>
                  </a:lnTo>
                  <a:lnTo>
                    <a:pt x="659777" y="1764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1992" y="470658"/>
            <a:ext cx="116268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655"/>
              <a:t>Bilet</a:t>
            </a:r>
            <a:r>
              <a:rPr dirty="0" sz="9000" spc="-440"/>
              <a:t> </a:t>
            </a:r>
            <a:r>
              <a:rPr dirty="0" sz="9000" spc="865"/>
              <a:t>ekrani</a:t>
            </a:r>
            <a:r>
              <a:rPr dirty="0" sz="9000" spc="-434"/>
              <a:t> </a:t>
            </a:r>
            <a:r>
              <a:rPr dirty="0" sz="9000" spc="760"/>
              <a:t>Gorunum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149629" y="6607957"/>
            <a:ext cx="389001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200">
                <a:solidFill>
                  <a:srgbClr val="FFFFFF"/>
                </a:solidFill>
                <a:latin typeface="Cambria"/>
                <a:cs typeface="Cambria"/>
              </a:rPr>
              <a:t>Bilet</a:t>
            </a:r>
            <a:r>
              <a:rPr dirty="0" sz="2650" spc="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50" spc="210">
                <a:solidFill>
                  <a:srgbClr val="FFFFFF"/>
                </a:solidFill>
                <a:latin typeface="Cambria"/>
                <a:cs typeface="Cambria"/>
              </a:rPr>
              <a:t>ekrani</a:t>
            </a:r>
            <a:r>
              <a:rPr dirty="0" sz="2650" spc="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50" spc="250">
                <a:solidFill>
                  <a:srgbClr val="FFFFFF"/>
                </a:solidFill>
                <a:latin typeface="Cambria"/>
                <a:cs typeface="Cambria"/>
              </a:rPr>
              <a:t>gorunumu</a:t>
            </a:r>
            <a:endParaRPr sz="2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86" y="1783100"/>
            <a:ext cx="10420349" cy="6581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84772" y="379750"/>
            <a:ext cx="108064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765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dirty="0" sz="9000" spc="-4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80">
                <a:solidFill>
                  <a:srgbClr val="FFFFFF"/>
                </a:solidFill>
                <a:latin typeface="Calibri"/>
                <a:cs typeface="Calibri"/>
              </a:rPr>
              <a:t>SAYFA</a:t>
            </a:r>
            <a:r>
              <a:rPr dirty="0" sz="9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45">
                <a:solidFill>
                  <a:srgbClr val="FFFFFF"/>
                </a:solidFill>
                <a:latin typeface="Calibri"/>
                <a:cs typeface="Calibri"/>
              </a:rPr>
              <a:t>EKRANI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1066" y="2952432"/>
            <a:ext cx="7751445" cy="2753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000"/>
              </a:lnSpc>
              <a:spcBef>
                <a:spcPts val="95"/>
              </a:spcBef>
            </a:pPr>
            <a:r>
              <a:rPr dirty="0" sz="5100" spc="455">
                <a:solidFill>
                  <a:srgbClr val="FFFFFF"/>
                </a:solidFill>
                <a:latin typeface="Calibri"/>
                <a:cs typeface="Calibri"/>
              </a:rPr>
              <a:t>Salonlari </a:t>
            </a:r>
            <a:r>
              <a:rPr dirty="0" sz="5100" spc="265">
                <a:solidFill>
                  <a:srgbClr val="FFFFFF"/>
                </a:solidFill>
                <a:latin typeface="Calibri"/>
                <a:cs typeface="Calibri"/>
              </a:rPr>
              <a:t>onceden </a:t>
            </a:r>
            <a:r>
              <a:rPr dirty="0" sz="51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405">
                <a:solidFill>
                  <a:srgbClr val="FFFFFF"/>
                </a:solidFill>
                <a:latin typeface="Calibri"/>
                <a:cs typeface="Calibri"/>
              </a:rPr>
              <a:t>tanimlayip</a:t>
            </a:r>
            <a:r>
              <a:rPr dirty="0" sz="5100" spc="-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270">
                <a:solidFill>
                  <a:srgbClr val="FFFFFF"/>
                </a:solidFill>
                <a:latin typeface="Calibri"/>
                <a:cs typeface="Calibri"/>
              </a:rPr>
              <a:t>,secilen</a:t>
            </a:r>
            <a:r>
              <a:rPr dirty="0" sz="5100" spc="-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25">
                <a:solidFill>
                  <a:srgbClr val="FFFFFF"/>
                </a:solidFill>
                <a:latin typeface="Calibri"/>
                <a:cs typeface="Calibri"/>
              </a:rPr>
              <a:t>salona </a:t>
            </a:r>
            <a:r>
              <a:rPr dirty="0" sz="5100" spc="-1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00">
                <a:solidFill>
                  <a:srgbClr val="FFFFFF"/>
                </a:solidFill>
                <a:latin typeface="Calibri"/>
                <a:cs typeface="Calibri"/>
              </a:rPr>
              <a:t>gore</a:t>
            </a:r>
            <a:r>
              <a:rPr dirty="0" sz="5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90">
                <a:solidFill>
                  <a:srgbClr val="FFFFFF"/>
                </a:solidFill>
                <a:latin typeface="Calibri"/>
                <a:cs typeface="Calibri"/>
              </a:rPr>
              <a:t>filtreledik.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2022-06-08T22:59:28Z</dcterms:created>
  <dcterms:modified xsi:type="dcterms:W3CDTF">2022-06-08T22:59:28Z</dcterms:modified>
</cp:coreProperties>
</file>