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4267" y="11680"/>
            <a:ext cx="1065946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7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285" y="467204"/>
            <a:ext cx="14671428" cy="277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62120" marR="5080" indent="-4250055">
              <a:lnSpc>
                <a:spcPct val="117200"/>
              </a:lnSpc>
              <a:spcBef>
                <a:spcPts val="95"/>
              </a:spcBef>
            </a:pPr>
            <a:r>
              <a:rPr dirty="0" spc="515"/>
              <a:t>WEB</a:t>
            </a:r>
            <a:r>
              <a:rPr dirty="0" spc="-340"/>
              <a:t> </a:t>
            </a:r>
            <a:r>
              <a:rPr dirty="0" spc="415"/>
              <a:t>TABANLI</a:t>
            </a:r>
            <a:r>
              <a:rPr dirty="0" spc="-335"/>
              <a:t> </a:t>
            </a:r>
            <a:r>
              <a:rPr dirty="0" spc="575"/>
              <a:t>PROGRAMLAMA </a:t>
            </a:r>
            <a:r>
              <a:rPr dirty="0" spc="-1680"/>
              <a:t> </a:t>
            </a:r>
            <a:r>
              <a:rPr dirty="0" spc="335"/>
              <a:t>FINAL</a:t>
            </a:r>
            <a:r>
              <a:rPr dirty="0" spc="-310"/>
              <a:t> </a:t>
            </a:r>
            <a:r>
              <a:rPr dirty="0" spc="560"/>
              <a:t>ODEVI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1665" y="3749722"/>
            <a:ext cx="840168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95">
                <a:solidFill>
                  <a:srgbClr val="FFFFFF"/>
                </a:solidFill>
                <a:latin typeface="Georgia"/>
                <a:cs typeface="Georgia"/>
              </a:rPr>
              <a:t>SINEMA</a:t>
            </a:r>
            <a:r>
              <a:rPr dirty="0" sz="5200" spc="3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200" spc="400">
                <a:solidFill>
                  <a:srgbClr val="FFFFFF"/>
                </a:solidFill>
                <a:latin typeface="Georgia"/>
                <a:cs typeface="Georgia"/>
              </a:rPr>
              <a:t>OTOMASYONU</a:t>
            </a:r>
            <a:endParaRPr sz="5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177" y="6735115"/>
            <a:ext cx="123113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SERHAN</a:t>
            </a:r>
            <a:r>
              <a:rPr dirty="0" sz="3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DEMIREL</a:t>
            </a:r>
            <a:r>
              <a:rPr dirty="0" sz="3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1191602068</a:t>
            </a:r>
            <a:r>
              <a:rPr dirty="0" sz="3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BILGISAYAR</a:t>
            </a:r>
            <a:r>
              <a:rPr dirty="0" sz="3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Arial MT"/>
                <a:cs typeface="Arial MT"/>
              </a:rPr>
              <a:t>MUHENDISLIGI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3206" y="2414233"/>
            <a:ext cx="16695419" cy="7873365"/>
            <a:chOff x="1593206" y="2414233"/>
            <a:chExt cx="16695419" cy="7873365"/>
          </a:xfrm>
        </p:grpSpPr>
        <p:sp>
          <p:nvSpPr>
            <p:cNvPr id="3" name="object 3"/>
            <p:cNvSpPr/>
            <p:nvPr/>
          </p:nvSpPr>
          <p:spPr>
            <a:xfrm>
              <a:off x="13182602" y="5181601"/>
              <a:ext cx="5105400" cy="5105400"/>
            </a:xfrm>
            <a:custGeom>
              <a:avLst/>
              <a:gdLst/>
              <a:ahLst/>
              <a:cxnLst/>
              <a:rect l="l" t="t" r="r" b="b"/>
              <a:pathLst>
                <a:path w="5105400" h="5105400">
                  <a:moveTo>
                    <a:pt x="57980" y="5105398"/>
                  </a:moveTo>
                  <a:lnTo>
                    <a:pt x="0" y="5105398"/>
                  </a:lnTo>
                  <a:lnTo>
                    <a:pt x="5105398" y="0"/>
                  </a:lnTo>
                  <a:lnTo>
                    <a:pt x="5105398" y="57991"/>
                  </a:lnTo>
                  <a:lnTo>
                    <a:pt x="57980" y="5105398"/>
                  </a:lnTo>
                  <a:close/>
                </a:path>
                <a:path w="5105400" h="5105400">
                  <a:moveTo>
                    <a:pt x="194760" y="5105398"/>
                  </a:moveTo>
                  <a:lnTo>
                    <a:pt x="134806" y="5105398"/>
                  </a:lnTo>
                  <a:lnTo>
                    <a:pt x="5105398" y="445471"/>
                  </a:lnTo>
                  <a:lnTo>
                    <a:pt x="5105398" y="501679"/>
                  </a:lnTo>
                  <a:lnTo>
                    <a:pt x="194760" y="5105398"/>
                  </a:lnTo>
                  <a:close/>
                </a:path>
                <a:path w="5105400" h="5105400">
                  <a:moveTo>
                    <a:pt x="351110" y="5105398"/>
                  </a:moveTo>
                  <a:lnTo>
                    <a:pt x="288844" y="5105398"/>
                  </a:lnTo>
                  <a:lnTo>
                    <a:pt x="5105398" y="890921"/>
                  </a:lnTo>
                  <a:lnTo>
                    <a:pt x="5105398" y="945390"/>
                  </a:lnTo>
                  <a:lnTo>
                    <a:pt x="351110" y="5105398"/>
                  </a:lnTo>
                  <a:close/>
                </a:path>
                <a:path w="5105400" h="5105400">
                  <a:moveTo>
                    <a:pt x="531570" y="5105398"/>
                  </a:moveTo>
                  <a:lnTo>
                    <a:pt x="466518" y="5105398"/>
                  </a:lnTo>
                  <a:lnTo>
                    <a:pt x="5105398" y="1336314"/>
                  </a:lnTo>
                  <a:lnTo>
                    <a:pt x="5105398" y="1389168"/>
                  </a:lnTo>
                  <a:lnTo>
                    <a:pt x="531570" y="5105398"/>
                  </a:lnTo>
                  <a:close/>
                </a:path>
                <a:path w="5105400" h="5105400">
                  <a:moveTo>
                    <a:pt x="742129" y="5105398"/>
                  </a:moveTo>
                  <a:lnTo>
                    <a:pt x="673796" y="5105398"/>
                  </a:lnTo>
                  <a:lnTo>
                    <a:pt x="5105398" y="1781704"/>
                  </a:lnTo>
                  <a:lnTo>
                    <a:pt x="5105398" y="1832942"/>
                  </a:lnTo>
                  <a:lnTo>
                    <a:pt x="742129" y="5105398"/>
                  </a:lnTo>
                  <a:close/>
                </a:path>
                <a:path w="5105400" h="5105400">
                  <a:moveTo>
                    <a:pt x="991038" y="5105398"/>
                  </a:moveTo>
                  <a:lnTo>
                    <a:pt x="918672" y="5105398"/>
                  </a:lnTo>
                  <a:lnTo>
                    <a:pt x="5105398" y="2227021"/>
                  </a:lnTo>
                  <a:lnTo>
                    <a:pt x="5105398" y="2276782"/>
                  </a:lnTo>
                  <a:lnTo>
                    <a:pt x="991038" y="5105398"/>
                  </a:lnTo>
                  <a:close/>
                </a:path>
                <a:path w="5105400" h="5105400">
                  <a:moveTo>
                    <a:pt x="1289837" y="5105398"/>
                  </a:moveTo>
                  <a:lnTo>
                    <a:pt x="1212436" y="5105398"/>
                  </a:lnTo>
                  <a:lnTo>
                    <a:pt x="5105398" y="2672302"/>
                  </a:lnTo>
                  <a:lnTo>
                    <a:pt x="5105398" y="2720674"/>
                  </a:lnTo>
                  <a:lnTo>
                    <a:pt x="1289837" y="5105398"/>
                  </a:lnTo>
                  <a:close/>
                </a:path>
                <a:path w="5105400" h="5105400">
                  <a:moveTo>
                    <a:pt x="1655082" y="5105398"/>
                  </a:moveTo>
                  <a:lnTo>
                    <a:pt x="1571427" y="5105398"/>
                  </a:lnTo>
                  <a:lnTo>
                    <a:pt x="5105398" y="3117536"/>
                  </a:lnTo>
                  <a:lnTo>
                    <a:pt x="5105398" y="3164590"/>
                  </a:lnTo>
                  <a:lnTo>
                    <a:pt x="1655082" y="5105398"/>
                  </a:lnTo>
                  <a:close/>
                </a:path>
                <a:path w="5105400" h="5105400">
                  <a:moveTo>
                    <a:pt x="2111746" y="5105398"/>
                  </a:moveTo>
                  <a:lnTo>
                    <a:pt x="2020040" y="5105398"/>
                  </a:lnTo>
                  <a:lnTo>
                    <a:pt x="5105398" y="3562719"/>
                  </a:lnTo>
                  <a:lnTo>
                    <a:pt x="5105398" y="3608575"/>
                  </a:lnTo>
                  <a:lnTo>
                    <a:pt x="2111746" y="5105398"/>
                  </a:lnTo>
                  <a:close/>
                </a:path>
                <a:path w="5105400" h="5105400">
                  <a:moveTo>
                    <a:pt x="2698981" y="5105398"/>
                  </a:moveTo>
                  <a:lnTo>
                    <a:pt x="2596709" y="5105398"/>
                  </a:lnTo>
                  <a:lnTo>
                    <a:pt x="5105398" y="4007845"/>
                  </a:lnTo>
                  <a:lnTo>
                    <a:pt x="5105398" y="4052591"/>
                  </a:lnTo>
                  <a:lnTo>
                    <a:pt x="2698981" y="5105398"/>
                  </a:lnTo>
                  <a:close/>
                </a:path>
                <a:path w="5105400" h="5105400">
                  <a:moveTo>
                    <a:pt x="3482226" y="5105398"/>
                  </a:moveTo>
                  <a:lnTo>
                    <a:pt x="3365400" y="5105398"/>
                  </a:lnTo>
                  <a:lnTo>
                    <a:pt x="5105398" y="4452901"/>
                  </a:lnTo>
                  <a:lnTo>
                    <a:pt x="5105398" y="4496708"/>
                  </a:lnTo>
                  <a:lnTo>
                    <a:pt x="3482226" y="5105398"/>
                  </a:lnTo>
                  <a:close/>
                </a:path>
                <a:path w="5105400" h="5105400">
                  <a:moveTo>
                    <a:pt x="4578884" y="5105398"/>
                  </a:moveTo>
                  <a:lnTo>
                    <a:pt x="4441474" y="5105398"/>
                  </a:lnTo>
                  <a:lnTo>
                    <a:pt x="5105398" y="4897923"/>
                  </a:lnTo>
                  <a:lnTo>
                    <a:pt x="5105398" y="4940863"/>
                  </a:lnTo>
                  <a:lnTo>
                    <a:pt x="4578884" y="5105398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206" y="2414233"/>
              <a:ext cx="13277849" cy="5105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0221" y="471806"/>
            <a:ext cx="835469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660">
                <a:latin typeface="Calibri"/>
                <a:cs typeface="Calibri"/>
              </a:rPr>
              <a:t>ADMIN</a:t>
            </a:r>
            <a:r>
              <a:rPr dirty="0" sz="9000" spc="-480">
                <a:latin typeface="Calibri"/>
                <a:cs typeface="Calibri"/>
              </a:rPr>
              <a:t> </a:t>
            </a:r>
            <a:r>
              <a:rPr dirty="0" sz="9000" spc="1145">
                <a:latin typeface="Calibri"/>
                <a:cs typeface="Calibri"/>
              </a:rPr>
              <a:t>EKRANI</a:t>
            </a:r>
            <a:endParaRPr sz="9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8663" y="1028700"/>
            <a:ext cx="13354050" cy="8227059"/>
            <a:chOff x="1908663" y="1028700"/>
            <a:chExt cx="13354050" cy="82270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663" y="1028700"/>
              <a:ext cx="13354049" cy="6648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6435" y="6476364"/>
              <a:ext cx="3009900" cy="2779395"/>
            </a:xfrm>
            <a:custGeom>
              <a:avLst/>
              <a:gdLst/>
              <a:ahLst/>
              <a:cxnLst/>
              <a:rect l="l" t="t" r="r" b="b"/>
              <a:pathLst>
                <a:path w="3009900" h="2779395">
                  <a:moveTo>
                    <a:pt x="2554452" y="2342019"/>
                  </a:moveTo>
                  <a:lnTo>
                    <a:pt x="2544724" y="2305418"/>
                  </a:lnTo>
                  <a:lnTo>
                    <a:pt x="2521445" y="2275497"/>
                  </a:lnTo>
                  <a:lnTo>
                    <a:pt x="2487650" y="2255101"/>
                  </a:lnTo>
                  <a:lnTo>
                    <a:pt x="2446439" y="2247087"/>
                  </a:lnTo>
                  <a:lnTo>
                    <a:pt x="2416098" y="2247239"/>
                  </a:lnTo>
                  <a:lnTo>
                    <a:pt x="2385733" y="2247989"/>
                  </a:lnTo>
                  <a:lnTo>
                    <a:pt x="2355418" y="2248166"/>
                  </a:lnTo>
                  <a:lnTo>
                    <a:pt x="1812455" y="2201113"/>
                  </a:lnTo>
                  <a:lnTo>
                    <a:pt x="1658772" y="2185962"/>
                  </a:lnTo>
                  <a:lnTo>
                    <a:pt x="1505280" y="2169109"/>
                  </a:lnTo>
                  <a:lnTo>
                    <a:pt x="1453857" y="2162835"/>
                  </a:lnTo>
                  <a:lnTo>
                    <a:pt x="1402499" y="2156079"/>
                  </a:lnTo>
                  <a:lnTo>
                    <a:pt x="1351241" y="2148789"/>
                  </a:lnTo>
                  <a:lnTo>
                    <a:pt x="1300086" y="2140877"/>
                  </a:lnTo>
                  <a:lnTo>
                    <a:pt x="1249057" y="2132279"/>
                  </a:lnTo>
                  <a:lnTo>
                    <a:pt x="1198168" y="2122932"/>
                  </a:lnTo>
                  <a:lnTo>
                    <a:pt x="1147432" y="2112759"/>
                  </a:lnTo>
                  <a:lnTo>
                    <a:pt x="1096873" y="2101710"/>
                  </a:lnTo>
                  <a:lnTo>
                    <a:pt x="1046505" y="2089708"/>
                  </a:lnTo>
                  <a:lnTo>
                    <a:pt x="996340" y="2076678"/>
                  </a:lnTo>
                  <a:lnTo>
                    <a:pt x="946404" y="2062556"/>
                  </a:lnTo>
                  <a:lnTo>
                    <a:pt x="896696" y="2047278"/>
                  </a:lnTo>
                  <a:lnTo>
                    <a:pt x="847255" y="2030768"/>
                  </a:lnTo>
                  <a:lnTo>
                    <a:pt x="800379" y="2013115"/>
                  </a:lnTo>
                  <a:lnTo>
                    <a:pt x="755370" y="1993341"/>
                  </a:lnTo>
                  <a:lnTo>
                    <a:pt x="712216" y="1971459"/>
                  </a:lnTo>
                  <a:lnTo>
                    <a:pt x="670928" y="1947456"/>
                  </a:lnTo>
                  <a:lnTo>
                    <a:pt x="631482" y="1921306"/>
                  </a:lnTo>
                  <a:lnTo>
                    <a:pt x="593890" y="1893023"/>
                  </a:lnTo>
                  <a:lnTo>
                    <a:pt x="558139" y="1862582"/>
                  </a:lnTo>
                  <a:lnTo>
                    <a:pt x="524217" y="1829993"/>
                  </a:lnTo>
                  <a:lnTo>
                    <a:pt x="492137" y="1795221"/>
                  </a:lnTo>
                  <a:lnTo>
                    <a:pt x="461886" y="1758289"/>
                  </a:lnTo>
                  <a:lnTo>
                    <a:pt x="433438" y="1719160"/>
                  </a:lnTo>
                  <a:lnTo>
                    <a:pt x="406819" y="1677847"/>
                  </a:lnTo>
                  <a:lnTo>
                    <a:pt x="382016" y="1634337"/>
                  </a:lnTo>
                  <a:lnTo>
                    <a:pt x="358851" y="1589392"/>
                  </a:lnTo>
                  <a:lnTo>
                    <a:pt x="337261" y="1543977"/>
                  </a:lnTo>
                  <a:lnTo>
                    <a:pt x="317195" y="1498066"/>
                  </a:lnTo>
                  <a:lnTo>
                    <a:pt x="298640" y="1451673"/>
                  </a:lnTo>
                  <a:lnTo>
                    <a:pt x="281546" y="1404810"/>
                  </a:lnTo>
                  <a:lnTo>
                    <a:pt x="265899" y="1357477"/>
                  </a:lnTo>
                  <a:lnTo>
                    <a:pt x="251663" y="1309674"/>
                  </a:lnTo>
                  <a:lnTo>
                    <a:pt x="238810" y="1261427"/>
                  </a:lnTo>
                  <a:lnTo>
                    <a:pt x="227317" y="1212710"/>
                  </a:lnTo>
                  <a:lnTo>
                    <a:pt x="217144" y="1163561"/>
                  </a:lnTo>
                  <a:lnTo>
                    <a:pt x="208267" y="1113955"/>
                  </a:lnTo>
                  <a:lnTo>
                    <a:pt x="200736" y="1065060"/>
                  </a:lnTo>
                  <a:lnTo>
                    <a:pt x="194170" y="1016127"/>
                  </a:lnTo>
                  <a:lnTo>
                    <a:pt x="188531" y="967155"/>
                  </a:lnTo>
                  <a:lnTo>
                    <a:pt x="183781" y="918146"/>
                  </a:lnTo>
                  <a:lnTo>
                    <a:pt x="179882" y="869111"/>
                  </a:lnTo>
                  <a:lnTo>
                    <a:pt x="176796" y="820051"/>
                  </a:lnTo>
                  <a:lnTo>
                    <a:pt x="174485" y="770953"/>
                  </a:lnTo>
                  <a:lnTo>
                    <a:pt x="172910" y="721829"/>
                  </a:lnTo>
                  <a:lnTo>
                    <a:pt x="172021" y="672680"/>
                  </a:lnTo>
                  <a:lnTo>
                    <a:pt x="171780" y="623493"/>
                  </a:lnTo>
                  <a:lnTo>
                    <a:pt x="172161" y="574294"/>
                  </a:lnTo>
                  <a:lnTo>
                    <a:pt x="173113" y="525068"/>
                  </a:lnTo>
                  <a:lnTo>
                    <a:pt x="174599" y="475818"/>
                  </a:lnTo>
                  <a:lnTo>
                    <a:pt x="181216" y="327456"/>
                  </a:lnTo>
                  <a:lnTo>
                    <a:pt x="182651" y="277634"/>
                  </a:lnTo>
                  <a:lnTo>
                    <a:pt x="185280" y="78308"/>
                  </a:lnTo>
                  <a:lnTo>
                    <a:pt x="171665" y="29159"/>
                  </a:lnTo>
                  <a:lnTo>
                    <a:pt x="129298" y="1955"/>
                  </a:lnTo>
                  <a:lnTo>
                    <a:pt x="99555" y="0"/>
                  </a:lnTo>
                  <a:lnTo>
                    <a:pt x="74599" y="8763"/>
                  </a:lnTo>
                  <a:lnTo>
                    <a:pt x="38023" y="50228"/>
                  </a:lnTo>
                  <a:lnTo>
                    <a:pt x="27825" y="90538"/>
                  </a:lnTo>
                  <a:lnTo>
                    <a:pt x="23266" y="203390"/>
                  </a:lnTo>
                  <a:lnTo>
                    <a:pt x="6502" y="499821"/>
                  </a:lnTo>
                  <a:lnTo>
                    <a:pt x="2171" y="598665"/>
                  </a:lnTo>
                  <a:lnTo>
                    <a:pt x="762" y="648119"/>
                  </a:lnTo>
                  <a:lnTo>
                    <a:pt x="0" y="697572"/>
                  </a:lnTo>
                  <a:lnTo>
                    <a:pt x="0" y="747052"/>
                  </a:lnTo>
                  <a:lnTo>
                    <a:pt x="876" y="796556"/>
                  </a:lnTo>
                  <a:lnTo>
                    <a:pt x="2755" y="846074"/>
                  </a:lnTo>
                  <a:lnTo>
                    <a:pt x="5727" y="895629"/>
                  </a:lnTo>
                  <a:lnTo>
                    <a:pt x="9918" y="945222"/>
                  </a:lnTo>
                  <a:lnTo>
                    <a:pt x="15417" y="997343"/>
                  </a:lnTo>
                  <a:lnTo>
                    <a:pt x="21856" y="1049197"/>
                  </a:lnTo>
                  <a:lnTo>
                    <a:pt x="29298" y="1100734"/>
                  </a:lnTo>
                  <a:lnTo>
                    <a:pt x="37782" y="1151966"/>
                  </a:lnTo>
                  <a:lnTo>
                    <a:pt x="47358" y="1202880"/>
                  </a:lnTo>
                  <a:lnTo>
                    <a:pt x="58077" y="1253451"/>
                  </a:lnTo>
                  <a:lnTo>
                    <a:pt x="70015" y="1303667"/>
                  </a:lnTo>
                  <a:lnTo>
                    <a:pt x="83197" y="1353515"/>
                  </a:lnTo>
                  <a:lnTo>
                    <a:pt x="97688" y="1402994"/>
                  </a:lnTo>
                  <a:lnTo>
                    <a:pt x="113538" y="1452079"/>
                  </a:lnTo>
                  <a:lnTo>
                    <a:pt x="130797" y="1500759"/>
                  </a:lnTo>
                  <a:lnTo>
                    <a:pt x="149517" y="1549019"/>
                  </a:lnTo>
                  <a:lnTo>
                    <a:pt x="169760" y="1596847"/>
                  </a:lnTo>
                  <a:lnTo>
                    <a:pt x="191566" y="1644230"/>
                  </a:lnTo>
                  <a:lnTo>
                    <a:pt x="214998" y="1691170"/>
                  </a:lnTo>
                  <a:lnTo>
                    <a:pt x="240093" y="1737626"/>
                  </a:lnTo>
                  <a:lnTo>
                    <a:pt x="266065" y="1781581"/>
                  </a:lnTo>
                  <a:lnTo>
                    <a:pt x="293611" y="1823707"/>
                  </a:lnTo>
                  <a:lnTo>
                    <a:pt x="322745" y="1863991"/>
                  </a:lnTo>
                  <a:lnTo>
                    <a:pt x="353479" y="1902409"/>
                  </a:lnTo>
                  <a:lnTo>
                    <a:pt x="385838" y="1938972"/>
                  </a:lnTo>
                  <a:lnTo>
                    <a:pt x="419823" y="1973630"/>
                  </a:lnTo>
                  <a:lnTo>
                    <a:pt x="455434" y="2006396"/>
                  </a:lnTo>
                  <a:lnTo>
                    <a:pt x="492709" y="2037245"/>
                  </a:lnTo>
                  <a:lnTo>
                    <a:pt x="531660" y="2066150"/>
                  </a:lnTo>
                  <a:lnTo>
                    <a:pt x="572274" y="2093112"/>
                  </a:lnTo>
                  <a:lnTo>
                    <a:pt x="614578" y="2118118"/>
                  </a:lnTo>
                  <a:lnTo>
                    <a:pt x="658596" y="2141131"/>
                  </a:lnTo>
                  <a:lnTo>
                    <a:pt x="704329" y="2162162"/>
                  </a:lnTo>
                  <a:lnTo>
                    <a:pt x="751789" y="2181174"/>
                  </a:lnTo>
                  <a:lnTo>
                    <a:pt x="795680" y="2197227"/>
                  </a:lnTo>
                  <a:lnTo>
                    <a:pt x="839901" y="2212479"/>
                  </a:lnTo>
                  <a:lnTo>
                    <a:pt x="884440" y="2226640"/>
                  </a:lnTo>
                  <a:lnTo>
                    <a:pt x="929246" y="2239429"/>
                  </a:lnTo>
                  <a:lnTo>
                    <a:pt x="977633" y="2251875"/>
                  </a:lnTo>
                  <a:lnTo>
                    <a:pt x="1026134" y="2263597"/>
                  </a:lnTo>
                  <a:lnTo>
                    <a:pt x="1074737" y="2274633"/>
                  </a:lnTo>
                  <a:lnTo>
                    <a:pt x="1123442" y="2285022"/>
                  </a:lnTo>
                  <a:lnTo>
                    <a:pt x="1172235" y="2294788"/>
                  </a:lnTo>
                  <a:lnTo>
                    <a:pt x="1221130" y="2303970"/>
                  </a:lnTo>
                  <a:lnTo>
                    <a:pt x="1270101" y="2312606"/>
                  </a:lnTo>
                  <a:lnTo>
                    <a:pt x="1319136" y="2320734"/>
                  </a:lnTo>
                  <a:lnTo>
                    <a:pt x="1417447" y="2335580"/>
                  </a:lnTo>
                  <a:lnTo>
                    <a:pt x="1515999" y="2348788"/>
                  </a:lnTo>
                  <a:lnTo>
                    <a:pt x="1614754" y="2360638"/>
                  </a:lnTo>
                  <a:lnTo>
                    <a:pt x="1763166" y="2376487"/>
                  </a:lnTo>
                  <a:lnTo>
                    <a:pt x="2010930" y="2400046"/>
                  </a:lnTo>
                  <a:lnTo>
                    <a:pt x="2303272" y="2424049"/>
                  </a:lnTo>
                  <a:lnTo>
                    <a:pt x="2400858" y="2430856"/>
                  </a:lnTo>
                  <a:lnTo>
                    <a:pt x="2449690" y="2433701"/>
                  </a:lnTo>
                  <a:lnTo>
                    <a:pt x="2495067" y="2428710"/>
                  </a:lnTo>
                  <a:lnTo>
                    <a:pt x="2528557" y="2409964"/>
                  </a:lnTo>
                  <a:lnTo>
                    <a:pt x="2548801" y="2380170"/>
                  </a:lnTo>
                  <a:lnTo>
                    <a:pt x="2554452" y="2342019"/>
                  </a:lnTo>
                  <a:close/>
                </a:path>
                <a:path w="3009900" h="2779395">
                  <a:moveTo>
                    <a:pt x="3009646" y="2314346"/>
                  </a:moveTo>
                  <a:lnTo>
                    <a:pt x="2997403" y="2271344"/>
                  </a:lnTo>
                  <a:lnTo>
                    <a:pt x="2972701" y="2230590"/>
                  </a:lnTo>
                  <a:lnTo>
                    <a:pt x="2935846" y="2192782"/>
                  </a:lnTo>
                  <a:lnTo>
                    <a:pt x="2894698" y="2161883"/>
                  </a:lnTo>
                  <a:lnTo>
                    <a:pt x="2851289" y="2134285"/>
                  </a:lnTo>
                  <a:lnTo>
                    <a:pt x="2805823" y="2108390"/>
                  </a:lnTo>
                  <a:lnTo>
                    <a:pt x="2759443" y="2084832"/>
                  </a:lnTo>
                  <a:lnTo>
                    <a:pt x="2712275" y="2063305"/>
                  </a:lnTo>
                  <a:lnTo>
                    <a:pt x="2664434" y="2043506"/>
                  </a:lnTo>
                  <a:lnTo>
                    <a:pt x="2616022" y="2025167"/>
                  </a:lnTo>
                  <a:lnTo>
                    <a:pt x="2567165" y="2007958"/>
                  </a:lnTo>
                  <a:lnTo>
                    <a:pt x="2517991" y="1991614"/>
                  </a:lnTo>
                  <a:lnTo>
                    <a:pt x="2320315" y="1928876"/>
                  </a:lnTo>
                  <a:lnTo>
                    <a:pt x="2292451" y="1925624"/>
                  </a:lnTo>
                  <a:lnTo>
                    <a:pt x="2265654" y="1927923"/>
                  </a:lnTo>
                  <a:lnTo>
                    <a:pt x="2242858" y="1936711"/>
                  </a:lnTo>
                  <a:lnTo>
                    <a:pt x="2224773" y="1952713"/>
                  </a:lnTo>
                  <a:lnTo>
                    <a:pt x="2212086" y="1976691"/>
                  </a:lnTo>
                  <a:lnTo>
                    <a:pt x="2206752" y="2003247"/>
                  </a:lnTo>
                  <a:lnTo>
                    <a:pt x="2209990" y="2027580"/>
                  </a:lnTo>
                  <a:lnTo>
                    <a:pt x="2240648" y="2067674"/>
                  </a:lnTo>
                  <a:lnTo>
                    <a:pt x="2283891" y="2089315"/>
                  </a:lnTo>
                  <a:lnTo>
                    <a:pt x="2350782" y="2112543"/>
                  </a:lnTo>
                  <a:lnTo>
                    <a:pt x="2454287" y="2147049"/>
                  </a:lnTo>
                  <a:lnTo>
                    <a:pt x="2505837" y="2164765"/>
                  </a:lnTo>
                  <a:lnTo>
                    <a:pt x="2557018" y="2183422"/>
                  </a:lnTo>
                  <a:lnTo>
                    <a:pt x="2607640" y="2203450"/>
                  </a:lnTo>
                  <a:lnTo>
                    <a:pt x="2653030" y="2224024"/>
                  </a:lnTo>
                  <a:lnTo>
                    <a:pt x="2697454" y="2246922"/>
                  </a:lnTo>
                  <a:lnTo>
                    <a:pt x="2741295" y="2271217"/>
                  </a:lnTo>
                  <a:lnTo>
                    <a:pt x="2784945" y="2295956"/>
                  </a:lnTo>
                  <a:lnTo>
                    <a:pt x="2828760" y="2320201"/>
                  </a:lnTo>
                  <a:lnTo>
                    <a:pt x="2778188" y="2391981"/>
                  </a:lnTo>
                  <a:lnTo>
                    <a:pt x="2723083" y="2431618"/>
                  </a:lnTo>
                  <a:lnTo>
                    <a:pt x="2680525" y="2458859"/>
                  </a:lnTo>
                  <a:lnTo>
                    <a:pt x="2594597" y="2512149"/>
                  </a:lnTo>
                  <a:lnTo>
                    <a:pt x="2551976" y="2539250"/>
                  </a:lnTo>
                  <a:lnTo>
                    <a:pt x="2510091" y="2567394"/>
                  </a:lnTo>
                  <a:lnTo>
                    <a:pt x="2468194" y="2603373"/>
                  </a:lnTo>
                  <a:lnTo>
                    <a:pt x="2434831" y="2647696"/>
                  </a:lnTo>
                  <a:lnTo>
                    <a:pt x="2424277" y="2679522"/>
                  </a:lnTo>
                  <a:lnTo>
                    <a:pt x="2426385" y="2712834"/>
                  </a:lnTo>
                  <a:lnTo>
                    <a:pt x="2438984" y="2743238"/>
                  </a:lnTo>
                  <a:lnTo>
                    <a:pt x="2459913" y="2766301"/>
                  </a:lnTo>
                  <a:lnTo>
                    <a:pt x="2486685" y="2778976"/>
                  </a:lnTo>
                  <a:lnTo>
                    <a:pt x="2515171" y="2779357"/>
                  </a:lnTo>
                  <a:lnTo>
                    <a:pt x="2545003" y="2768003"/>
                  </a:lnTo>
                  <a:lnTo>
                    <a:pt x="2575814" y="2745422"/>
                  </a:lnTo>
                  <a:lnTo>
                    <a:pt x="2602065" y="2722359"/>
                  </a:lnTo>
                  <a:lnTo>
                    <a:pt x="2628950" y="2700007"/>
                  </a:lnTo>
                  <a:lnTo>
                    <a:pt x="2656624" y="2678671"/>
                  </a:lnTo>
                  <a:lnTo>
                    <a:pt x="2685224" y="2658605"/>
                  </a:lnTo>
                  <a:lnTo>
                    <a:pt x="2728811" y="2631198"/>
                  </a:lnTo>
                  <a:lnTo>
                    <a:pt x="2817304" y="2578544"/>
                  </a:lnTo>
                  <a:lnTo>
                    <a:pt x="2860116" y="2550223"/>
                  </a:lnTo>
                  <a:lnTo>
                    <a:pt x="2918739" y="2503944"/>
                  </a:lnTo>
                  <a:lnTo>
                    <a:pt x="2968828" y="2449487"/>
                  </a:lnTo>
                  <a:lnTo>
                    <a:pt x="2995638" y="2404135"/>
                  </a:lnTo>
                  <a:lnTo>
                    <a:pt x="3009150" y="2358847"/>
                  </a:lnTo>
                  <a:lnTo>
                    <a:pt x="3009646" y="2314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72954" y="8090020"/>
            <a:ext cx="7778115" cy="1165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50" spc="1465">
                <a:latin typeface="SimSun"/>
                <a:cs typeface="SimSun"/>
              </a:rPr>
              <a:t>A</a:t>
            </a:r>
            <a:r>
              <a:rPr dirty="0" sz="7450" spc="670">
                <a:latin typeface="SimSun"/>
                <a:cs typeface="SimSun"/>
              </a:rPr>
              <a:t>d</a:t>
            </a:r>
            <a:r>
              <a:rPr dirty="0" sz="7450" spc="2915">
                <a:latin typeface="SimSun"/>
                <a:cs typeface="SimSun"/>
              </a:rPr>
              <a:t>m</a:t>
            </a:r>
            <a:r>
              <a:rPr dirty="0" sz="7450" spc="-1355">
                <a:latin typeface="SimSun"/>
                <a:cs typeface="SimSun"/>
              </a:rPr>
              <a:t>i</a:t>
            </a:r>
            <a:r>
              <a:rPr dirty="0" sz="7450" spc="880">
                <a:latin typeface="SimSun"/>
                <a:cs typeface="SimSun"/>
              </a:rPr>
              <a:t>n</a:t>
            </a:r>
            <a:r>
              <a:rPr dirty="0" sz="7450" spc="-2380">
                <a:latin typeface="SimSun"/>
                <a:cs typeface="SimSun"/>
              </a:rPr>
              <a:t> </a:t>
            </a:r>
            <a:r>
              <a:rPr dirty="0" sz="7450" spc="175">
                <a:latin typeface="SimSun"/>
                <a:cs typeface="SimSun"/>
              </a:rPr>
              <a:t>g</a:t>
            </a:r>
            <a:r>
              <a:rPr dirty="0" sz="7450" spc="335">
                <a:latin typeface="SimSun"/>
                <a:cs typeface="SimSun"/>
              </a:rPr>
              <a:t>o</a:t>
            </a:r>
            <a:r>
              <a:rPr dirty="0" sz="7450" spc="-25">
                <a:latin typeface="SimSun"/>
                <a:cs typeface="SimSun"/>
              </a:rPr>
              <a:t>r</a:t>
            </a:r>
            <a:r>
              <a:rPr dirty="0" sz="7450" spc="795">
                <a:latin typeface="SimSun"/>
                <a:cs typeface="SimSun"/>
              </a:rPr>
              <a:t>u</a:t>
            </a:r>
            <a:r>
              <a:rPr dirty="0" sz="7450" spc="880">
                <a:latin typeface="SimSun"/>
                <a:cs typeface="SimSun"/>
              </a:rPr>
              <a:t>n</a:t>
            </a:r>
            <a:r>
              <a:rPr dirty="0" sz="7450" spc="795">
                <a:latin typeface="SimSun"/>
                <a:cs typeface="SimSun"/>
              </a:rPr>
              <a:t>u</a:t>
            </a:r>
            <a:r>
              <a:rPr dirty="0" sz="7450" spc="2915">
                <a:latin typeface="SimSun"/>
                <a:cs typeface="SimSun"/>
              </a:rPr>
              <a:t>m</a:t>
            </a:r>
            <a:r>
              <a:rPr dirty="0" sz="7450" spc="795">
                <a:latin typeface="SimSun"/>
                <a:cs typeface="SimSun"/>
              </a:rPr>
              <a:t>u</a:t>
            </a:r>
            <a:endParaRPr sz="74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4961235" cy="10287000"/>
            <a:chOff x="0" y="1"/>
            <a:chExt cx="149612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3572510" cy="10287000"/>
            </a:xfrm>
            <a:custGeom>
              <a:avLst/>
              <a:gdLst/>
              <a:ahLst/>
              <a:cxnLst/>
              <a:rect l="l" t="t" r="r" b="b"/>
              <a:pathLst>
                <a:path w="3572510" h="10287000">
                  <a:moveTo>
                    <a:pt x="3571964" y="323380"/>
                  </a:moveTo>
                  <a:lnTo>
                    <a:pt x="3133572" y="0"/>
                  </a:lnTo>
                  <a:lnTo>
                    <a:pt x="3084588" y="0"/>
                  </a:lnTo>
                  <a:lnTo>
                    <a:pt x="3542868" y="338061"/>
                  </a:lnTo>
                  <a:lnTo>
                    <a:pt x="3542868" y="2530056"/>
                  </a:lnTo>
                  <a:lnTo>
                    <a:pt x="3542868" y="2578531"/>
                  </a:lnTo>
                  <a:lnTo>
                    <a:pt x="3542868" y="4776203"/>
                  </a:lnTo>
                  <a:lnTo>
                    <a:pt x="1443621" y="5425465"/>
                  </a:lnTo>
                  <a:lnTo>
                    <a:pt x="1443621" y="5416397"/>
                  </a:lnTo>
                  <a:lnTo>
                    <a:pt x="1443621" y="3227692"/>
                  </a:lnTo>
                  <a:lnTo>
                    <a:pt x="1530223" y="3200908"/>
                  </a:lnTo>
                  <a:lnTo>
                    <a:pt x="3542868" y="2578531"/>
                  </a:lnTo>
                  <a:lnTo>
                    <a:pt x="3542868" y="2530056"/>
                  </a:lnTo>
                  <a:lnTo>
                    <a:pt x="676884" y="415836"/>
                  </a:lnTo>
                  <a:lnTo>
                    <a:pt x="645134" y="392417"/>
                  </a:lnTo>
                  <a:lnTo>
                    <a:pt x="645134" y="0"/>
                  </a:lnTo>
                  <a:lnTo>
                    <a:pt x="616051" y="0"/>
                  </a:lnTo>
                  <a:lnTo>
                    <a:pt x="616051" y="389039"/>
                  </a:lnTo>
                  <a:lnTo>
                    <a:pt x="0" y="579539"/>
                  </a:lnTo>
                  <a:lnTo>
                    <a:pt x="0" y="609993"/>
                  </a:lnTo>
                  <a:lnTo>
                    <a:pt x="627849" y="415836"/>
                  </a:lnTo>
                  <a:lnTo>
                    <a:pt x="3525558" y="2553449"/>
                  </a:lnTo>
                  <a:lnTo>
                    <a:pt x="1431798" y="3200908"/>
                  </a:lnTo>
                  <a:lnTo>
                    <a:pt x="0" y="2144674"/>
                  </a:lnTo>
                  <a:lnTo>
                    <a:pt x="0" y="2180831"/>
                  </a:lnTo>
                  <a:lnTo>
                    <a:pt x="1414526" y="3224314"/>
                  </a:lnTo>
                  <a:lnTo>
                    <a:pt x="1414526" y="5406263"/>
                  </a:lnTo>
                  <a:lnTo>
                    <a:pt x="694143" y="4874844"/>
                  </a:lnTo>
                  <a:lnTo>
                    <a:pt x="681812" y="4865738"/>
                  </a:lnTo>
                  <a:lnTo>
                    <a:pt x="633298" y="4829962"/>
                  </a:lnTo>
                  <a:lnTo>
                    <a:pt x="623633" y="4832959"/>
                  </a:lnTo>
                  <a:lnTo>
                    <a:pt x="0" y="4372889"/>
                  </a:lnTo>
                  <a:lnTo>
                    <a:pt x="0" y="4409033"/>
                  </a:lnTo>
                  <a:lnTo>
                    <a:pt x="589089" y="4843640"/>
                  </a:lnTo>
                  <a:lnTo>
                    <a:pt x="0" y="5025796"/>
                  </a:lnTo>
                  <a:lnTo>
                    <a:pt x="0" y="5056238"/>
                  </a:lnTo>
                  <a:lnTo>
                    <a:pt x="616051" y="4865738"/>
                  </a:lnTo>
                  <a:lnTo>
                    <a:pt x="616051" y="7063422"/>
                  </a:lnTo>
                  <a:lnTo>
                    <a:pt x="0" y="7253922"/>
                  </a:lnTo>
                  <a:lnTo>
                    <a:pt x="0" y="7284364"/>
                  </a:lnTo>
                  <a:lnTo>
                    <a:pt x="627849" y="7090219"/>
                  </a:lnTo>
                  <a:lnTo>
                    <a:pt x="3525558" y="9227833"/>
                  </a:lnTo>
                  <a:lnTo>
                    <a:pt x="1431798" y="9875291"/>
                  </a:lnTo>
                  <a:lnTo>
                    <a:pt x="0" y="8819058"/>
                  </a:lnTo>
                  <a:lnTo>
                    <a:pt x="0" y="8855202"/>
                  </a:lnTo>
                  <a:lnTo>
                    <a:pt x="1414526" y="9898697"/>
                  </a:lnTo>
                  <a:lnTo>
                    <a:pt x="1414526" y="10286987"/>
                  </a:lnTo>
                  <a:lnTo>
                    <a:pt x="1443621" y="10286987"/>
                  </a:lnTo>
                  <a:lnTo>
                    <a:pt x="1443621" y="9902063"/>
                  </a:lnTo>
                  <a:lnTo>
                    <a:pt x="1530223" y="9875291"/>
                  </a:lnTo>
                  <a:lnTo>
                    <a:pt x="3542868" y="9252902"/>
                  </a:lnTo>
                  <a:lnTo>
                    <a:pt x="3542868" y="10286987"/>
                  </a:lnTo>
                  <a:lnTo>
                    <a:pt x="3571964" y="10286987"/>
                  </a:lnTo>
                  <a:lnTo>
                    <a:pt x="3571964" y="9252902"/>
                  </a:lnTo>
                  <a:lnTo>
                    <a:pt x="3571964" y="9204439"/>
                  </a:lnTo>
                  <a:lnTo>
                    <a:pt x="3571964" y="6997751"/>
                  </a:lnTo>
                  <a:lnTo>
                    <a:pt x="3542868" y="6976288"/>
                  </a:lnTo>
                  <a:lnTo>
                    <a:pt x="3542868" y="7012445"/>
                  </a:lnTo>
                  <a:lnTo>
                    <a:pt x="3542868" y="9204439"/>
                  </a:lnTo>
                  <a:lnTo>
                    <a:pt x="676884" y="7090219"/>
                  </a:lnTo>
                  <a:lnTo>
                    <a:pt x="645134" y="7066801"/>
                  </a:lnTo>
                  <a:lnTo>
                    <a:pt x="645134" y="4884979"/>
                  </a:lnTo>
                  <a:lnTo>
                    <a:pt x="1426298" y="5461254"/>
                  </a:lnTo>
                  <a:lnTo>
                    <a:pt x="1436014" y="5458282"/>
                  </a:lnTo>
                  <a:lnTo>
                    <a:pt x="3542868" y="7012445"/>
                  </a:lnTo>
                  <a:lnTo>
                    <a:pt x="3542868" y="6976288"/>
                  </a:lnTo>
                  <a:lnTo>
                    <a:pt x="1470558" y="5447601"/>
                  </a:lnTo>
                  <a:lnTo>
                    <a:pt x="1542122" y="5425465"/>
                  </a:lnTo>
                  <a:lnTo>
                    <a:pt x="3571964" y="4797666"/>
                  </a:lnTo>
                  <a:lnTo>
                    <a:pt x="3571964" y="2578531"/>
                  </a:lnTo>
                  <a:lnTo>
                    <a:pt x="3571964" y="2530056"/>
                  </a:lnTo>
                  <a:lnTo>
                    <a:pt x="3571964" y="323380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515" y="1476570"/>
              <a:ext cx="13211174" cy="3800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36072" y="4141850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66" y="3420935"/>
                  </a:lnTo>
                  <a:lnTo>
                    <a:pt x="3746576" y="3382746"/>
                  </a:lnTo>
                  <a:lnTo>
                    <a:pt x="3712286" y="3352495"/>
                  </a:lnTo>
                  <a:lnTo>
                    <a:pt x="3669233" y="3332353"/>
                  </a:lnTo>
                  <a:lnTo>
                    <a:pt x="3619716" y="3324466"/>
                  </a:lnTo>
                  <a:lnTo>
                    <a:pt x="3574821" y="3324695"/>
                  </a:lnTo>
                  <a:lnTo>
                    <a:pt x="3529888" y="3325799"/>
                  </a:lnTo>
                  <a:lnTo>
                    <a:pt x="3485032" y="3326066"/>
                  </a:lnTo>
                  <a:lnTo>
                    <a:pt x="3440328" y="3323780"/>
                  </a:lnTo>
                  <a:lnTo>
                    <a:pt x="2631148" y="3251644"/>
                  </a:lnTo>
                  <a:lnTo>
                    <a:pt x="2328100" y="3220542"/>
                  </a:lnTo>
                  <a:lnTo>
                    <a:pt x="2177732" y="3203143"/>
                  </a:lnTo>
                  <a:lnTo>
                    <a:pt x="2029612" y="3183458"/>
                  </a:lnTo>
                  <a:lnTo>
                    <a:pt x="1931162" y="3168548"/>
                  </a:lnTo>
                  <a:lnTo>
                    <a:pt x="1833029" y="3151936"/>
                  </a:lnTo>
                  <a:lnTo>
                    <a:pt x="1735251" y="3133420"/>
                  </a:lnTo>
                  <a:lnTo>
                    <a:pt x="1637880" y="3112770"/>
                  </a:lnTo>
                  <a:lnTo>
                    <a:pt x="1540979" y="3089770"/>
                  </a:lnTo>
                  <a:lnTo>
                    <a:pt x="1444599" y="3064192"/>
                  </a:lnTo>
                  <a:lnTo>
                    <a:pt x="1396619" y="3050362"/>
                  </a:lnTo>
                  <a:lnTo>
                    <a:pt x="1348790" y="3035820"/>
                  </a:lnTo>
                  <a:lnTo>
                    <a:pt x="1301115" y="3020517"/>
                  </a:lnTo>
                  <a:lnTo>
                    <a:pt x="1253604" y="3004439"/>
                  </a:lnTo>
                  <a:lnTo>
                    <a:pt x="1205852" y="2986900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21"/>
                  </a:lnTo>
                  <a:lnTo>
                    <a:pt x="1027760" y="2902127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70"/>
                  </a:lnTo>
                  <a:lnTo>
                    <a:pt x="870204" y="2793746"/>
                  </a:lnTo>
                  <a:lnTo>
                    <a:pt x="834021" y="2762935"/>
                  </a:lnTo>
                  <a:lnTo>
                    <a:pt x="799096" y="2730627"/>
                  </a:lnTo>
                  <a:lnTo>
                    <a:pt x="765441" y="2696832"/>
                  </a:lnTo>
                  <a:lnTo>
                    <a:pt x="733056" y="2661526"/>
                  </a:lnTo>
                  <a:lnTo>
                    <a:pt x="701941" y="2624709"/>
                  </a:lnTo>
                  <a:lnTo>
                    <a:pt x="672096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35"/>
                  </a:lnTo>
                  <a:lnTo>
                    <a:pt x="497116" y="2280018"/>
                  </a:lnTo>
                  <a:lnTo>
                    <a:pt x="476567" y="2233371"/>
                  </a:lnTo>
                  <a:lnTo>
                    <a:pt x="457073" y="2186381"/>
                  </a:lnTo>
                  <a:lnTo>
                    <a:pt x="438607" y="2139061"/>
                  </a:lnTo>
                  <a:lnTo>
                    <a:pt x="421182" y="2091410"/>
                  </a:lnTo>
                  <a:lnTo>
                    <a:pt x="404761" y="2043430"/>
                  </a:lnTo>
                  <a:lnTo>
                    <a:pt x="389343" y="1995119"/>
                  </a:lnTo>
                  <a:lnTo>
                    <a:pt x="374916" y="1946490"/>
                  </a:lnTo>
                  <a:lnTo>
                    <a:pt x="361442" y="1897532"/>
                  </a:lnTo>
                  <a:lnTo>
                    <a:pt x="348945" y="1848269"/>
                  </a:lnTo>
                  <a:lnTo>
                    <a:pt x="337375" y="1798688"/>
                  </a:lnTo>
                  <a:lnTo>
                    <a:pt x="326745" y="1748790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387"/>
                  </a:lnTo>
                  <a:lnTo>
                    <a:pt x="281127" y="1450632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807"/>
                  </a:lnTo>
                  <a:lnTo>
                    <a:pt x="255549" y="1054696"/>
                  </a:lnTo>
                  <a:lnTo>
                    <a:pt x="254241" y="955522"/>
                  </a:lnTo>
                  <a:lnTo>
                    <a:pt x="254673" y="856272"/>
                  </a:lnTo>
                  <a:lnTo>
                    <a:pt x="256692" y="756958"/>
                  </a:lnTo>
                  <a:lnTo>
                    <a:pt x="262369" y="607872"/>
                  </a:lnTo>
                  <a:lnTo>
                    <a:pt x="267220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405" y="75996"/>
                  </a:lnTo>
                  <a:lnTo>
                    <a:pt x="228015" y="18415"/>
                  </a:lnTo>
                  <a:lnTo>
                    <a:pt x="191350" y="2895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73"/>
                  </a:lnTo>
                  <a:lnTo>
                    <a:pt x="56286" y="74320"/>
                  </a:lnTo>
                  <a:lnTo>
                    <a:pt x="43840" y="113080"/>
                  </a:lnTo>
                  <a:lnTo>
                    <a:pt x="34328" y="303834"/>
                  </a:lnTo>
                  <a:lnTo>
                    <a:pt x="9067" y="751166"/>
                  </a:lnTo>
                  <a:lnTo>
                    <a:pt x="2781" y="900341"/>
                  </a:lnTo>
                  <a:lnTo>
                    <a:pt x="419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16"/>
                  </a:lnTo>
                  <a:lnTo>
                    <a:pt x="6731" y="1298663"/>
                  </a:lnTo>
                  <a:lnTo>
                    <a:pt x="10287" y="1348524"/>
                  </a:lnTo>
                  <a:lnTo>
                    <a:pt x="14706" y="1398409"/>
                  </a:lnTo>
                  <a:lnTo>
                    <a:pt x="25869" y="1501152"/>
                  </a:lnTo>
                  <a:lnTo>
                    <a:pt x="39560" y="1603121"/>
                  </a:lnTo>
                  <a:lnTo>
                    <a:pt x="47396" y="1653819"/>
                  </a:lnTo>
                  <a:lnTo>
                    <a:pt x="55943" y="1704289"/>
                  </a:lnTo>
                  <a:lnTo>
                    <a:pt x="65201" y="1754555"/>
                  </a:lnTo>
                  <a:lnTo>
                    <a:pt x="75209" y="1804606"/>
                  </a:lnTo>
                  <a:lnTo>
                    <a:pt x="85979" y="1854428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42"/>
                  </a:lnTo>
                  <a:lnTo>
                    <a:pt x="152158" y="2099945"/>
                  </a:lnTo>
                  <a:lnTo>
                    <a:pt x="168021" y="2148294"/>
                  </a:lnTo>
                  <a:lnTo>
                    <a:pt x="184810" y="2196363"/>
                  </a:lnTo>
                  <a:lnTo>
                    <a:pt x="202552" y="2244179"/>
                  </a:lnTo>
                  <a:lnTo>
                    <a:pt x="221259" y="2291702"/>
                  </a:lnTo>
                  <a:lnTo>
                    <a:pt x="240969" y="2338959"/>
                  </a:lnTo>
                  <a:lnTo>
                    <a:pt x="261696" y="2385911"/>
                  </a:lnTo>
                  <a:lnTo>
                    <a:pt x="283476" y="2432570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20"/>
                  </a:lnTo>
                  <a:lnTo>
                    <a:pt x="492455" y="2776944"/>
                  </a:lnTo>
                  <a:lnTo>
                    <a:pt x="523049" y="2814536"/>
                  </a:lnTo>
                  <a:lnTo>
                    <a:pt x="554685" y="2850896"/>
                  </a:lnTo>
                  <a:lnTo>
                    <a:pt x="587400" y="2886024"/>
                  </a:lnTo>
                  <a:lnTo>
                    <a:pt x="621195" y="2919907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14"/>
                  </a:lnTo>
                  <a:lnTo>
                    <a:pt x="767181" y="3042843"/>
                  </a:lnTo>
                  <a:lnTo>
                    <a:pt x="806411" y="3070402"/>
                  </a:lnTo>
                  <a:lnTo>
                    <a:pt x="846759" y="3096679"/>
                  </a:lnTo>
                  <a:lnTo>
                    <a:pt x="888212" y="3121660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79"/>
                  </a:lnTo>
                  <a:lnTo>
                    <a:pt x="1065263" y="3208528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54" y="3298177"/>
                  </a:lnTo>
                  <a:lnTo>
                    <a:pt x="1374914" y="3313138"/>
                  </a:lnTo>
                  <a:lnTo>
                    <a:pt x="1473403" y="3338182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36"/>
                  </a:lnTo>
                  <a:lnTo>
                    <a:pt x="2370886" y="3490366"/>
                  </a:lnTo>
                  <a:lnTo>
                    <a:pt x="2672880" y="3522256"/>
                  </a:lnTo>
                  <a:lnTo>
                    <a:pt x="2975356" y="3550767"/>
                  </a:lnTo>
                  <a:lnTo>
                    <a:pt x="3424529" y="3587521"/>
                  </a:lnTo>
                  <a:lnTo>
                    <a:pt x="3574491" y="3597694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27" y="3578720"/>
                  </a:lnTo>
                  <a:lnTo>
                    <a:pt x="3755644" y="3549548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69"/>
                  </a:lnTo>
                  <a:lnTo>
                    <a:pt x="4434891" y="3360356"/>
                  </a:lnTo>
                  <a:lnTo>
                    <a:pt x="4412551" y="3319729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406"/>
                  </a:lnTo>
                  <a:lnTo>
                    <a:pt x="4218711" y="3157588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79"/>
                  </a:lnTo>
                  <a:lnTo>
                    <a:pt x="4041902" y="3065335"/>
                  </a:lnTo>
                  <a:lnTo>
                    <a:pt x="3996461" y="3045460"/>
                  </a:lnTo>
                  <a:lnTo>
                    <a:pt x="3950614" y="3026600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89"/>
                  </a:lnTo>
                  <a:lnTo>
                    <a:pt x="3433102" y="2853690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29"/>
                  </a:lnTo>
                  <a:lnTo>
                    <a:pt x="3265068" y="2963710"/>
                  </a:lnTo>
                  <a:lnTo>
                    <a:pt x="3269869" y="2999714"/>
                  </a:lnTo>
                  <a:lnTo>
                    <a:pt x="3315233" y="3059036"/>
                  </a:lnTo>
                  <a:lnTo>
                    <a:pt x="3356724" y="3082086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22" y="3259912"/>
                  </a:lnTo>
                  <a:lnTo>
                    <a:pt x="3906355" y="3281235"/>
                  </a:lnTo>
                  <a:lnTo>
                    <a:pt x="3953675" y="3304514"/>
                  </a:lnTo>
                  <a:lnTo>
                    <a:pt x="4000398" y="3329267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42" y="3477615"/>
                  </a:lnTo>
                  <a:lnTo>
                    <a:pt x="4110545" y="3538829"/>
                  </a:lnTo>
                  <a:lnTo>
                    <a:pt x="4070197" y="3568890"/>
                  </a:lnTo>
                  <a:lnTo>
                    <a:pt x="4029011" y="3597465"/>
                  </a:lnTo>
                  <a:lnTo>
                    <a:pt x="3938854" y="3654742"/>
                  </a:lnTo>
                  <a:lnTo>
                    <a:pt x="3802773" y="3739388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28"/>
                  </a:lnTo>
                  <a:lnTo>
                    <a:pt x="3590036" y="4013517"/>
                  </a:lnTo>
                  <a:lnTo>
                    <a:pt x="3608667" y="4058501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42"/>
                  </a:lnTo>
                  <a:lnTo>
                    <a:pt x="3765537" y="4095140"/>
                  </a:lnTo>
                  <a:lnTo>
                    <a:pt x="3811130" y="4061726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71"/>
                  </a:lnTo>
                  <a:lnTo>
                    <a:pt x="3973004" y="3933291"/>
                  </a:lnTo>
                  <a:lnTo>
                    <a:pt x="4015790" y="3905935"/>
                  </a:lnTo>
                  <a:lnTo>
                    <a:pt x="4146816" y="3828084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6001" y="3740137"/>
                  </a:lnTo>
                  <a:lnTo>
                    <a:pt x="4318508" y="3704475"/>
                  </a:lnTo>
                  <a:lnTo>
                    <a:pt x="4357865" y="3665778"/>
                  </a:lnTo>
                  <a:lnTo>
                    <a:pt x="4392612" y="3623907"/>
                  </a:lnTo>
                  <a:lnTo>
                    <a:pt x="4421263" y="3579215"/>
                  </a:lnTo>
                  <a:lnTo>
                    <a:pt x="4441114" y="3534410"/>
                  </a:lnTo>
                  <a:lnTo>
                    <a:pt x="4452277" y="3489807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9054" y="126602"/>
            <a:ext cx="90773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980">
                <a:latin typeface="SimSun"/>
                <a:cs typeface="SimSun"/>
              </a:rPr>
              <a:t>SATINALMA.JSX</a:t>
            </a:r>
            <a:endParaRPr sz="9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8168" y="5235561"/>
            <a:ext cx="8422640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Burda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state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30">
                <a:solidFill>
                  <a:srgbClr val="FFFFFF"/>
                </a:solidFill>
                <a:latin typeface="Cambria"/>
                <a:cs typeface="Cambria"/>
              </a:rPr>
              <a:t>leri </a:t>
            </a:r>
            <a:r>
              <a:rPr dirty="0" sz="5200" spc="3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0">
                <a:solidFill>
                  <a:srgbClr val="FFFFFF"/>
                </a:solidFill>
                <a:latin typeface="Cambria"/>
                <a:cs typeface="Cambria"/>
              </a:rPr>
              <a:t>tanimliyoruz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basta.Sonrasinda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props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umuzu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secili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25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cinemaya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65">
                <a:solidFill>
                  <a:srgbClr val="FFFFFF"/>
                </a:solidFill>
                <a:latin typeface="Cambria"/>
                <a:cs typeface="Cambria"/>
              </a:rPr>
              <a:t>atiyoruz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893"/>
            <a:ext cx="5882640" cy="9090660"/>
          </a:xfrm>
          <a:custGeom>
            <a:avLst/>
            <a:gdLst/>
            <a:ahLst/>
            <a:cxnLst/>
            <a:rect l="l" t="t" r="r" b="b"/>
            <a:pathLst>
              <a:path w="5882640" h="9090660">
                <a:moveTo>
                  <a:pt x="0" y="1163234"/>
                </a:moveTo>
                <a:lnTo>
                  <a:pt x="0" y="1121440"/>
                </a:lnTo>
                <a:lnTo>
                  <a:pt x="1943558" y="0"/>
                </a:lnTo>
                <a:lnTo>
                  <a:pt x="2034116" y="52252"/>
                </a:lnTo>
                <a:lnTo>
                  <a:pt x="1925456" y="52252"/>
                </a:lnTo>
                <a:lnTo>
                  <a:pt x="0" y="1163234"/>
                </a:lnTo>
                <a:close/>
              </a:path>
              <a:path w="5882640" h="9090660">
                <a:moveTo>
                  <a:pt x="0" y="5687630"/>
                </a:moveTo>
                <a:lnTo>
                  <a:pt x="0" y="5645833"/>
                </a:lnTo>
                <a:lnTo>
                  <a:pt x="1925456" y="4534851"/>
                </a:lnTo>
                <a:lnTo>
                  <a:pt x="1925456" y="52252"/>
                </a:lnTo>
                <a:lnTo>
                  <a:pt x="1961659" y="52252"/>
                </a:lnTo>
                <a:lnTo>
                  <a:pt x="1961659" y="2251753"/>
                </a:lnTo>
                <a:lnTo>
                  <a:pt x="2034086" y="2251753"/>
                </a:lnTo>
                <a:lnTo>
                  <a:pt x="1961677" y="2293533"/>
                </a:lnTo>
                <a:lnTo>
                  <a:pt x="1961677" y="4513943"/>
                </a:lnTo>
                <a:lnTo>
                  <a:pt x="2034101" y="4513943"/>
                </a:lnTo>
                <a:lnTo>
                  <a:pt x="1979778" y="4545287"/>
                </a:lnTo>
                <a:lnTo>
                  <a:pt x="2016014" y="4566195"/>
                </a:lnTo>
                <a:lnTo>
                  <a:pt x="1943558" y="4566195"/>
                </a:lnTo>
                <a:lnTo>
                  <a:pt x="0" y="5687630"/>
                </a:lnTo>
                <a:close/>
              </a:path>
              <a:path w="5882640" h="9090660">
                <a:moveTo>
                  <a:pt x="2034086" y="2251753"/>
                </a:moveTo>
                <a:lnTo>
                  <a:pt x="1961659" y="2251753"/>
                </a:lnTo>
                <a:lnTo>
                  <a:pt x="3867626" y="1151994"/>
                </a:lnTo>
                <a:lnTo>
                  <a:pt x="1961659" y="52252"/>
                </a:lnTo>
                <a:lnTo>
                  <a:pt x="2034116" y="52252"/>
                </a:lnTo>
                <a:lnTo>
                  <a:pt x="3994390" y="1183338"/>
                </a:lnTo>
                <a:lnTo>
                  <a:pt x="3885746" y="1183338"/>
                </a:lnTo>
                <a:lnTo>
                  <a:pt x="2034086" y="2251753"/>
                </a:lnTo>
                <a:close/>
              </a:path>
              <a:path w="5882640" h="9090660">
                <a:moveTo>
                  <a:pt x="2034101" y="4513943"/>
                </a:moveTo>
                <a:lnTo>
                  <a:pt x="1961677" y="4513943"/>
                </a:lnTo>
                <a:lnTo>
                  <a:pt x="3885746" y="3403747"/>
                </a:lnTo>
                <a:lnTo>
                  <a:pt x="3885746" y="1183338"/>
                </a:lnTo>
                <a:lnTo>
                  <a:pt x="3921966" y="1183338"/>
                </a:lnTo>
                <a:lnTo>
                  <a:pt x="3921966" y="2251753"/>
                </a:lnTo>
                <a:lnTo>
                  <a:pt x="3994375" y="2251753"/>
                </a:lnTo>
                <a:lnTo>
                  <a:pt x="3921966" y="2293533"/>
                </a:lnTo>
                <a:lnTo>
                  <a:pt x="3921966" y="3382839"/>
                </a:lnTo>
                <a:lnTo>
                  <a:pt x="3994421" y="3382839"/>
                </a:lnTo>
                <a:lnTo>
                  <a:pt x="3940067" y="3414201"/>
                </a:lnTo>
                <a:lnTo>
                  <a:pt x="3976272" y="3435091"/>
                </a:lnTo>
                <a:lnTo>
                  <a:pt x="3903846" y="3435091"/>
                </a:lnTo>
                <a:lnTo>
                  <a:pt x="2034101" y="4513943"/>
                </a:lnTo>
                <a:close/>
              </a:path>
              <a:path w="5882640" h="9090660">
                <a:moveTo>
                  <a:pt x="3994375" y="2251753"/>
                </a:moveTo>
                <a:lnTo>
                  <a:pt x="3921966" y="2251753"/>
                </a:lnTo>
                <a:lnTo>
                  <a:pt x="4847798" y="1717536"/>
                </a:lnTo>
                <a:lnTo>
                  <a:pt x="3921966" y="1183338"/>
                </a:lnTo>
                <a:lnTo>
                  <a:pt x="3994390" y="1183338"/>
                </a:lnTo>
                <a:lnTo>
                  <a:pt x="4974529" y="1748881"/>
                </a:lnTo>
                <a:lnTo>
                  <a:pt x="4865899" y="1748881"/>
                </a:lnTo>
                <a:lnTo>
                  <a:pt x="3994375" y="2251753"/>
                </a:lnTo>
                <a:close/>
              </a:path>
              <a:path w="5882640" h="9090660">
                <a:moveTo>
                  <a:pt x="3994421" y="3382839"/>
                </a:moveTo>
                <a:lnTo>
                  <a:pt x="3921966" y="3382839"/>
                </a:lnTo>
                <a:lnTo>
                  <a:pt x="4865899" y="2838186"/>
                </a:lnTo>
                <a:lnTo>
                  <a:pt x="4865899" y="1748881"/>
                </a:lnTo>
                <a:lnTo>
                  <a:pt x="4974529" y="1748881"/>
                </a:lnTo>
                <a:lnTo>
                  <a:pt x="4902120" y="1748899"/>
                </a:lnTo>
                <a:lnTo>
                  <a:pt x="4902120" y="2838186"/>
                </a:lnTo>
                <a:lnTo>
                  <a:pt x="4956474" y="2869548"/>
                </a:lnTo>
                <a:lnTo>
                  <a:pt x="4884000" y="2869548"/>
                </a:lnTo>
                <a:lnTo>
                  <a:pt x="3994421" y="3382839"/>
                </a:lnTo>
                <a:close/>
              </a:path>
              <a:path w="5882640" h="9090660">
                <a:moveTo>
                  <a:pt x="5882017" y="3382839"/>
                </a:moveTo>
                <a:lnTo>
                  <a:pt x="5846053" y="3382839"/>
                </a:lnTo>
                <a:lnTo>
                  <a:pt x="5846021" y="2293533"/>
                </a:lnTo>
                <a:lnTo>
                  <a:pt x="4902120" y="1748899"/>
                </a:lnTo>
                <a:lnTo>
                  <a:pt x="4974560" y="1748899"/>
                </a:lnTo>
                <a:lnTo>
                  <a:pt x="5882017" y="2272496"/>
                </a:lnTo>
                <a:lnTo>
                  <a:pt x="5882017" y="3382839"/>
                </a:lnTo>
                <a:close/>
              </a:path>
              <a:path w="5882640" h="9090660">
                <a:moveTo>
                  <a:pt x="4956426" y="3958854"/>
                </a:moveTo>
                <a:lnTo>
                  <a:pt x="4884000" y="3958854"/>
                </a:lnTo>
                <a:lnTo>
                  <a:pt x="5827933" y="3414201"/>
                </a:lnTo>
                <a:lnTo>
                  <a:pt x="4884000" y="2869548"/>
                </a:lnTo>
                <a:lnTo>
                  <a:pt x="4956474" y="2869548"/>
                </a:lnTo>
                <a:lnTo>
                  <a:pt x="5846053" y="3382839"/>
                </a:lnTo>
                <a:lnTo>
                  <a:pt x="5882017" y="3382839"/>
                </a:lnTo>
                <a:lnTo>
                  <a:pt x="5882017" y="3445545"/>
                </a:lnTo>
                <a:lnTo>
                  <a:pt x="5846053" y="3445545"/>
                </a:lnTo>
                <a:lnTo>
                  <a:pt x="4956426" y="3958854"/>
                </a:lnTo>
                <a:close/>
              </a:path>
              <a:path w="5882640" h="9090660">
                <a:moveTo>
                  <a:pt x="3976272" y="5655501"/>
                </a:moveTo>
                <a:lnTo>
                  <a:pt x="3903865" y="5655501"/>
                </a:lnTo>
                <a:lnTo>
                  <a:pt x="5827952" y="4545287"/>
                </a:lnTo>
                <a:lnTo>
                  <a:pt x="3903846" y="3435091"/>
                </a:lnTo>
                <a:lnTo>
                  <a:pt x="3976272" y="3435091"/>
                </a:lnTo>
                <a:lnTo>
                  <a:pt x="4884000" y="3958854"/>
                </a:lnTo>
                <a:lnTo>
                  <a:pt x="4956426" y="3958854"/>
                </a:lnTo>
                <a:lnTo>
                  <a:pt x="4920221" y="3979744"/>
                </a:lnTo>
                <a:lnTo>
                  <a:pt x="5846053" y="4513943"/>
                </a:lnTo>
                <a:lnTo>
                  <a:pt x="5882017" y="4513943"/>
                </a:lnTo>
                <a:lnTo>
                  <a:pt x="5882017" y="4576650"/>
                </a:lnTo>
                <a:lnTo>
                  <a:pt x="5846052" y="4576650"/>
                </a:lnTo>
                <a:lnTo>
                  <a:pt x="3976272" y="5655501"/>
                </a:lnTo>
                <a:close/>
              </a:path>
              <a:path w="5882640" h="9090660">
                <a:moveTo>
                  <a:pt x="5882017" y="4513943"/>
                </a:moveTo>
                <a:lnTo>
                  <a:pt x="5846053" y="4513943"/>
                </a:lnTo>
                <a:lnTo>
                  <a:pt x="5846053" y="3445545"/>
                </a:lnTo>
                <a:lnTo>
                  <a:pt x="5882017" y="3445545"/>
                </a:lnTo>
                <a:lnTo>
                  <a:pt x="5882017" y="4513943"/>
                </a:lnTo>
                <a:close/>
              </a:path>
              <a:path w="5882640" h="9090660">
                <a:moveTo>
                  <a:pt x="2015967" y="9048794"/>
                </a:moveTo>
                <a:lnTo>
                  <a:pt x="1943558" y="9048794"/>
                </a:lnTo>
                <a:lnTo>
                  <a:pt x="5827952" y="6807495"/>
                </a:lnTo>
                <a:lnTo>
                  <a:pt x="1943558" y="4566195"/>
                </a:lnTo>
                <a:lnTo>
                  <a:pt x="2016014" y="4566195"/>
                </a:lnTo>
                <a:lnTo>
                  <a:pt x="3903865" y="5655501"/>
                </a:lnTo>
                <a:lnTo>
                  <a:pt x="3976272" y="5655501"/>
                </a:lnTo>
                <a:lnTo>
                  <a:pt x="3940067" y="5676391"/>
                </a:lnTo>
                <a:lnTo>
                  <a:pt x="5846052" y="6776151"/>
                </a:lnTo>
                <a:lnTo>
                  <a:pt x="5882017" y="6776151"/>
                </a:lnTo>
                <a:lnTo>
                  <a:pt x="5882017" y="6818078"/>
                </a:lnTo>
                <a:lnTo>
                  <a:pt x="2015967" y="9048794"/>
                </a:lnTo>
                <a:close/>
              </a:path>
              <a:path w="5882640" h="9090660">
                <a:moveTo>
                  <a:pt x="5882017" y="6776151"/>
                </a:moveTo>
                <a:lnTo>
                  <a:pt x="5846052" y="6776151"/>
                </a:lnTo>
                <a:lnTo>
                  <a:pt x="5846052" y="4576650"/>
                </a:lnTo>
                <a:lnTo>
                  <a:pt x="5882017" y="4576650"/>
                </a:lnTo>
                <a:lnTo>
                  <a:pt x="5882017" y="6776151"/>
                </a:lnTo>
                <a:close/>
              </a:path>
              <a:path w="5882640" h="9090660">
                <a:moveTo>
                  <a:pt x="1943558" y="9090575"/>
                </a:moveTo>
                <a:lnTo>
                  <a:pt x="0" y="7969144"/>
                </a:lnTo>
                <a:lnTo>
                  <a:pt x="0" y="7927359"/>
                </a:lnTo>
                <a:lnTo>
                  <a:pt x="1943558" y="9048794"/>
                </a:lnTo>
                <a:lnTo>
                  <a:pt x="2015967" y="9048794"/>
                </a:lnTo>
                <a:lnTo>
                  <a:pt x="1943558" y="9090575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8926" y="730854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378" y="182467"/>
            <a:ext cx="8943974" cy="5667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8214" y="182467"/>
            <a:ext cx="8858249" cy="627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289" y="5853105"/>
            <a:ext cx="7086599" cy="44338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91751" y="6739785"/>
            <a:ext cx="3168650" cy="2687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000" spc="490">
                <a:latin typeface="SimSun"/>
                <a:cs typeface="SimSun"/>
              </a:rPr>
              <a:t>S</a:t>
            </a:r>
            <a:r>
              <a:rPr dirty="0" sz="5000" spc="240">
                <a:latin typeface="SimSun"/>
                <a:cs typeface="SimSun"/>
              </a:rPr>
              <a:t>a</a:t>
            </a:r>
            <a:r>
              <a:rPr dirty="0" sz="5000" spc="-535">
                <a:latin typeface="SimSun"/>
                <a:cs typeface="SimSun"/>
              </a:rPr>
              <a:t>t</a:t>
            </a:r>
            <a:r>
              <a:rPr dirty="0" sz="5000" spc="-919">
                <a:latin typeface="SimSun"/>
                <a:cs typeface="SimSun"/>
              </a:rPr>
              <a:t>i</a:t>
            </a:r>
            <a:r>
              <a:rPr dirty="0" sz="5000" spc="570">
                <a:latin typeface="SimSun"/>
                <a:cs typeface="SimSun"/>
              </a:rPr>
              <a:t>n</a:t>
            </a:r>
            <a:r>
              <a:rPr dirty="0" sz="5000" spc="-1605">
                <a:latin typeface="SimSun"/>
                <a:cs typeface="SimSun"/>
              </a:rPr>
              <a:t> </a:t>
            </a:r>
            <a:r>
              <a:rPr dirty="0" sz="5000" spc="240">
                <a:latin typeface="SimSun"/>
                <a:cs typeface="SimSun"/>
              </a:rPr>
              <a:t>a</a:t>
            </a:r>
            <a:r>
              <a:rPr dirty="0" sz="5000" spc="-925">
                <a:latin typeface="SimSun"/>
                <a:cs typeface="SimSun"/>
              </a:rPr>
              <a:t>l</a:t>
            </a:r>
            <a:r>
              <a:rPr dirty="0" sz="5000" spc="1930">
                <a:latin typeface="SimSun"/>
                <a:cs typeface="SimSun"/>
              </a:rPr>
              <a:t>m</a:t>
            </a:r>
            <a:r>
              <a:rPr dirty="0" sz="5000" spc="240">
                <a:latin typeface="SimSun"/>
                <a:cs typeface="SimSun"/>
              </a:rPr>
              <a:t>a  </a:t>
            </a:r>
            <a:r>
              <a:rPr dirty="0" sz="5000" spc="75">
                <a:latin typeface="SimSun"/>
                <a:cs typeface="SimSun"/>
              </a:rPr>
              <a:t>e</a:t>
            </a:r>
            <a:r>
              <a:rPr dirty="0" sz="5000" spc="590">
                <a:latin typeface="SimSun"/>
                <a:cs typeface="SimSun"/>
              </a:rPr>
              <a:t>k</a:t>
            </a:r>
            <a:r>
              <a:rPr dirty="0" sz="5000" spc="-30">
                <a:latin typeface="SimSun"/>
                <a:cs typeface="SimSun"/>
              </a:rPr>
              <a:t>r</a:t>
            </a:r>
            <a:r>
              <a:rPr dirty="0" sz="5000" spc="240">
                <a:latin typeface="SimSun"/>
                <a:cs typeface="SimSun"/>
              </a:rPr>
              <a:t>a</a:t>
            </a:r>
            <a:r>
              <a:rPr dirty="0" sz="5000" spc="570">
                <a:latin typeface="SimSun"/>
                <a:cs typeface="SimSun"/>
              </a:rPr>
              <a:t>n</a:t>
            </a:r>
            <a:r>
              <a:rPr dirty="0" sz="5000" spc="-919">
                <a:latin typeface="SimSun"/>
                <a:cs typeface="SimSun"/>
              </a:rPr>
              <a:t>i</a:t>
            </a:r>
            <a:r>
              <a:rPr dirty="0" sz="5000" spc="-1605">
                <a:latin typeface="SimSun"/>
                <a:cs typeface="SimSun"/>
              </a:rPr>
              <a:t> </a:t>
            </a:r>
            <a:r>
              <a:rPr dirty="0" sz="5000" spc="155">
                <a:latin typeface="SimSun"/>
                <a:cs typeface="SimSun"/>
              </a:rPr>
              <a:t>v</a:t>
            </a:r>
            <a:r>
              <a:rPr dirty="0" sz="5000" spc="75">
                <a:latin typeface="SimSun"/>
                <a:cs typeface="SimSun"/>
              </a:rPr>
              <a:t>e  </a:t>
            </a:r>
            <a:r>
              <a:rPr dirty="0" sz="5000" spc="-80">
                <a:latin typeface="SimSun"/>
                <a:cs typeface="SimSun"/>
              </a:rPr>
              <a:t>inputlar</a:t>
            </a:r>
            <a:endParaRPr sz="5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541" y="1714794"/>
            <a:ext cx="13354049" cy="68960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587" y="1917861"/>
            <a:ext cx="13354049" cy="67436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6399" y="1028712"/>
            <a:ext cx="4382135" cy="9258300"/>
          </a:xfrm>
          <a:custGeom>
            <a:avLst/>
            <a:gdLst/>
            <a:ahLst/>
            <a:cxnLst/>
            <a:rect l="l" t="t" r="r" b="b"/>
            <a:pathLst>
              <a:path w="4382134" h="9258300">
                <a:moveTo>
                  <a:pt x="2628163" y="9258287"/>
                </a:moveTo>
                <a:lnTo>
                  <a:pt x="1631619" y="8768601"/>
                </a:lnTo>
                <a:lnTo>
                  <a:pt x="762723" y="9238831"/>
                </a:lnTo>
                <a:lnTo>
                  <a:pt x="802347" y="9258287"/>
                </a:lnTo>
                <a:lnTo>
                  <a:pt x="2628163" y="9258287"/>
                </a:lnTo>
                <a:close/>
              </a:path>
              <a:path w="4382134" h="9258300">
                <a:moveTo>
                  <a:pt x="3143110" y="8577250"/>
                </a:moveTo>
                <a:lnTo>
                  <a:pt x="2536152" y="8279066"/>
                </a:lnTo>
                <a:lnTo>
                  <a:pt x="1667573" y="8749132"/>
                </a:lnTo>
                <a:lnTo>
                  <a:pt x="2668917" y="9241193"/>
                </a:lnTo>
                <a:lnTo>
                  <a:pt x="2668854" y="9160104"/>
                </a:lnTo>
                <a:lnTo>
                  <a:pt x="2668587" y="8980170"/>
                </a:lnTo>
                <a:lnTo>
                  <a:pt x="2668473" y="8810219"/>
                </a:lnTo>
                <a:lnTo>
                  <a:pt x="2741536" y="8774392"/>
                </a:lnTo>
                <a:lnTo>
                  <a:pt x="3143110" y="8577250"/>
                </a:lnTo>
                <a:close/>
              </a:path>
              <a:path w="4382134" h="9258300">
                <a:moveTo>
                  <a:pt x="3539820" y="9258287"/>
                </a:moveTo>
                <a:lnTo>
                  <a:pt x="2701823" y="8847315"/>
                </a:lnTo>
                <a:lnTo>
                  <a:pt x="2701925" y="8980170"/>
                </a:lnTo>
                <a:lnTo>
                  <a:pt x="2702179" y="9160104"/>
                </a:lnTo>
                <a:lnTo>
                  <a:pt x="2702268" y="9258287"/>
                </a:lnTo>
                <a:lnTo>
                  <a:pt x="3539820" y="9258287"/>
                </a:lnTo>
                <a:close/>
              </a:path>
              <a:path w="4382134" h="9258300">
                <a:moveTo>
                  <a:pt x="4381589" y="8939911"/>
                </a:moveTo>
                <a:lnTo>
                  <a:pt x="3733495" y="9258287"/>
                </a:lnTo>
                <a:lnTo>
                  <a:pt x="4381589" y="9258287"/>
                </a:lnTo>
                <a:lnTo>
                  <a:pt x="4381589" y="8939911"/>
                </a:lnTo>
                <a:close/>
              </a:path>
              <a:path w="4382134" h="9258300">
                <a:moveTo>
                  <a:pt x="4381589" y="8454339"/>
                </a:moveTo>
                <a:lnTo>
                  <a:pt x="3636619" y="8819718"/>
                </a:lnTo>
                <a:lnTo>
                  <a:pt x="3180943" y="8595855"/>
                </a:lnTo>
                <a:lnTo>
                  <a:pt x="2723083" y="8820594"/>
                </a:lnTo>
                <a:lnTo>
                  <a:pt x="3615588" y="9258287"/>
                </a:lnTo>
                <a:lnTo>
                  <a:pt x="3657917" y="9258287"/>
                </a:lnTo>
                <a:lnTo>
                  <a:pt x="4381589" y="8902776"/>
                </a:lnTo>
                <a:lnTo>
                  <a:pt x="4381589" y="8819718"/>
                </a:lnTo>
                <a:lnTo>
                  <a:pt x="4381589" y="8454339"/>
                </a:lnTo>
                <a:close/>
              </a:path>
              <a:path w="4382134" h="9258300">
                <a:moveTo>
                  <a:pt x="4381589" y="1676400"/>
                </a:moveTo>
                <a:lnTo>
                  <a:pt x="1027417" y="25400"/>
                </a:lnTo>
                <a:lnTo>
                  <a:pt x="975817" y="0"/>
                </a:lnTo>
                <a:lnTo>
                  <a:pt x="968489" y="0"/>
                </a:lnTo>
                <a:lnTo>
                  <a:pt x="304" y="469900"/>
                </a:lnTo>
                <a:lnTo>
                  <a:pt x="0" y="1422400"/>
                </a:lnTo>
                <a:lnTo>
                  <a:pt x="930656" y="1879600"/>
                </a:lnTo>
                <a:lnTo>
                  <a:pt x="482" y="2336800"/>
                </a:lnTo>
                <a:lnTo>
                  <a:pt x="177" y="2628900"/>
                </a:lnTo>
                <a:lnTo>
                  <a:pt x="63" y="2844800"/>
                </a:lnTo>
                <a:lnTo>
                  <a:pt x="0" y="3289300"/>
                </a:lnTo>
                <a:lnTo>
                  <a:pt x="930046" y="3746500"/>
                </a:lnTo>
                <a:lnTo>
                  <a:pt x="357466" y="4025900"/>
                </a:lnTo>
                <a:lnTo>
                  <a:pt x="469" y="4203700"/>
                </a:lnTo>
                <a:lnTo>
                  <a:pt x="177" y="4495800"/>
                </a:lnTo>
                <a:lnTo>
                  <a:pt x="63" y="4762500"/>
                </a:lnTo>
                <a:lnTo>
                  <a:pt x="0" y="5156200"/>
                </a:lnTo>
                <a:lnTo>
                  <a:pt x="938047" y="5618569"/>
                </a:lnTo>
                <a:lnTo>
                  <a:pt x="304" y="6078436"/>
                </a:lnTo>
                <a:lnTo>
                  <a:pt x="0" y="7033146"/>
                </a:lnTo>
                <a:lnTo>
                  <a:pt x="930656" y="7490333"/>
                </a:lnTo>
                <a:lnTo>
                  <a:pt x="140677" y="7877581"/>
                </a:lnTo>
                <a:lnTo>
                  <a:pt x="482" y="7946250"/>
                </a:lnTo>
                <a:lnTo>
                  <a:pt x="266" y="8147494"/>
                </a:lnTo>
                <a:lnTo>
                  <a:pt x="152" y="8279066"/>
                </a:lnTo>
                <a:lnTo>
                  <a:pt x="25" y="8517750"/>
                </a:lnTo>
                <a:lnTo>
                  <a:pt x="0" y="8901354"/>
                </a:lnTo>
                <a:lnTo>
                  <a:pt x="726770" y="9258287"/>
                </a:lnTo>
                <a:lnTo>
                  <a:pt x="762723" y="9238831"/>
                </a:lnTo>
                <a:lnTo>
                  <a:pt x="33312" y="8880589"/>
                </a:lnTo>
                <a:lnTo>
                  <a:pt x="33337" y="8643556"/>
                </a:lnTo>
                <a:lnTo>
                  <a:pt x="33464" y="8279066"/>
                </a:lnTo>
                <a:lnTo>
                  <a:pt x="33553" y="8147494"/>
                </a:lnTo>
                <a:lnTo>
                  <a:pt x="33731" y="7983410"/>
                </a:lnTo>
                <a:lnTo>
                  <a:pt x="1631619" y="8768601"/>
                </a:lnTo>
                <a:lnTo>
                  <a:pt x="1667573" y="8749132"/>
                </a:lnTo>
                <a:lnTo>
                  <a:pt x="109308" y="7983410"/>
                </a:lnTo>
                <a:lnTo>
                  <a:pt x="54952" y="7956702"/>
                </a:lnTo>
                <a:lnTo>
                  <a:pt x="216446" y="7877594"/>
                </a:lnTo>
                <a:lnTo>
                  <a:pt x="968336" y="7508989"/>
                </a:lnTo>
                <a:lnTo>
                  <a:pt x="1718894" y="7877581"/>
                </a:lnTo>
                <a:lnTo>
                  <a:pt x="2536152" y="8279066"/>
                </a:lnTo>
                <a:lnTo>
                  <a:pt x="2572258" y="8259534"/>
                </a:lnTo>
                <a:lnTo>
                  <a:pt x="1794522" y="7877594"/>
                </a:lnTo>
                <a:lnTo>
                  <a:pt x="1044168" y="7508989"/>
                </a:lnTo>
                <a:lnTo>
                  <a:pt x="33312" y="7012381"/>
                </a:lnTo>
                <a:lnTo>
                  <a:pt x="33616" y="6115596"/>
                </a:lnTo>
                <a:lnTo>
                  <a:pt x="2668841" y="7410183"/>
                </a:lnTo>
                <a:lnTo>
                  <a:pt x="2668854" y="7429500"/>
                </a:lnTo>
                <a:lnTo>
                  <a:pt x="2668943" y="7886700"/>
                </a:lnTo>
                <a:lnTo>
                  <a:pt x="2977248" y="8040357"/>
                </a:lnTo>
                <a:lnTo>
                  <a:pt x="2572258" y="8259534"/>
                </a:lnTo>
                <a:lnTo>
                  <a:pt x="3619970" y="8774392"/>
                </a:lnTo>
                <a:lnTo>
                  <a:pt x="3620109" y="8360740"/>
                </a:lnTo>
                <a:lnTo>
                  <a:pt x="3637292" y="8369300"/>
                </a:lnTo>
                <a:lnTo>
                  <a:pt x="3653434" y="8361210"/>
                </a:lnTo>
                <a:lnTo>
                  <a:pt x="3653307" y="8774392"/>
                </a:lnTo>
                <a:lnTo>
                  <a:pt x="4381589" y="8417192"/>
                </a:lnTo>
                <a:lnTo>
                  <a:pt x="4381589" y="8001000"/>
                </a:lnTo>
                <a:lnTo>
                  <a:pt x="4381589" y="7962900"/>
                </a:lnTo>
                <a:lnTo>
                  <a:pt x="4381589" y="7520559"/>
                </a:lnTo>
                <a:lnTo>
                  <a:pt x="3653637" y="7877581"/>
                </a:lnTo>
                <a:lnTo>
                  <a:pt x="3653599" y="7945094"/>
                </a:lnTo>
                <a:lnTo>
                  <a:pt x="3653561" y="7840472"/>
                </a:lnTo>
                <a:lnTo>
                  <a:pt x="4381589" y="7483411"/>
                </a:lnTo>
                <a:lnTo>
                  <a:pt x="4381589" y="7317486"/>
                </a:lnTo>
                <a:lnTo>
                  <a:pt x="4345610" y="7299807"/>
                </a:lnTo>
                <a:lnTo>
                  <a:pt x="3653498" y="7674369"/>
                </a:lnTo>
                <a:lnTo>
                  <a:pt x="3653421" y="7429500"/>
                </a:lnTo>
                <a:lnTo>
                  <a:pt x="3728745" y="7391400"/>
                </a:lnTo>
                <a:lnTo>
                  <a:pt x="4124541" y="7191210"/>
                </a:lnTo>
                <a:lnTo>
                  <a:pt x="4345610" y="7299807"/>
                </a:lnTo>
                <a:lnTo>
                  <a:pt x="4381589" y="7280338"/>
                </a:lnTo>
                <a:lnTo>
                  <a:pt x="4161790" y="7172376"/>
                </a:lnTo>
                <a:lnTo>
                  <a:pt x="4381589" y="7061200"/>
                </a:lnTo>
                <a:lnTo>
                  <a:pt x="4381589" y="7023100"/>
                </a:lnTo>
                <a:lnTo>
                  <a:pt x="4120616" y="7152145"/>
                </a:lnTo>
                <a:lnTo>
                  <a:pt x="4082935" y="7133641"/>
                </a:lnTo>
                <a:lnTo>
                  <a:pt x="4082935" y="7170775"/>
                </a:lnTo>
                <a:lnTo>
                  <a:pt x="3636759" y="7391400"/>
                </a:lnTo>
                <a:lnTo>
                  <a:pt x="3620414" y="7383450"/>
                </a:lnTo>
                <a:lnTo>
                  <a:pt x="3620414" y="8318500"/>
                </a:lnTo>
                <a:lnTo>
                  <a:pt x="3620122" y="8318360"/>
                </a:lnTo>
                <a:lnTo>
                  <a:pt x="3620262" y="7911427"/>
                </a:lnTo>
                <a:lnTo>
                  <a:pt x="3620414" y="8318500"/>
                </a:lnTo>
                <a:lnTo>
                  <a:pt x="3620414" y="7383450"/>
                </a:lnTo>
                <a:lnTo>
                  <a:pt x="3620249" y="7383373"/>
                </a:lnTo>
                <a:lnTo>
                  <a:pt x="3620249" y="7877581"/>
                </a:lnTo>
                <a:lnTo>
                  <a:pt x="3440874" y="7789443"/>
                </a:lnTo>
                <a:lnTo>
                  <a:pt x="3009646" y="8022818"/>
                </a:lnTo>
                <a:lnTo>
                  <a:pt x="2702255" y="7874000"/>
                </a:lnTo>
                <a:lnTo>
                  <a:pt x="2702229" y="7658100"/>
                </a:lnTo>
                <a:lnTo>
                  <a:pt x="2702141" y="7426541"/>
                </a:lnTo>
                <a:lnTo>
                  <a:pt x="3440874" y="7789443"/>
                </a:lnTo>
                <a:lnTo>
                  <a:pt x="3476841" y="7769974"/>
                </a:lnTo>
                <a:lnTo>
                  <a:pt x="2702128" y="7389393"/>
                </a:lnTo>
                <a:lnTo>
                  <a:pt x="2702102" y="7277100"/>
                </a:lnTo>
                <a:lnTo>
                  <a:pt x="2702014" y="7137400"/>
                </a:lnTo>
                <a:lnTo>
                  <a:pt x="2701836" y="6972300"/>
                </a:lnTo>
                <a:lnTo>
                  <a:pt x="3620084" y="7429500"/>
                </a:lnTo>
                <a:lnTo>
                  <a:pt x="3620173" y="7692403"/>
                </a:lnTo>
                <a:lnTo>
                  <a:pt x="3476841" y="7769974"/>
                </a:lnTo>
                <a:lnTo>
                  <a:pt x="3620236" y="7840421"/>
                </a:lnTo>
                <a:lnTo>
                  <a:pt x="3620249" y="7877581"/>
                </a:lnTo>
                <a:lnTo>
                  <a:pt x="3620249" y="7383373"/>
                </a:lnTo>
                <a:lnTo>
                  <a:pt x="2775331" y="6972300"/>
                </a:lnTo>
                <a:lnTo>
                  <a:pt x="2723121" y="6946900"/>
                </a:lnTo>
                <a:lnTo>
                  <a:pt x="2925038" y="6845300"/>
                </a:lnTo>
                <a:lnTo>
                  <a:pt x="3056293" y="6781800"/>
                </a:lnTo>
                <a:lnTo>
                  <a:pt x="3098317" y="6756400"/>
                </a:lnTo>
                <a:lnTo>
                  <a:pt x="3139910" y="6743700"/>
                </a:lnTo>
                <a:lnTo>
                  <a:pt x="3172676" y="6723608"/>
                </a:lnTo>
                <a:lnTo>
                  <a:pt x="4082935" y="7170775"/>
                </a:lnTo>
                <a:lnTo>
                  <a:pt x="4082935" y="7133641"/>
                </a:lnTo>
                <a:lnTo>
                  <a:pt x="3669703" y="6930631"/>
                </a:lnTo>
                <a:lnTo>
                  <a:pt x="3713848" y="6908800"/>
                </a:lnTo>
                <a:lnTo>
                  <a:pt x="4381589" y="6578600"/>
                </a:lnTo>
                <a:lnTo>
                  <a:pt x="4381589" y="6540500"/>
                </a:lnTo>
                <a:lnTo>
                  <a:pt x="3691483" y="6883400"/>
                </a:lnTo>
                <a:lnTo>
                  <a:pt x="3636861" y="6908800"/>
                </a:lnTo>
                <a:lnTo>
                  <a:pt x="3538258" y="6858000"/>
                </a:lnTo>
                <a:lnTo>
                  <a:pt x="3447186" y="6819900"/>
                </a:lnTo>
                <a:lnTo>
                  <a:pt x="3240341" y="6718300"/>
                </a:lnTo>
                <a:lnTo>
                  <a:pt x="3140011" y="6669037"/>
                </a:lnTo>
                <a:lnTo>
                  <a:pt x="3140011" y="6707568"/>
                </a:lnTo>
                <a:lnTo>
                  <a:pt x="3098342" y="6731000"/>
                </a:lnTo>
                <a:lnTo>
                  <a:pt x="3052788" y="6743700"/>
                </a:lnTo>
                <a:lnTo>
                  <a:pt x="2910370" y="6819900"/>
                </a:lnTo>
                <a:lnTo>
                  <a:pt x="2668473" y="6934200"/>
                </a:lnTo>
                <a:lnTo>
                  <a:pt x="2668803" y="7277100"/>
                </a:lnTo>
                <a:lnTo>
                  <a:pt x="2668828" y="7373036"/>
                </a:lnTo>
                <a:lnTo>
                  <a:pt x="109232" y="6115596"/>
                </a:lnTo>
                <a:lnTo>
                  <a:pt x="54800" y="6088850"/>
                </a:lnTo>
                <a:lnTo>
                  <a:pt x="968489" y="5640794"/>
                </a:lnTo>
                <a:lnTo>
                  <a:pt x="3140011" y="6707568"/>
                </a:lnTo>
                <a:lnTo>
                  <a:pt x="3140011" y="6669037"/>
                </a:lnTo>
                <a:lnTo>
                  <a:pt x="33312" y="5143500"/>
                </a:lnTo>
                <a:lnTo>
                  <a:pt x="33337" y="4953000"/>
                </a:lnTo>
                <a:lnTo>
                  <a:pt x="33464" y="4546600"/>
                </a:lnTo>
                <a:lnTo>
                  <a:pt x="33578" y="4381500"/>
                </a:lnTo>
                <a:lnTo>
                  <a:pt x="33731" y="4241800"/>
                </a:lnTo>
                <a:lnTo>
                  <a:pt x="2668943" y="5537200"/>
                </a:lnTo>
                <a:lnTo>
                  <a:pt x="2668943" y="6019800"/>
                </a:lnTo>
                <a:lnTo>
                  <a:pt x="2880563" y="6121400"/>
                </a:lnTo>
                <a:lnTo>
                  <a:pt x="3526840" y="6438900"/>
                </a:lnTo>
                <a:lnTo>
                  <a:pt x="3636835" y="6502400"/>
                </a:lnTo>
                <a:lnTo>
                  <a:pt x="3644354" y="6489700"/>
                </a:lnTo>
                <a:lnTo>
                  <a:pt x="3667709" y="6477000"/>
                </a:lnTo>
                <a:lnTo>
                  <a:pt x="3720211" y="6451600"/>
                </a:lnTo>
                <a:lnTo>
                  <a:pt x="3930180" y="6350000"/>
                </a:lnTo>
                <a:lnTo>
                  <a:pt x="4146524" y="6248400"/>
                </a:lnTo>
                <a:lnTo>
                  <a:pt x="4160126" y="6235700"/>
                </a:lnTo>
                <a:lnTo>
                  <a:pt x="4173880" y="6235700"/>
                </a:lnTo>
                <a:lnTo>
                  <a:pt x="4183532" y="6223000"/>
                </a:lnTo>
                <a:lnTo>
                  <a:pt x="4203128" y="6223000"/>
                </a:lnTo>
                <a:lnTo>
                  <a:pt x="4227703" y="6210300"/>
                </a:lnTo>
                <a:lnTo>
                  <a:pt x="4279722" y="6184900"/>
                </a:lnTo>
                <a:lnTo>
                  <a:pt x="4340276" y="6146800"/>
                </a:lnTo>
                <a:lnTo>
                  <a:pt x="4361345" y="6146800"/>
                </a:lnTo>
                <a:lnTo>
                  <a:pt x="4365320" y="6134100"/>
                </a:lnTo>
                <a:lnTo>
                  <a:pt x="4381589" y="6134100"/>
                </a:lnTo>
                <a:lnTo>
                  <a:pt x="4381589" y="6096000"/>
                </a:lnTo>
                <a:lnTo>
                  <a:pt x="4354423" y="6108700"/>
                </a:lnTo>
                <a:lnTo>
                  <a:pt x="4342981" y="6108700"/>
                </a:lnTo>
                <a:lnTo>
                  <a:pt x="4330751" y="6121400"/>
                </a:lnTo>
                <a:lnTo>
                  <a:pt x="4325264" y="6121400"/>
                </a:lnTo>
                <a:lnTo>
                  <a:pt x="4291571" y="6134100"/>
                </a:lnTo>
                <a:lnTo>
                  <a:pt x="4213047" y="6172200"/>
                </a:lnTo>
                <a:lnTo>
                  <a:pt x="4188460" y="6184900"/>
                </a:lnTo>
                <a:lnTo>
                  <a:pt x="4178477" y="6197600"/>
                </a:lnTo>
                <a:lnTo>
                  <a:pt x="4168635" y="6197600"/>
                </a:lnTo>
                <a:lnTo>
                  <a:pt x="4158958" y="6210300"/>
                </a:lnTo>
                <a:lnTo>
                  <a:pt x="4051770" y="6261100"/>
                </a:lnTo>
                <a:lnTo>
                  <a:pt x="3904602" y="6324600"/>
                </a:lnTo>
                <a:lnTo>
                  <a:pt x="3763632" y="6400800"/>
                </a:lnTo>
                <a:lnTo>
                  <a:pt x="3653701" y="6451600"/>
                </a:lnTo>
                <a:lnTo>
                  <a:pt x="3653612" y="5994400"/>
                </a:lnTo>
                <a:lnTo>
                  <a:pt x="3653409" y="5549900"/>
                </a:lnTo>
                <a:lnTo>
                  <a:pt x="3705415" y="5524500"/>
                </a:lnTo>
                <a:lnTo>
                  <a:pt x="4381589" y="5194300"/>
                </a:lnTo>
                <a:lnTo>
                  <a:pt x="4381589" y="5156200"/>
                </a:lnTo>
                <a:lnTo>
                  <a:pt x="3636759" y="5524500"/>
                </a:lnTo>
                <a:lnTo>
                  <a:pt x="3620427" y="5516562"/>
                </a:lnTo>
                <a:lnTo>
                  <a:pt x="3620427" y="6451600"/>
                </a:lnTo>
                <a:lnTo>
                  <a:pt x="3417913" y="6350000"/>
                </a:lnTo>
                <a:lnTo>
                  <a:pt x="2805023" y="6057900"/>
                </a:lnTo>
                <a:lnTo>
                  <a:pt x="2702255" y="6007100"/>
                </a:lnTo>
                <a:lnTo>
                  <a:pt x="2702242" y="5499100"/>
                </a:lnTo>
                <a:lnTo>
                  <a:pt x="2702064" y="5334000"/>
                </a:lnTo>
                <a:lnTo>
                  <a:pt x="2701937" y="5245100"/>
                </a:lnTo>
                <a:lnTo>
                  <a:pt x="2701823" y="5105400"/>
                </a:lnTo>
                <a:lnTo>
                  <a:pt x="3620109" y="5549900"/>
                </a:lnTo>
                <a:lnTo>
                  <a:pt x="3620427" y="6451600"/>
                </a:lnTo>
                <a:lnTo>
                  <a:pt x="3620427" y="5516562"/>
                </a:lnTo>
                <a:lnTo>
                  <a:pt x="2775381" y="5105400"/>
                </a:lnTo>
                <a:lnTo>
                  <a:pt x="2723172" y="5080000"/>
                </a:lnTo>
                <a:lnTo>
                  <a:pt x="3180410" y="4851400"/>
                </a:lnTo>
                <a:lnTo>
                  <a:pt x="3278149" y="4902200"/>
                </a:lnTo>
                <a:lnTo>
                  <a:pt x="3312515" y="4914900"/>
                </a:lnTo>
                <a:lnTo>
                  <a:pt x="3445230" y="4978400"/>
                </a:lnTo>
                <a:lnTo>
                  <a:pt x="3454298" y="4991100"/>
                </a:lnTo>
                <a:lnTo>
                  <a:pt x="3482009" y="5003800"/>
                </a:lnTo>
                <a:lnTo>
                  <a:pt x="3529368" y="5029200"/>
                </a:lnTo>
                <a:lnTo>
                  <a:pt x="3636340" y="5080000"/>
                </a:lnTo>
                <a:lnTo>
                  <a:pt x="3714927" y="5041900"/>
                </a:lnTo>
                <a:lnTo>
                  <a:pt x="4286237" y="4762500"/>
                </a:lnTo>
                <a:lnTo>
                  <a:pt x="4381589" y="4711700"/>
                </a:lnTo>
                <a:lnTo>
                  <a:pt x="4381589" y="4673600"/>
                </a:lnTo>
                <a:lnTo>
                  <a:pt x="3636441" y="5041900"/>
                </a:lnTo>
                <a:lnTo>
                  <a:pt x="3565118" y="5003800"/>
                </a:lnTo>
                <a:lnTo>
                  <a:pt x="3542754" y="4991100"/>
                </a:lnTo>
                <a:lnTo>
                  <a:pt x="3515093" y="4978400"/>
                </a:lnTo>
                <a:lnTo>
                  <a:pt x="3505530" y="4978400"/>
                </a:lnTo>
                <a:lnTo>
                  <a:pt x="3458857" y="4953000"/>
                </a:lnTo>
                <a:lnTo>
                  <a:pt x="3414014" y="4927600"/>
                </a:lnTo>
                <a:lnTo>
                  <a:pt x="3370872" y="4914900"/>
                </a:lnTo>
                <a:lnTo>
                  <a:pt x="3329267" y="4889500"/>
                </a:lnTo>
                <a:lnTo>
                  <a:pt x="3257994" y="4851400"/>
                </a:lnTo>
                <a:lnTo>
                  <a:pt x="3188131" y="4826000"/>
                </a:lnTo>
                <a:lnTo>
                  <a:pt x="3171418" y="4813300"/>
                </a:lnTo>
                <a:lnTo>
                  <a:pt x="3142678" y="4799000"/>
                </a:lnTo>
                <a:lnTo>
                  <a:pt x="3142678" y="4838700"/>
                </a:lnTo>
                <a:lnTo>
                  <a:pt x="2976003" y="4914900"/>
                </a:lnTo>
                <a:lnTo>
                  <a:pt x="2668498" y="5067300"/>
                </a:lnTo>
                <a:lnTo>
                  <a:pt x="2668613" y="5245100"/>
                </a:lnTo>
                <a:lnTo>
                  <a:pt x="2668892" y="5422900"/>
                </a:lnTo>
                <a:lnTo>
                  <a:pt x="2668955" y="5499100"/>
                </a:lnTo>
                <a:lnTo>
                  <a:pt x="106680" y="4241800"/>
                </a:lnTo>
                <a:lnTo>
                  <a:pt x="54914" y="4216400"/>
                </a:lnTo>
                <a:lnTo>
                  <a:pt x="372160" y="4064000"/>
                </a:lnTo>
                <a:lnTo>
                  <a:pt x="861225" y="3822700"/>
                </a:lnTo>
                <a:lnTo>
                  <a:pt x="967867" y="3771900"/>
                </a:lnTo>
                <a:lnTo>
                  <a:pt x="2678265" y="4610100"/>
                </a:lnTo>
                <a:lnTo>
                  <a:pt x="2727312" y="4635500"/>
                </a:lnTo>
                <a:lnTo>
                  <a:pt x="2750489" y="4648200"/>
                </a:lnTo>
                <a:lnTo>
                  <a:pt x="2773502" y="4648200"/>
                </a:lnTo>
                <a:lnTo>
                  <a:pt x="2795994" y="4660900"/>
                </a:lnTo>
                <a:lnTo>
                  <a:pt x="2806446" y="4673600"/>
                </a:lnTo>
                <a:lnTo>
                  <a:pt x="3142678" y="4838700"/>
                </a:lnTo>
                <a:lnTo>
                  <a:pt x="3142678" y="4799000"/>
                </a:lnTo>
                <a:lnTo>
                  <a:pt x="2992780" y="4724400"/>
                </a:lnTo>
                <a:lnTo>
                  <a:pt x="2897517" y="4673600"/>
                </a:lnTo>
                <a:lnTo>
                  <a:pt x="2818663" y="4635500"/>
                </a:lnTo>
                <a:lnTo>
                  <a:pt x="2682608" y="4572000"/>
                </a:lnTo>
                <a:lnTo>
                  <a:pt x="1052868" y="3771900"/>
                </a:lnTo>
                <a:lnTo>
                  <a:pt x="975258" y="3733800"/>
                </a:lnTo>
                <a:lnTo>
                  <a:pt x="967879" y="3733800"/>
                </a:lnTo>
                <a:lnTo>
                  <a:pt x="33312" y="3276600"/>
                </a:lnTo>
                <a:lnTo>
                  <a:pt x="33375" y="2806700"/>
                </a:lnTo>
                <a:lnTo>
                  <a:pt x="33553" y="2540000"/>
                </a:lnTo>
                <a:lnTo>
                  <a:pt x="33731" y="2374900"/>
                </a:lnTo>
                <a:lnTo>
                  <a:pt x="2668943" y="3670300"/>
                </a:lnTo>
                <a:lnTo>
                  <a:pt x="2668943" y="4152900"/>
                </a:lnTo>
                <a:lnTo>
                  <a:pt x="3636810" y="4635500"/>
                </a:lnTo>
                <a:lnTo>
                  <a:pt x="3651885" y="4622800"/>
                </a:lnTo>
                <a:lnTo>
                  <a:pt x="3670643" y="4610100"/>
                </a:lnTo>
                <a:lnTo>
                  <a:pt x="3693630" y="4597400"/>
                </a:lnTo>
                <a:lnTo>
                  <a:pt x="3714026" y="4597400"/>
                </a:lnTo>
                <a:lnTo>
                  <a:pt x="3738168" y="4584700"/>
                </a:lnTo>
                <a:lnTo>
                  <a:pt x="3810558" y="4546600"/>
                </a:lnTo>
                <a:lnTo>
                  <a:pt x="3819093" y="4546600"/>
                </a:lnTo>
                <a:lnTo>
                  <a:pt x="3975773" y="4457700"/>
                </a:lnTo>
                <a:lnTo>
                  <a:pt x="4026928" y="4432300"/>
                </a:lnTo>
                <a:lnTo>
                  <a:pt x="4036009" y="4432300"/>
                </a:lnTo>
                <a:lnTo>
                  <a:pt x="4108323" y="4394200"/>
                </a:lnTo>
                <a:lnTo>
                  <a:pt x="4146613" y="4381500"/>
                </a:lnTo>
                <a:lnTo>
                  <a:pt x="4381589" y="4267200"/>
                </a:lnTo>
                <a:lnTo>
                  <a:pt x="4381589" y="4229100"/>
                </a:lnTo>
                <a:lnTo>
                  <a:pt x="4063555" y="4381500"/>
                </a:lnTo>
                <a:lnTo>
                  <a:pt x="4055541" y="4381500"/>
                </a:lnTo>
                <a:lnTo>
                  <a:pt x="4051477" y="4394200"/>
                </a:lnTo>
                <a:lnTo>
                  <a:pt x="4040314" y="4394200"/>
                </a:lnTo>
                <a:lnTo>
                  <a:pt x="3942588" y="4445000"/>
                </a:lnTo>
                <a:lnTo>
                  <a:pt x="3828478" y="4495800"/>
                </a:lnTo>
                <a:lnTo>
                  <a:pt x="3815016" y="4508500"/>
                </a:lnTo>
                <a:lnTo>
                  <a:pt x="3801414" y="4508500"/>
                </a:lnTo>
                <a:lnTo>
                  <a:pt x="3699256" y="4559300"/>
                </a:lnTo>
                <a:lnTo>
                  <a:pt x="3689273" y="4572000"/>
                </a:lnTo>
                <a:lnTo>
                  <a:pt x="3677716" y="4572000"/>
                </a:lnTo>
                <a:lnTo>
                  <a:pt x="3653752" y="4584700"/>
                </a:lnTo>
                <a:lnTo>
                  <a:pt x="3653434" y="3683000"/>
                </a:lnTo>
                <a:lnTo>
                  <a:pt x="3705453" y="3657600"/>
                </a:lnTo>
                <a:lnTo>
                  <a:pt x="4381589" y="3327400"/>
                </a:lnTo>
                <a:lnTo>
                  <a:pt x="4381589" y="3289300"/>
                </a:lnTo>
                <a:lnTo>
                  <a:pt x="3636772" y="3657600"/>
                </a:lnTo>
                <a:lnTo>
                  <a:pt x="3620427" y="3649649"/>
                </a:lnTo>
                <a:lnTo>
                  <a:pt x="3620427" y="4584700"/>
                </a:lnTo>
                <a:lnTo>
                  <a:pt x="2702268" y="4140200"/>
                </a:lnTo>
                <a:lnTo>
                  <a:pt x="2702242" y="3632200"/>
                </a:lnTo>
                <a:lnTo>
                  <a:pt x="2702179" y="3556000"/>
                </a:lnTo>
                <a:lnTo>
                  <a:pt x="2701912" y="3365500"/>
                </a:lnTo>
                <a:lnTo>
                  <a:pt x="2701823" y="3238500"/>
                </a:lnTo>
                <a:lnTo>
                  <a:pt x="3620109" y="3683000"/>
                </a:lnTo>
                <a:lnTo>
                  <a:pt x="3620427" y="4584700"/>
                </a:lnTo>
                <a:lnTo>
                  <a:pt x="3620427" y="3649649"/>
                </a:lnTo>
                <a:lnTo>
                  <a:pt x="2775293" y="3238500"/>
                </a:lnTo>
                <a:lnTo>
                  <a:pt x="2723083" y="3213100"/>
                </a:lnTo>
                <a:lnTo>
                  <a:pt x="2829699" y="3162300"/>
                </a:lnTo>
                <a:lnTo>
                  <a:pt x="3057334" y="3048000"/>
                </a:lnTo>
                <a:lnTo>
                  <a:pt x="3098876" y="3022600"/>
                </a:lnTo>
                <a:lnTo>
                  <a:pt x="3139986" y="3009900"/>
                </a:lnTo>
                <a:lnTo>
                  <a:pt x="3180943" y="2984500"/>
                </a:lnTo>
                <a:lnTo>
                  <a:pt x="3636619" y="3213100"/>
                </a:lnTo>
                <a:lnTo>
                  <a:pt x="3739375" y="3162300"/>
                </a:lnTo>
                <a:lnTo>
                  <a:pt x="4381589" y="2844800"/>
                </a:lnTo>
                <a:lnTo>
                  <a:pt x="4381589" y="2806700"/>
                </a:lnTo>
                <a:lnTo>
                  <a:pt x="3653307" y="3162300"/>
                </a:lnTo>
                <a:lnTo>
                  <a:pt x="3653612" y="2273300"/>
                </a:lnTo>
                <a:lnTo>
                  <a:pt x="3728910" y="2235200"/>
                </a:lnTo>
                <a:lnTo>
                  <a:pt x="4381589" y="1905000"/>
                </a:lnTo>
                <a:lnTo>
                  <a:pt x="4381589" y="1879600"/>
                </a:lnTo>
                <a:lnTo>
                  <a:pt x="3636937" y="2235200"/>
                </a:lnTo>
                <a:lnTo>
                  <a:pt x="3620274" y="2227059"/>
                </a:lnTo>
                <a:lnTo>
                  <a:pt x="3620274" y="2273300"/>
                </a:lnTo>
                <a:lnTo>
                  <a:pt x="3619970" y="3162300"/>
                </a:lnTo>
                <a:lnTo>
                  <a:pt x="3264712" y="2984500"/>
                </a:lnTo>
                <a:lnTo>
                  <a:pt x="3188589" y="2946400"/>
                </a:lnTo>
                <a:lnTo>
                  <a:pt x="3143110" y="2924175"/>
                </a:lnTo>
                <a:lnTo>
                  <a:pt x="3143110" y="2971800"/>
                </a:lnTo>
                <a:lnTo>
                  <a:pt x="3098520" y="2984500"/>
                </a:lnTo>
                <a:lnTo>
                  <a:pt x="3007842" y="3035300"/>
                </a:lnTo>
                <a:lnTo>
                  <a:pt x="2777540" y="3149600"/>
                </a:lnTo>
                <a:lnTo>
                  <a:pt x="2668473" y="3200400"/>
                </a:lnTo>
                <a:lnTo>
                  <a:pt x="2668587" y="3365500"/>
                </a:lnTo>
                <a:lnTo>
                  <a:pt x="2668854" y="3556000"/>
                </a:lnTo>
                <a:lnTo>
                  <a:pt x="2668917" y="3632200"/>
                </a:lnTo>
                <a:lnTo>
                  <a:pt x="106718" y="2374900"/>
                </a:lnTo>
                <a:lnTo>
                  <a:pt x="54952" y="2349500"/>
                </a:lnTo>
                <a:lnTo>
                  <a:pt x="914831" y="1930400"/>
                </a:lnTo>
                <a:lnTo>
                  <a:pt x="968336" y="1905000"/>
                </a:lnTo>
                <a:lnTo>
                  <a:pt x="1654924" y="2235200"/>
                </a:lnTo>
                <a:lnTo>
                  <a:pt x="3143110" y="2971800"/>
                </a:lnTo>
                <a:lnTo>
                  <a:pt x="3143110" y="2924175"/>
                </a:lnTo>
                <a:lnTo>
                  <a:pt x="1057935" y="1905000"/>
                </a:lnTo>
                <a:lnTo>
                  <a:pt x="33312" y="1397000"/>
                </a:lnTo>
                <a:lnTo>
                  <a:pt x="33616" y="508000"/>
                </a:lnTo>
                <a:lnTo>
                  <a:pt x="3620274" y="2273300"/>
                </a:lnTo>
                <a:lnTo>
                  <a:pt x="3620274" y="2227059"/>
                </a:lnTo>
                <a:lnTo>
                  <a:pt x="106718" y="508000"/>
                </a:lnTo>
                <a:lnTo>
                  <a:pt x="54800" y="482600"/>
                </a:lnTo>
                <a:lnTo>
                  <a:pt x="968489" y="25400"/>
                </a:lnTo>
                <a:lnTo>
                  <a:pt x="4381589" y="1701800"/>
                </a:lnTo>
                <a:lnTo>
                  <a:pt x="4381589" y="1676400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33504" y="1471661"/>
            <a:ext cx="9420225" cy="6543675"/>
            <a:chOff x="1733504" y="1471661"/>
            <a:chExt cx="9420225" cy="654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6451" y="5425632"/>
              <a:ext cx="561974" cy="600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04" y="1471661"/>
              <a:ext cx="9420224" cy="6543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5913" y="0"/>
            <a:ext cx="123012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745"/>
              <a:t>PURCHASEDITEM.JSX</a:t>
            </a:r>
            <a:endParaRPr sz="9000"/>
          </a:p>
        </p:txBody>
      </p:sp>
      <p:sp>
        <p:nvSpPr>
          <p:cNvPr id="7" name="object 7"/>
          <p:cNvSpPr txBox="1"/>
          <p:nvPr/>
        </p:nvSpPr>
        <p:spPr>
          <a:xfrm>
            <a:off x="11844341" y="1493888"/>
            <a:ext cx="6141085" cy="71031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0"/>
              </a:spcBef>
            </a:pPr>
            <a:r>
              <a:rPr dirty="0" sz="6600" spc="434">
                <a:solidFill>
                  <a:srgbClr val="FFFFFF"/>
                </a:solidFill>
                <a:latin typeface="Cambria"/>
                <a:cs typeface="Cambria"/>
              </a:rPr>
              <a:t>Satin </a:t>
            </a:r>
            <a:r>
              <a:rPr dirty="0" sz="6600" spc="385">
                <a:solidFill>
                  <a:srgbClr val="FFFFFF"/>
                </a:solidFill>
                <a:latin typeface="Cambria"/>
                <a:cs typeface="Cambria"/>
              </a:rPr>
              <a:t>alan </a:t>
            </a:r>
            <a:r>
              <a:rPr dirty="0" sz="6600" spc="3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25">
                <a:solidFill>
                  <a:srgbClr val="FFFFFF"/>
                </a:solidFill>
                <a:latin typeface="Cambria"/>
                <a:cs typeface="Cambria"/>
              </a:rPr>
              <a:t>kisinin </a:t>
            </a:r>
            <a:r>
              <a:rPr dirty="0" sz="6600" spc="3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00">
                <a:solidFill>
                  <a:srgbClr val="FFFFFF"/>
                </a:solidFill>
                <a:latin typeface="Cambria"/>
                <a:cs typeface="Cambria"/>
              </a:rPr>
              <a:t>bilgilerini </a:t>
            </a:r>
            <a:r>
              <a:rPr dirty="0" sz="6600" spc="200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6600" spc="20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45">
                <a:solidFill>
                  <a:srgbClr val="FFFFFF"/>
                </a:solidFill>
                <a:latin typeface="Cambria"/>
                <a:cs typeface="Cambria"/>
              </a:rPr>
              <a:t>hangi</a:t>
            </a:r>
            <a:r>
              <a:rPr dirty="0" sz="6600" spc="-3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415">
                <a:solidFill>
                  <a:srgbClr val="FFFFFF"/>
                </a:solidFill>
                <a:latin typeface="Cambria"/>
                <a:cs typeface="Cambria"/>
              </a:rPr>
              <a:t>koltuklar </a:t>
            </a:r>
            <a:r>
              <a:rPr dirty="0" sz="6600" spc="-14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290">
                <a:solidFill>
                  <a:srgbClr val="FFFFFF"/>
                </a:solidFill>
                <a:latin typeface="Cambria"/>
                <a:cs typeface="Cambria"/>
              </a:rPr>
              <a:t>oldugunu </a:t>
            </a:r>
            <a:r>
              <a:rPr dirty="0" sz="6600" spc="2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00">
                <a:solidFill>
                  <a:srgbClr val="FFFFFF"/>
                </a:solidFill>
                <a:latin typeface="Cambria"/>
                <a:cs typeface="Cambria"/>
              </a:rPr>
              <a:t>gosterir.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98" y="1833214"/>
            <a:ext cx="11906249" cy="563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9610" y="429864"/>
            <a:ext cx="94418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40"/>
              <a:t>PURCHASED.JSX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2952816" y="7746311"/>
            <a:ext cx="10981690" cy="210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3900" spc="210">
                <a:solidFill>
                  <a:srgbClr val="FFFFFF"/>
                </a:solidFill>
                <a:latin typeface="Cambria"/>
                <a:cs typeface="Cambria"/>
              </a:rPr>
              <a:t>Burada</a:t>
            </a:r>
            <a:r>
              <a:rPr dirty="0" sz="39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Cambria"/>
                <a:cs typeface="Cambria"/>
              </a:rPr>
              <a:t>bi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40">
                <a:solidFill>
                  <a:srgbClr val="FFFFFF"/>
                </a:solidFill>
                <a:latin typeface="Cambria"/>
                <a:cs typeface="Cambria"/>
              </a:rPr>
              <a:t>get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10">
                <a:solidFill>
                  <a:srgbClr val="FFFFFF"/>
                </a:solidFill>
                <a:latin typeface="Cambria"/>
                <a:cs typeface="Cambria"/>
              </a:rPr>
              <a:t>film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Cambria"/>
                <a:cs typeface="Cambria"/>
              </a:rPr>
              <a:t>fonksiyonu</a:t>
            </a:r>
            <a:r>
              <a:rPr dirty="0" sz="39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olusturduk.Burda </a:t>
            </a:r>
            <a:r>
              <a:rPr dirty="0" sz="3900" spc="-8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04">
                <a:solidFill>
                  <a:srgbClr val="FFFFFF"/>
                </a:solidFill>
                <a:latin typeface="Cambria"/>
                <a:cs typeface="Cambria"/>
              </a:rPr>
              <a:t>index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75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55">
                <a:solidFill>
                  <a:srgbClr val="FFFFFF"/>
                </a:solidFill>
                <a:latin typeface="Cambria"/>
                <a:cs typeface="Cambria"/>
              </a:rPr>
              <a:t>eger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-215">
                <a:solidFill>
                  <a:srgbClr val="FFFFFF"/>
                </a:solidFill>
                <a:latin typeface="Cambria"/>
                <a:cs typeface="Cambria"/>
              </a:rPr>
              <a:t>-1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Cambria"/>
                <a:cs typeface="Cambria"/>
              </a:rPr>
              <a:t>dondururse</a:t>
            </a:r>
            <a:r>
              <a:rPr dirty="0" sz="3900" spc="-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70">
                <a:solidFill>
                  <a:srgbClr val="FFFFFF"/>
                </a:solidFill>
                <a:latin typeface="Cambria"/>
                <a:cs typeface="Cambria"/>
              </a:rPr>
              <a:t>yok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demektir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0">
                <a:solidFill>
                  <a:srgbClr val="FFFFFF"/>
                </a:solidFill>
                <a:latin typeface="Cambria"/>
                <a:cs typeface="Cambria"/>
              </a:rPr>
              <a:t>bu.Bu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00">
                <a:solidFill>
                  <a:srgbClr val="FFFFFF"/>
                </a:solidFill>
                <a:latin typeface="Cambria"/>
                <a:cs typeface="Cambria"/>
              </a:rPr>
              <a:t>durumda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85">
                <a:solidFill>
                  <a:srgbClr val="FFFFFF"/>
                </a:solidFill>
                <a:latin typeface="Cambria"/>
                <a:cs typeface="Cambria"/>
              </a:rPr>
              <a:t>element.film.filmadi</a:t>
            </a:r>
            <a:r>
              <a:rPr dirty="0" sz="3900" spc="-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85">
                <a:solidFill>
                  <a:srgbClr val="FFFFFF"/>
                </a:solidFill>
                <a:latin typeface="Cambria"/>
                <a:cs typeface="Cambria"/>
              </a:rPr>
              <a:t>ni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0">
                <a:solidFill>
                  <a:srgbClr val="FFFFFF"/>
                </a:solidFill>
                <a:latin typeface="Cambria"/>
                <a:cs typeface="Cambria"/>
              </a:rPr>
              <a:t>pushlariz.</a:t>
            </a:r>
            <a:endParaRPr sz="3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550" y="1363136"/>
            <a:ext cx="16617950" cy="8338184"/>
            <a:chOff x="641550" y="1363136"/>
            <a:chExt cx="16617950" cy="83381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550" y="1363136"/>
              <a:ext cx="12392024" cy="6867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0626" y="7195671"/>
              <a:ext cx="9848849" cy="25050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98702" y="0"/>
            <a:ext cx="94418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40">
                <a:solidFill>
                  <a:srgbClr val="FFFFFF"/>
                </a:solidFill>
                <a:latin typeface="Cambria"/>
                <a:cs typeface="Cambria"/>
              </a:rPr>
              <a:t>PURCHASED.JSX</a:t>
            </a:r>
            <a:endParaRPr sz="9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5383" y="1859122"/>
            <a:ext cx="4264660" cy="167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7710" marR="5080" indent="-715645">
              <a:lnSpc>
                <a:spcPct val="117400"/>
              </a:lnSpc>
              <a:spcBef>
                <a:spcPts val="95"/>
              </a:spcBef>
            </a:pPr>
            <a:r>
              <a:rPr dirty="0" sz="4600" spc="235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dirty="0" sz="4600" spc="26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4600" spc="385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4600" spc="17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-1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600" spc="3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21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4600" spc="7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4600" spc="28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4600" spc="21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385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4600" spc="160">
                <a:solidFill>
                  <a:srgbClr val="FFFFFF"/>
                </a:solidFill>
                <a:latin typeface="Cambria"/>
                <a:cs typeface="Cambria"/>
              </a:rPr>
              <a:t>i  </a:t>
            </a:r>
            <a:r>
              <a:rPr dirty="0" sz="4600" spc="250">
                <a:solidFill>
                  <a:srgbClr val="FFFFFF"/>
                </a:solidFill>
                <a:latin typeface="Cambria"/>
                <a:cs typeface="Cambria"/>
              </a:rPr>
              <a:t>filtreledik</a:t>
            </a:r>
            <a:endParaRPr sz="4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557" y="1827347"/>
            <a:ext cx="13354049" cy="6648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1352549"/>
            <a:ext cx="8934450" cy="8934450"/>
          </a:xfrm>
          <a:custGeom>
            <a:avLst/>
            <a:gdLst/>
            <a:ahLst/>
            <a:cxnLst/>
            <a:rect l="l" t="t" r="r" b="b"/>
            <a:pathLst>
              <a:path w="8934450" h="8934450">
                <a:moveTo>
                  <a:pt x="8934450" y="8934450"/>
                </a:moveTo>
                <a:lnTo>
                  <a:pt x="0" y="8934450"/>
                </a:lnTo>
                <a:lnTo>
                  <a:pt x="8934450" y="0"/>
                </a:lnTo>
                <a:lnTo>
                  <a:pt x="8934450" y="57995"/>
                </a:lnTo>
                <a:lnTo>
                  <a:pt x="962964" y="8029462"/>
                </a:lnTo>
                <a:lnTo>
                  <a:pt x="1022919" y="8029462"/>
                </a:lnTo>
                <a:lnTo>
                  <a:pt x="935004" y="8111882"/>
                </a:lnTo>
                <a:lnTo>
                  <a:pt x="997275" y="8111882"/>
                </a:lnTo>
                <a:lnTo>
                  <a:pt x="908279" y="8189754"/>
                </a:lnTo>
                <a:lnTo>
                  <a:pt x="973331" y="8189754"/>
                </a:lnTo>
                <a:lnTo>
                  <a:pt x="882273" y="8263738"/>
                </a:lnTo>
                <a:lnTo>
                  <a:pt x="950613" y="8263738"/>
                </a:lnTo>
                <a:lnTo>
                  <a:pt x="857564" y="8333525"/>
                </a:lnTo>
                <a:lnTo>
                  <a:pt x="929923" y="8333525"/>
                </a:lnTo>
                <a:lnTo>
                  <a:pt x="834459" y="8399156"/>
                </a:lnTo>
                <a:lnTo>
                  <a:pt x="911863" y="8399156"/>
                </a:lnTo>
                <a:lnTo>
                  <a:pt x="812877" y="8461023"/>
                </a:lnTo>
                <a:lnTo>
                  <a:pt x="896535" y="8461023"/>
                </a:lnTo>
                <a:lnTo>
                  <a:pt x="792879" y="8519329"/>
                </a:lnTo>
                <a:lnTo>
                  <a:pt x="884577" y="8519329"/>
                </a:lnTo>
                <a:lnTo>
                  <a:pt x="774301" y="8574468"/>
                </a:lnTo>
                <a:lnTo>
                  <a:pt x="876565" y="8574468"/>
                </a:lnTo>
                <a:lnTo>
                  <a:pt x="757965" y="8626355"/>
                </a:lnTo>
                <a:lnTo>
                  <a:pt x="874812" y="8626355"/>
                </a:lnTo>
                <a:lnTo>
                  <a:pt x="743522" y="8675589"/>
                </a:lnTo>
                <a:lnTo>
                  <a:pt x="880945" y="8675589"/>
                </a:lnTo>
                <a:lnTo>
                  <a:pt x="731034" y="8722436"/>
                </a:lnTo>
                <a:lnTo>
                  <a:pt x="900048" y="8722436"/>
                </a:lnTo>
                <a:lnTo>
                  <a:pt x="721138" y="8767164"/>
                </a:lnTo>
                <a:lnTo>
                  <a:pt x="943505" y="8767164"/>
                </a:lnTo>
                <a:lnTo>
                  <a:pt x="713731" y="8810246"/>
                </a:lnTo>
                <a:lnTo>
                  <a:pt x="1044394" y="8810246"/>
                </a:lnTo>
                <a:lnTo>
                  <a:pt x="708793" y="8852196"/>
                </a:lnTo>
                <a:lnTo>
                  <a:pt x="1366259" y="8852196"/>
                </a:lnTo>
                <a:lnTo>
                  <a:pt x="706263" y="8893447"/>
                </a:lnTo>
                <a:lnTo>
                  <a:pt x="8934450" y="8893447"/>
                </a:lnTo>
                <a:lnTo>
                  <a:pt x="8934450" y="8934450"/>
                </a:lnTo>
                <a:close/>
              </a:path>
              <a:path w="8934450" h="8934450">
                <a:moveTo>
                  <a:pt x="1022919" y="8029462"/>
                </a:moveTo>
                <a:lnTo>
                  <a:pt x="962964" y="8029462"/>
                </a:lnTo>
                <a:lnTo>
                  <a:pt x="8934450" y="556200"/>
                </a:lnTo>
                <a:lnTo>
                  <a:pt x="8934450" y="612408"/>
                </a:lnTo>
                <a:lnTo>
                  <a:pt x="1022919" y="8029462"/>
                </a:lnTo>
                <a:close/>
              </a:path>
              <a:path w="8934450" h="8934450">
                <a:moveTo>
                  <a:pt x="997275" y="8111882"/>
                </a:moveTo>
                <a:lnTo>
                  <a:pt x="935004" y="8111882"/>
                </a:lnTo>
                <a:lnTo>
                  <a:pt x="8934450" y="1112380"/>
                </a:lnTo>
                <a:lnTo>
                  <a:pt x="8934450" y="1166844"/>
                </a:lnTo>
                <a:lnTo>
                  <a:pt x="997275" y="8111882"/>
                </a:lnTo>
                <a:close/>
              </a:path>
              <a:path w="8934450" h="8934450">
                <a:moveTo>
                  <a:pt x="973331" y="8189754"/>
                </a:moveTo>
                <a:lnTo>
                  <a:pt x="908279" y="8189754"/>
                </a:lnTo>
                <a:lnTo>
                  <a:pt x="8934450" y="1668500"/>
                </a:lnTo>
                <a:lnTo>
                  <a:pt x="8934450" y="1721355"/>
                </a:lnTo>
                <a:lnTo>
                  <a:pt x="973331" y="8189754"/>
                </a:lnTo>
                <a:close/>
              </a:path>
              <a:path w="8934450" h="8934450">
                <a:moveTo>
                  <a:pt x="950613" y="8263738"/>
                </a:moveTo>
                <a:lnTo>
                  <a:pt x="882273" y="8263738"/>
                </a:lnTo>
                <a:lnTo>
                  <a:pt x="8934450" y="2224619"/>
                </a:lnTo>
                <a:lnTo>
                  <a:pt x="8934450" y="2275852"/>
                </a:lnTo>
                <a:lnTo>
                  <a:pt x="950613" y="8263738"/>
                </a:lnTo>
                <a:close/>
              </a:path>
              <a:path w="8934450" h="8934450">
                <a:moveTo>
                  <a:pt x="929923" y="8333525"/>
                </a:moveTo>
                <a:lnTo>
                  <a:pt x="857564" y="8333525"/>
                </a:lnTo>
                <a:lnTo>
                  <a:pt x="8934450" y="2780660"/>
                </a:lnTo>
                <a:lnTo>
                  <a:pt x="8934450" y="2830425"/>
                </a:lnTo>
                <a:lnTo>
                  <a:pt x="929923" y="8333525"/>
                </a:lnTo>
                <a:close/>
              </a:path>
              <a:path w="8934450" h="8934450">
                <a:moveTo>
                  <a:pt x="911863" y="8399156"/>
                </a:moveTo>
                <a:lnTo>
                  <a:pt x="834459" y="8399156"/>
                </a:lnTo>
                <a:lnTo>
                  <a:pt x="8934450" y="3336674"/>
                </a:lnTo>
                <a:lnTo>
                  <a:pt x="8934450" y="3385044"/>
                </a:lnTo>
                <a:lnTo>
                  <a:pt x="911863" y="8399156"/>
                </a:lnTo>
                <a:close/>
              </a:path>
              <a:path w="8934450" h="8934450">
                <a:moveTo>
                  <a:pt x="896535" y="8461023"/>
                </a:moveTo>
                <a:lnTo>
                  <a:pt x="812877" y="8461023"/>
                </a:lnTo>
                <a:lnTo>
                  <a:pt x="8934450" y="3892631"/>
                </a:lnTo>
                <a:lnTo>
                  <a:pt x="8934450" y="3939685"/>
                </a:lnTo>
                <a:lnTo>
                  <a:pt x="896535" y="8461023"/>
                </a:lnTo>
                <a:close/>
              </a:path>
              <a:path w="8934450" h="8934450">
                <a:moveTo>
                  <a:pt x="884577" y="8519329"/>
                </a:moveTo>
                <a:lnTo>
                  <a:pt x="792879" y="8519329"/>
                </a:lnTo>
                <a:lnTo>
                  <a:pt x="8934450" y="4448544"/>
                </a:lnTo>
                <a:lnTo>
                  <a:pt x="8934450" y="4494402"/>
                </a:lnTo>
                <a:lnTo>
                  <a:pt x="884577" y="8519329"/>
                </a:lnTo>
                <a:close/>
              </a:path>
              <a:path w="8934450" h="8934450">
                <a:moveTo>
                  <a:pt x="876565" y="8574468"/>
                </a:moveTo>
                <a:lnTo>
                  <a:pt x="774301" y="8574468"/>
                </a:lnTo>
                <a:lnTo>
                  <a:pt x="8934450" y="5004397"/>
                </a:lnTo>
                <a:lnTo>
                  <a:pt x="8934450" y="5049145"/>
                </a:lnTo>
                <a:lnTo>
                  <a:pt x="876565" y="8574468"/>
                </a:lnTo>
                <a:close/>
              </a:path>
              <a:path w="8934450" h="8934450">
                <a:moveTo>
                  <a:pt x="874812" y="8626355"/>
                </a:moveTo>
                <a:lnTo>
                  <a:pt x="757965" y="8626355"/>
                </a:lnTo>
                <a:lnTo>
                  <a:pt x="8934450" y="5560185"/>
                </a:lnTo>
                <a:lnTo>
                  <a:pt x="8934450" y="5603989"/>
                </a:lnTo>
                <a:lnTo>
                  <a:pt x="874812" y="8626355"/>
                </a:lnTo>
                <a:close/>
              </a:path>
              <a:path w="8934450" h="8934450">
                <a:moveTo>
                  <a:pt x="880945" y="8675589"/>
                </a:moveTo>
                <a:lnTo>
                  <a:pt x="743522" y="8675589"/>
                </a:lnTo>
                <a:lnTo>
                  <a:pt x="8934450" y="6115934"/>
                </a:lnTo>
                <a:lnTo>
                  <a:pt x="8934450" y="6158873"/>
                </a:lnTo>
                <a:lnTo>
                  <a:pt x="880945" y="8675589"/>
                </a:lnTo>
                <a:close/>
              </a:path>
              <a:path w="8934450" h="8934450">
                <a:moveTo>
                  <a:pt x="900048" y="8722436"/>
                </a:moveTo>
                <a:lnTo>
                  <a:pt x="731034" y="8722436"/>
                </a:lnTo>
                <a:lnTo>
                  <a:pt x="8934450" y="6671582"/>
                </a:lnTo>
                <a:lnTo>
                  <a:pt x="8934450" y="6713840"/>
                </a:lnTo>
                <a:lnTo>
                  <a:pt x="900048" y="8722436"/>
                </a:lnTo>
                <a:close/>
              </a:path>
              <a:path w="8934450" h="8934450">
                <a:moveTo>
                  <a:pt x="943505" y="8767164"/>
                </a:moveTo>
                <a:lnTo>
                  <a:pt x="721138" y="8767164"/>
                </a:lnTo>
                <a:lnTo>
                  <a:pt x="8934450" y="7227167"/>
                </a:lnTo>
                <a:lnTo>
                  <a:pt x="8934450" y="7268869"/>
                </a:lnTo>
                <a:lnTo>
                  <a:pt x="943505" y="8767164"/>
                </a:lnTo>
                <a:close/>
              </a:path>
              <a:path w="8934450" h="8934450">
                <a:moveTo>
                  <a:pt x="1044394" y="8810246"/>
                </a:moveTo>
                <a:lnTo>
                  <a:pt x="713731" y="8810246"/>
                </a:lnTo>
                <a:lnTo>
                  <a:pt x="8934450" y="7782667"/>
                </a:lnTo>
                <a:lnTo>
                  <a:pt x="8934450" y="7823983"/>
                </a:lnTo>
                <a:lnTo>
                  <a:pt x="1044394" y="8810246"/>
                </a:lnTo>
                <a:close/>
              </a:path>
              <a:path w="8934450" h="8934450">
                <a:moveTo>
                  <a:pt x="1366259" y="8852196"/>
                </a:moveTo>
                <a:lnTo>
                  <a:pt x="708793" y="8852196"/>
                </a:lnTo>
                <a:lnTo>
                  <a:pt x="8934450" y="8338089"/>
                </a:lnTo>
                <a:lnTo>
                  <a:pt x="8934450" y="8379177"/>
                </a:lnTo>
                <a:lnTo>
                  <a:pt x="1366259" y="8852196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26" y="2256678"/>
            <a:ext cx="6762749" cy="6591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840" y="2665606"/>
            <a:ext cx="2354899" cy="11798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23056" y="3141700"/>
            <a:ext cx="3427729" cy="4710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100"/>
              </a:lnSpc>
              <a:spcBef>
                <a:spcPts val="95"/>
              </a:spcBef>
            </a:pPr>
            <a:r>
              <a:rPr dirty="0" sz="3750" spc="190">
                <a:solidFill>
                  <a:srgbClr val="FFFFFF"/>
                </a:solidFill>
                <a:latin typeface="Cambria"/>
                <a:cs typeface="Cambria"/>
              </a:rPr>
              <a:t>Route </a:t>
            </a:r>
            <a:r>
              <a:rPr dirty="0" sz="375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365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3750" spc="204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3750" spc="170">
                <a:solidFill>
                  <a:srgbClr val="FFFFFF"/>
                </a:solidFill>
                <a:latin typeface="Cambria"/>
                <a:cs typeface="Cambria"/>
              </a:rPr>
              <a:t>ll</a:t>
            </a:r>
            <a:r>
              <a:rPr dirty="0" sz="3750" spc="23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750" spc="225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3750" spc="22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3750" spc="23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750" spc="22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3750" spc="15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750" spc="25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dirty="0" sz="3750" spc="15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750" spc="13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dirty="0" sz="3750" spc="160">
                <a:solidFill>
                  <a:srgbClr val="FFFFFF"/>
                </a:solidFill>
                <a:latin typeface="Cambria"/>
                <a:cs typeface="Cambria"/>
              </a:rPr>
              <a:t>nedeni </a:t>
            </a:r>
            <a:r>
              <a:rPr dirty="0" sz="3750" spc="145">
                <a:solidFill>
                  <a:srgbClr val="FFFFFF"/>
                </a:solidFill>
                <a:latin typeface="Cambria"/>
                <a:cs typeface="Cambria"/>
              </a:rPr>
              <a:t>page </a:t>
            </a:r>
            <a:r>
              <a:rPr dirty="0" sz="375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200">
                <a:solidFill>
                  <a:srgbClr val="FFFFFF"/>
                </a:solidFill>
                <a:latin typeface="Cambria"/>
                <a:cs typeface="Cambria"/>
              </a:rPr>
              <a:t>olusturmak </a:t>
            </a:r>
            <a:r>
              <a:rPr dirty="0" sz="3750" spc="20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170">
                <a:solidFill>
                  <a:srgbClr val="FFFFFF"/>
                </a:solidFill>
                <a:latin typeface="Cambria"/>
                <a:cs typeface="Cambria"/>
              </a:rPr>
              <a:t>istememizdir</a:t>
            </a:r>
            <a:endParaRPr sz="3750">
              <a:latin typeface="Cambria"/>
              <a:cs typeface="Cambria"/>
            </a:endParaRPr>
          </a:p>
          <a:p>
            <a:pPr algn="ctr" marL="195580" marR="187960">
              <a:lnSpc>
                <a:spcPct val="117100"/>
              </a:lnSpc>
            </a:pPr>
            <a:r>
              <a:rPr dirty="0" sz="3750" spc="215">
                <a:solidFill>
                  <a:srgbClr val="FFFFFF"/>
                </a:solidFill>
                <a:latin typeface="Cambria"/>
                <a:cs typeface="Cambria"/>
              </a:rPr>
              <a:t>.Buna</a:t>
            </a:r>
            <a:r>
              <a:rPr dirty="0" sz="3750" spc="-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204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r>
              <a:rPr dirty="0" sz="3750" spc="-1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145">
                <a:solidFill>
                  <a:srgbClr val="FFFFFF"/>
                </a:solidFill>
                <a:latin typeface="Cambria"/>
                <a:cs typeface="Cambria"/>
              </a:rPr>
              <a:t>ile </a:t>
            </a:r>
            <a:r>
              <a:rPr dirty="0" sz="3750" spc="-8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110">
                <a:solidFill>
                  <a:srgbClr val="FFFFFF"/>
                </a:solidFill>
                <a:latin typeface="Cambria"/>
                <a:cs typeface="Cambria"/>
              </a:rPr>
              <a:t>yol</a:t>
            </a:r>
            <a:r>
              <a:rPr dirty="0" sz="375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750" spc="195">
                <a:solidFill>
                  <a:srgbClr val="FFFFFF"/>
                </a:solidFill>
                <a:latin typeface="Cambria"/>
                <a:cs typeface="Cambria"/>
              </a:rPr>
              <a:t>verdik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068" y="0"/>
            <a:ext cx="105467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610"/>
              <a:t>BASLANGIC</a:t>
            </a:r>
            <a:r>
              <a:rPr dirty="0" sz="9000" spc="-434"/>
              <a:t> </a:t>
            </a:r>
            <a:r>
              <a:rPr dirty="0" sz="9000" spc="865"/>
              <a:t>APP.JS</a:t>
            </a:r>
            <a:endParaRPr sz="9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1490" y="1310833"/>
            <a:ext cx="7677150" cy="7131684"/>
            <a:chOff x="1311490" y="1310833"/>
            <a:chExt cx="7677150" cy="7131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490" y="1310833"/>
              <a:ext cx="561974" cy="600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490" y="1841429"/>
              <a:ext cx="7677149" cy="6600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8879" y="207253"/>
            <a:ext cx="719328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940"/>
              <a:t>K</a:t>
            </a:r>
            <a:r>
              <a:rPr dirty="0" sz="9000" spc="850"/>
              <a:t>O</a:t>
            </a:r>
            <a:r>
              <a:rPr dirty="0" sz="9000" spc="530"/>
              <a:t>L</a:t>
            </a:r>
            <a:r>
              <a:rPr dirty="0" sz="9000" spc="810"/>
              <a:t>T</a:t>
            </a:r>
            <a:r>
              <a:rPr dirty="0" sz="9000" spc="315"/>
              <a:t>U</a:t>
            </a:r>
            <a:r>
              <a:rPr dirty="0" sz="9000" spc="940"/>
              <a:t>K</a:t>
            </a:r>
            <a:r>
              <a:rPr dirty="0" sz="9000" spc="535"/>
              <a:t>.</a:t>
            </a:r>
            <a:r>
              <a:rPr dirty="0" sz="9000" spc="1889"/>
              <a:t>J</a:t>
            </a:r>
            <a:r>
              <a:rPr dirty="0" sz="9000" spc="935"/>
              <a:t>S</a:t>
            </a:r>
            <a:r>
              <a:rPr dirty="0" sz="9000" spc="1255"/>
              <a:t>X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9892965" y="4669967"/>
            <a:ext cx="8015605" cy="131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600"/>
              </a:lnSpc>
              <a:spcBef>
                <a:spcPts val="95"/>
              </a:spcBef>
            </a:pPr>
            <a:r>
              <a:rPr dirty="0" sz="2400" spc="135">
                <a:solidFill>
                  <a:srgbClr val="FFFFFF"/>
                </a:solidFill>
                <a:latin typeface="Cambria"/>
                <a:cs typeface="Cambria"/>
              </a:rPr>
              <a:t>Koltugumuzun </a:t>
            </a:r>
            <a:r>
              <a:rPr dirty="0" sz="2400" spc="130">
                <a:solidFill>
                  <a:srgbClr val="FFFFFF"/>
                </a:solidFill>
                <a:latin typeface="Cambria"/>
                <a:cs typeface="Cambria"/>
              </a:rPr>
              <a:t>alinabilir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oldugunda </a:t>
            </a:r>
            <a:r>
              <a:rPr dirty="0" sz="2400" spc="125">
                <a:solidFill>
                  <a:srgbClr val="FFFFFF"/>
                </a:solidFill>
                <a:latin typeface="Cambria"/>
                <a:cs typeface="Cambria"/>
              </a:rPr>
              <a:t>hangi </a:t>
            </a:r>
            <a:r>
              <a:rPr dirty="0" sz="2400" spc="145">
                <a:solidFill>
                  <a:srgbClr val="FFFFFF"/>
                </a:solidFill>
                <a:latin typeface="Cambria"/>
                <a:cs typeface="Cambria"/>
              </a:rPr>
              <a:t>renkte </a:t>
            </a:r>
            <a:r>
              <a:rPr dirty="0" sz="240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Cambria"/>
                <a:cs typeface="Cambria"/>
              </a:rPr>
              <a:t>olacagi,secilir</a:t>
            </a:r>
            <a:r>
              <a:rPr dirty="0" sz="24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Cambria"/>
                <a:cs typeface="Cambria"/>
              </a:rPr>
              <a:t>durumda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oldugunda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Cambria"/>
                <a:cs typeface="Cambria"/>
              </a:rPr>
              <a:t>hangi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Cambria"/>
                <a:cs typeface="Cambria"/>
              </a:rPr>
              <a:t>renkte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Cambria"/>
                <a:cs typeface="Cambria"/>
              </a:rPr>
              <a:t>olcagini </a:t>
            </a:r>
            <a:r>
              <a:rPr dirty="0" sz="2400" spc="-5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gosteriyoruz.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553" y="1936896"/>
            <a:ext cx="13458822" cy="64103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3785" y="0"/>
            <a:ext cx="7244715" cy="3790950"/>
          </a:xfrm>
          <a:custGeom>
            <a:avLst/>
            <a:gdLst/>
            <a:ahLst/>
            <a:cxnLst/>
            <a:rect l="l" t="t" r="r" b="b"/>
            <a:pathLst>
              <a:path w="7244715" h="3790950">
                <a:moveTo>
                  <a:pt x="7244214" y="114123"/>
                </a:moveTo>
                <a:lnTo>
                  <a:pt x="7244214" y="192772"/>
                </a:lnTo>
                <a:lnTo>
                  <a:pt x="7126474" y="0"/>
                </a:lnTo>
                <a:lnTo>
                  <a:pt x="7174510" y="0"/>
                </a:lnTo>
                <a:lnTo>
                  <a:pt x="7244214" y="114123"/>
                </a:lnTo>
                <a:close/>
              </a:path>
              <a:path w="7244715" h="3790950">
                <a:moveTo>
                  <a:pt x="7244214" y="3744260"/>
                </a:moveTo>
                <a:lnTo>
                  <a:pt x="7244214" y="3790532"/>
                </a:lnTo>
                <a:lnTo>
                  <a:pt x="0" y="0"/>
                </a:lnTo>
                <a:lnTo>
                  <a:pt x="88451" y="0"/>
                </a:lnTo>
                <a:lnTo>
                  <a:pt x="7244214" y="3744260"/>
                </a:lnTo>
                <a:close/>
              </a:path>
              <a:path w="7244715" h="3790950">
                <a:moveTo>
                  <a:pt x="7244214" y="3608260"/>
                </a:moveTo>
                <a:lnTo>
                  <a:pt x="7244214" y="3655359"/>
                </a:lnTo>
                <a:lnTo>
                  <a:pt x="775074" y="0"/>
                </a:lnTo>
                <a:lnTo>
                  <a:pt x="858428" y="0"/>
                </a:lnTo>
                <a:lnTo>
                  <a:pt x="7244214" y="3608260"/>
                </a:lnTo>
                <a:close/>
              </a:path>
              <a:path w="7244715" h="3790950">
                <a:moveTo>
                  <a:pt x="7244214" y="3457928"/>
                </a:moveTo>
                <a:lnTo>
                  <a:pt x="7244214" y="3505982"/>
                </a:lnTo>
                <a:lnTo>
                  <a:pt x="1508358" y="0"/>
                </a:lnTo>
                <a:lnTo>
                  <a:pt x="1586954" y="0"/>
                </a:lnTo>
                <a:lnTo>
                  <a:pt x="7244214" y="3457928"/>
                </a:lnTo>
                <a:close/>
              </a:path>
              <a:path w="7244715" h="3790950">
                <a:moveTo>
                  <a:pt x="7244214" y="3290855"/>
                </a:moveTo>
                <a:lnTo>
                  <a:pt x="7244214" y="3340063"/>
                </a:lnTo>
                <a:lnTo>
                  <a:pt x="2203088" y="0"/>
                </a:lnTo>
                <a:lnTo>
                  <a:pt x="2277358" y="0"/>
                </a:lnTo>
                <a:lnTo>
                  <a:pt x="7244214" y="3290855"/>
                </a:lnTo>
                <a:close/>
              </a:path>
              <a:path w="7244715" h="3790950">
                <a:moveTo>
                  <a:pt x="7244214" y="3104120"/>
                </a:moveTo>
                <a:lnTo>
                  <a:pt x="7244214" y="3154639"/>
                </a:lnTo>
                <a:lnTo>
                  <a:pt x="2862299" y="0"/>
                </a:lnTo>
                <a:lnTo>
                  <a:pt x="2932455" y="0"/>
                </a:lnTo>
                <a:lnTo>
                  <a:pt x="7244214" y="3104120"/>
                </a:lnTo>
                <a:close/>
              </a:path>
              <a:path w="7244715" h="3790950">
                <a:moveTo>
                  <a:pt x="7244214" y="2894005"/>
                </a:moveTo>
                <a:lnTo>
                  <a:pt x="7244214" y="2946113"/>
                </a:lnTo>
                <a:lnTo>
                  <a:pt x="3488550" y="0"/>
                </a:lnTo>
                <a:lnTo>
                  <a:pt x="3554988" y="0"/>
                </a:lnTo>
                <a:lnTo>
                  <a:pt x="7244214" y="2894005"/>
                </a:lnTo>
                <a:close/>
              </a:path>
              <a:path w="7244715" h="3790950">
                <a:moveTo>
                  <a:pt x="7244214" y="2655816"/>
                </a:moveTo>
                <a:lnTo>
                  <a:pt x="7244214" y="2709856"/>
                </a:lnTo>
                <a:lnTo>
                  <a:pt x="4084297" y="0"/>
                </a:lnTo>
                <a:lnTo>
                  <a:pt x="4147309" y="0"/>
                </a:lnTo>
                <a:lnTo>
                  <a:pt x="7244214" y="2655816"/>
                </a:lnTo>
                <a:close/>
              </a:path>
              <a:path w="7244715" h="3790950">
                <a:moveTo>
                  <a:pt x="7244214" y="2383587"/>
                </a:moveTo>
                <a:lnTo>
                  <a:pt x="7244214" y="2439906"/>
                </a:lnTo>
                <a:lnTo>
                  <a:pt x="4651696" y="0"/>
                </a:lnTo>
                <a:lnTo>
                  <a:pt x="4711536" y="0"/>
                </a:lnTo>
                <a:lnTo>
                  <a:pt x="7244214" y="2383587"/>
                </a:lnTo>
                <a:close/>
              </a:path>
              <a:path w="7244715" h="3790950">
                <a:moveTo>
                  <a:pt x="7244214" y="2069430"/>
                </a:moveTo>
                <a:lnTo>
                  <a:pt x="7244214" y="2128529"/>
                </a:lnTo>
                <a:lnTo>
                  <a:pt x="5192715" y="0"/>
                </a:lnTo>
                <a:lnTo>
                  <a:pt x="5249679" y="0"/>
                </a:lnTo>
                <a:lnTo>
                  <a:pt x="7244214" y="2069430"/>
                </a:lnTo>
                <a:close/>
              </a:path>
              <a:path w="7244715" h="3790950">
                <a:moveTo>
                  <a:pt x="7244214" y="1702890"/>
                </a:moveTo>
                <a:lnTo>
                  <a:pt x="7244214" y="1765363"/>
                </a:lnTo>
                <a:lnTo>
                  <a:pt x="5709141" y="0"/>
                </a:lnTo>
                <a:lnTo>
                  <a:pt x="5763466" y="0"/>
                </a:lnTo>
                <a:lnTo>
                  <a:pt x="7244214" y="1702890"/>
                </a:lnTo>
                <a:close/>
              </a:path>
              <a:path w="7244715" h="3790950">
                <a:moveTo>
                  <a:pt x="7244214" y="1269602"/>
                </a:moveTo>
                <a:lnTo>
                  <a:pt x="7244214" y="1336328"/>
                </a:lnTo>
                <a:lnTo>
                  <a:pt x="6202592" y="0"/>
                </a:lnTo>
                <a:lnTo>
                  <a:pt x="6254600" y="0"/>
                </a:lnTo>
                <a:lnTo>
                  <a:pt x="7244214" y="1269602"/>
                </a:lnTo>
                <a:close/>
              </a:path>
              <a:path w="7244715" h="3790950">
                <a:moveTo>
                  <a:pt x="7244214" y="749664"/>
                </a:moveTo>
                <a:lnTo>
                  <a:pt x="7244214" y="821601"/>
                </a:lnTo>
                <a:lnTo>
                  <a:pt x="6674606" y="0"/>
                </a:lnTo>
                <a:lnTo>
                  <a:pt x="6724478" y="0"/>
                </a:lnTo>
                <a:lnTo>
                  <a:pt x="7244214" y="749664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490" y="1310833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958" y="2133600"/>
            <a:ext cx="8439149" cy="6381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6481" y="207248"/>
            <a:ext cx="78701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25">
                <a:solidFill>
                  <a:srgbClr val="FFFFFF"/>
                </a:solidFill>
                <a:latin typeface="SimSun"/>
                <a:cs typeface="SimSun"/>
              </a:rPr>
              <a:t>F</a:t>
            </a:r>
            <a:r>
              <a:rPr dirty="0" sz="9000" spc="-1650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9000" spc="-166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9000" spc="349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9000" spc="860">
                <a:solidFill>
                  <a:srgbClr val="FFFFFF"/>
                </a:solidFill>
                <a:latin typeface="SimSun"/>
                <a:cs typeface="SimSun"/>
              </a:rPr>
              <a:t>L</a:t>
            </a:r>
            <a:r>
              <a:rPr dirty="0" sz="9000" spc="-1650">
                <a:solidFill>
                  <a:srgbClr val="FFFFFF"/>
                </a:solidFill>
                <a:latin typeface="SimSun"/>
                <a:cs typeface="SimSun"/>
              </a:rPr>
              <a:t>i</a:t>
            </a:r>
            <a:r>
              <a:rPr dirty="0" sz="9000" spc="-595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9000" spc="-955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9000" spc="14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dirty="0" sz="9000" spc="349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dirty="0" sz="9000" spc="-2115">
                <a:solidFill>
                  <a:srgbClr val="FFFFFF"/>
                </a:solidFill>
                <a:latin typeface="SimSun"/>
                <a:cs typeface="SimSun"/>
              </a:rPr>
              <a:t>.</a:t>
            </a:r>
            <a:r>
              <a:rPr dirty="0" sz="9000" spc="-1705">
                <a:solidFill>
                  <a:srgbClr val="FFFFFF"/>
                </a:solidFill>
                <a:latin typeface="SimSun"/>
                <a:cs typeface="SimSun"/>
              </a:rPr>
              <a:t>j</a:t>
            </a:r>
            <a:r>
              <a:rPr dirty="0" sz="9000" spc="-595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9000" spc="855">
                <a:solidFill>
                  <a:srgbClr val="FFFFFF"/>
                </a:solidFill>
                <a:latin typeface="SimSun"/>
                <a:cs typeface="SimSun"/>
              </a:rPr>
              <a:t>x</a:t>
            </a:r>
            <a:endParaRPr sz="9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9437" y="4166863"/>
            <a:ext cx="7919720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Burada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olusturulan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komponent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515">
                <a:solidFill>
                  <a:srgbClr val="FFFFFF"/>
                </a:solidFill>
                <a:latin typeface="Cambria"/>
                <a:cs typeface="Cambria"/>
              </a:rPr>
              <a:t>ana</a:t>
            </a: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sayfaya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05">
                <a:solidFill>
                  <a:srgbClr val="FFFFFF"/>
                </a:solidFill>
                <a:latin typeface="Cambria"/>
                <a:cs typeface="Cambria"/>
              </a:rPr>
              <a:t>gonderilir.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569" y="3019785"/>
            <a:ext cx="13458822" cy="4248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3503" y="2493410"/>
            <a:ext cx="6962774" cy="5905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21" y="242544"/>
            <a:ext cx="3748404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40"/>
              <a:t>D</a:t>
            </a:r>
            <a:r>
              <a:rPr dirty="0" sz="9000" spc="545"/>
              <a:t>a</a:t>
            </a:r>
            <a:r>
              <a:rPr dirty="0" sz="9000" spc="500"/>
              <a:t>t</a:t>
            </a:r>
            <a:r>
              <a:rPr dirty="0" sz="9000" spc="545"/>
              <a:t>a</a:t>
            </a:r>
            <a:r>
              <a:rPr dirty="0" sz="9000" spc="535"/>
              <a:t>.</a:t>
            </a:r>
            <a:r>
              <a:rPr dirty="0" sz="9000" spc="400"/>
              <a:t>j</a:t>
            </a:r>
            <a:r>
              <a:rPr dirty="0" sz="9000" spc="35"/>
              <a:t>s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8285" y="2190327"/>
            <a:ext cx="3870325" cy="8096884"/>
          </a:xfrm>
          <a:custGeom>
            <a:avLst/>
            <a:gdLst/>
            <a:ahLst/>
            <a:cxnLst/>
            <a:rect l="l" t="t" r="r" b="b"/>
            <a:pathLst>
              <a:path w="3870325" h="8096884">
                <a:moveTo>
                  <a:pt x="40976" y="8096671"/>
                </a:moveTo>
                <a:lnTo>
                  <a:pt x="0" y="8096671"/>
                </a:lnTo>
                <a:lnTo>
                  <a:pt x="0" y="4659885"/>
                </a:lnTo>
                <a:lnTo>
                  <a:pt x="1025906" y="4067806"/>
                </a:lnTo>
                <a:lnTo>
                  <a:pt x="1025906" y="1641411"/>
                </a:lnTo>
                <a:lnTo>
                  <a:pt x="3869714" y="0"/>
                </a:lnTo>
                <a:lnTo>
                  <a:pt x="3869714" y="47303"/>
                </a:lnTo>
                <a:lnTo>
                  <a:pt x="1087361" y="1653221"/>
                </a:lnTo>
                <a:lnTo>
                  <a:pt x="1148820" y="1688690"/>
                </a:lnTo>
                <a:lnTo>
                  <a:pt x="1066883" y="1688690"/>
                </a:lnTo>
                <a:lnTo>
                  <a:pt x="1066883" y="4115126"/>
                </a:lnTo>
                <a:lnTo>
                  <a:pt x="1025906" y="4115126"/>
                </a:lnTo>
                <a:lnTo>
                  <a:pt x="61496" y="4671694"/>
                </a:lnTo>
                <a:lnTo>
                  <a:pt x="122917" y="4707143"/>
                </a:lnTo>
                <a:lnTo>
                  <a:pt x="40976" y="4707143"/>
                </a:lnTo>
                <a:lnTo>
                  <a:pt x="40976" y="8096671"/>
                </a:lnTo>
                <a:close/>
              </a:path>
              <a:path w="3870325" h="8096884">
                <a:moveTo>
                  <a:pt x="1148853" y="5228282"/>
                </a:moveTo>
                <a:lnTo>
                  <a:pt x="1066883" y="5228282"/>
                </a:lnTo>
                <a:lnTo>
                  <a:pt x="3351364" y="3909798"/>
                </a:lnTo>
                <a:lnTo>
                  <a:pt x="2589863" y="3470316"/>
                </a:lnTo>
                <a:lnTo>
                  <a:pt x="2589828" y="2567653"/>
                </a:lnTo>
                <a:lnTo>
                  <a:pt x="1066883" y="1688690"/>
                </a:lnTo>
                <a:lnTo>
                  <a:pt x="1148820" y="1688690"/>
                </a:lnTo>
                <a:lnTo>
                  <a:pt x="2610362" y="2532183"/>
                </a:lnTo>
                <a:lnTo>
                  <a:pt x="2692276" y="2532183"/>
                </a:lnTo>
                <a:lnTo>
                  <a:pt x="2630820" y="2567653"/>
                </a:lnTo>
                <a:lnTo>
                  <a:pt x="2630820" y="3423017"/>
                </a:lnTo>
                <a:lnTo>
                  <a:pt x="2712810" y="3423017"/>
                </a:lnTo>
                <a:lnTo>
                  <a:pt x="2651318" y="3458507"/>
                </a:lnTo>
                <a:lnTo>
                  <a:pt x="3392320" y="3886179"/>
                </a:lnTo>
                <a:lnTo>
                  <a:pt x="3474252" y="3886179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2692276" y="2532183"/>
                </a:moveTo>
                <a:lnTo>
                  <a:pt x="2610362" y="2532183"/>
                </a:lnTo>
                <a:lnTo>
                  <a:pt x="3392320" y="2080893"/>
                </a:lnTo>
                <a:lnTo>
                  <a:pt x="3494705" y="2139981"/>
                </a:lnTo>
                <a:lnTo>
                  <a:pt x="3371821" y="2139981"/>
                </a:lnTo>
                <a:lnTo>
                  <a:pt x="2692276" y="2532183"/>
                </a:lnTo>
                <a:close/>
              </a:path>
              <a:path w="3870325" h="8096884">
                <a:moveTo>
                  <a:pt x="2712810" y="3423017"/>
                </a:moveTo>
                <a:lnTo>
                  <a:pt x="2630820" y="3423017"/>
                </a:lnTo>
                <a:lnTo>
                  <a:pt x="3371821" y="2995345"/>
                </a:lnTo>
                <a:lnTo>
                  <a:pt x="3371821" y="2139981"/>
                </a:lnTo>
                <a:lnTo>
                  <a:pt x="3494705" y="2139981"/>
                </a:lnTo>
                <a:lnTo>
                  <a:pt x="3412798" y="2140002"/>
                </a:lnTo>
                <a:lnTo>
                  <a:pt x="3412798" y="2995345"/>
                </a:lnTo>
                <a:lnTo>
                  <a:pt x="3474291" y="3030835"/>
                </a:lnTo>
                <a:lnTo>
                  <a:pt x="3392320" y="3030835"/>
                </a:lnTo>
                <a:lnTo>
                  <a:pt x="2712810" y="3423017"/>
                </a:lnTo>
                <a:close/>
              </a:path>
              <a:path w="3870325" h="8096884">
                <a:moveTo>
                  <a:pt x="3869714" y="2403705"/>
                </a:moveTo>
                <a:lnTo>
                  <a:pt x="3412798" y="2140002"/>
                </a:lnTo>
                <a:lnTo>
                  <a:pt x="3494740" y="2140002"/>
                </a:lnTo>
                <a:lnTo>
                  <a:pt x="3869714" y="2356409"/>
                </a:lnTo>
                <a:lnTo>
                  <a:pt x="3869714" y="2403705"/>
                </a:lnTo>
                <a:close/>
              </a:path>
              <a:path w="3870325" h="8096884">
                <a:moveTo>
                  <a:pt x="3869714" y="3306365"/>
                </a:moveTo>
                <a:lnTo>
                  <a:pt x="3392320" y="3030835"/>
                </a:lnTo>
                <a:lnTo>
                  <a:pt x="3474291" y="3030835"/>
                </a:lnTo>
                <a:lnTo>
                  <a:pt x="3869714" y="3259048"/>
                </a:lnTo>
                <a:lnTo>
                  <a:pt x="3869714" y="3306365"/>
                </a:lnTo>
                <a:close/>
              </a:path>
              <a:path w="3870325" h="8096884">
                <a:moveTo>
                  <a:pt x="3474252" y="3886179"/>
                </a:moveTo>
                <a:lnTo>
                  <a:pt x="3392320" y="3886179"/>
                </a:lnTo>
                <a:lnTo>
                  <a:pt x="3869714" y="3610649"/>
                </a:lnTo>
                <a:lnTo>
                  <a:pt x="3869714" y="3657938"/>
                </a:lnTo>
                <a:lnTo>
                  <a:pt x="3474252" y="3886179"/>
                </a:lnTo>
                <a:close/>
              </a:path>
              <a:path w="3870325" h="8096884">
                <a:moveTo>
                  <a:pt x="1148817" y="5228303"/>
                </a:moveTo>
                <a:lnTo>
                  <a:pt x="1025906" y="5228303"/>
                </a:lnTo>
                <a:lnTo>
                  <a:pt x="1025906" y="4115126"/>
                </a:lnTo>
                <a:lnTo>
                  <a:pt x="1066883" y="4115126"/>
                </a:lnTo>
                <a:lnTo>
                  <a:pt x="1066883" y="5228282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3168912" y="8096671"/>
                </a:moveTo>
                <a:lnTo>
                  <a:pt x="3127935" y="8096671"/>
                </a:lnTo>
                <a:lnTo>
                  <a:pt x="3127935" y="6488830"/>
                </a:lnTo>
                <a:lnTo>
                  <a:pt x="40976" y="4707143"/>
                </a:lnTo>
                <a:lnTo>
                  <a:pt x="122917" y="4707143"/>
                </a:lnTo>
                <a:lnTo>
                  <a:pt x="1025906" y="5228303"/>
                </a:lnTo>
                <a:lnTo>
                  <a:pt x="1148817" y="5228303"/>
                </a:lnTo>
                <a:lnTo>
                  <a:pt x="1087361" y="5263773"/>
                </a:lnTo>
                <a:lnTo>
                  <a:pt x="3148413" y="6453320"/>
                </a:lnTo>
                <a:lnTo>
                  <a:pt x="3230408" y="6453320"/>
                </a:lnTo>
                <a:lnTo>
                  <a:pt x="3189411" y="6476981"/>
                </a:lnTo>
                <a:lnTo>
                  <a:pt x="3250866" y="6512450"/>
                </a:lnTo>
                <a:lnTo>
                  <a:pt x="3168912" y="6512450"/>
                </a:lnTo>
                <a:lnTo>
                  <a:pt x="3168912" y="7367772"/>
                </a:lnTo>
                <a:lnTo>
                  <a:pt x="3250864" y="7415072"/>
                </a:lnTo>
                <a:lnTo>
                  <a:pt x="3168912" y="7415072"/>
                </a:lnTo>
                <a:lnTo>
                  <a:pt x="3168912" y="8096671"/>
                </a:lnTo>
                <a:close/>
              </a:path>
              <a:path w="3870325" h="8096884">
                <a:moveTo>
                  <a:pt x="3230408" y="6453320"/>
                </a:moveTo>
                <a:lnTo>
                  <a:pt x="3148413" y="6453320"/>
                </a:lnTo>
                <a:lnTo>
                  <a:pt x="3869714" y="6037021"/>
                </a:lnTo>
                <a:lnTo>
                  <a:pt x="3869714" y="6084353"/>
                </a:lnTo>
                <a:lnTo>
                  <a:pt x="3230408" y="6453320"/>
                </a:lnTo>
                <a:close/>
              </a:path>
              <a:path w="3870325" h="8096884">
                <a:moveTo>
                  <a:pt x="3869714" y="6916908"/>
                </a:moveTo>
                <a:lnTo>
                  <a:pt x="3168912" y="6512450"/>
                </a:lnTo>
                <a:lnTo>
                  <a:pt x="3250866" y="6512450"/>
                </a:lnTo>
                <a:lnTo>
                  <a:pt x="3869714" y="6869620"/>
                </a:lnTo>
                <a:lnTo>
                  <a:pt x="3869714" y="6916908"/>
                </a:lnTo>
                <a:close/>
              </a:path>
              <a:path w="3870325" h="8096884">
                <a:moveTo>
                  <a:pt x="3869714" y="7819542"/>
                </a:moveTo>
                <a:lnTo>
                  <a:pt x="3168912" y="7415072"/>
                </a:lnTo>
                <a:lnTo>
                  <a:pt x="3250864" y="7415072"/>
                </a:lnTo>
                <a:lnTo>
                  <a:pt x="3869714" y="7772251"/>
                </a:lnTo>
                <a:lnTo>
                  <a:pt x="3869714" y="7819542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8418" y="1415030"/>
            <a:ext cx="561974" cy="6000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3186" y="1714794"/>
            <a:ext cx="13134975" cy="7410450"/>
            <a:chOff x="573186" y="1714794"/>
            <a:chExt cx="13134975" cy="7410450"/>
          </a:xfrm>
        </p:grpSpPr>
        <p:sp>
          <p:nvSpPr>
            <p:cNvPr id="5" name="object 5"/>
            <p:cNvSpPr/>
            <p:nvPr/>
          </p:nvSpPr>
          <p:spPr>
            <a:xfrm>
              <a:off x="5726950" y="4156671"/>
              <a:ext cx="1773555" cy="4114800"/>
            </a:xfrm>
            <a:custGeom>
              <a:avLst/>
              <a:gdLst/>
              <a:ahLst/>
              <a:cxnLst/>
              <a:rect l="l" t="t" r="r" b="b"/>
              <a:pathLst>
                <a:path w="1773554" h="4114800">
                  <a:moveTo>
                    <a:pt x="1773555" y="7467"/>
                  </a:moveTo>
                  <a:lnTo>
                    <a:pt x="1763128" y="5003"/>
                  </a:lnTo>
                  <a:lnTo>
                    <a:pt x="1750174" y="2870"/>
                  </a:lnTo>
                  <a:lnTo>
                    <a:pt x="1732127" y="952"/>
                  </a:lnTo>
                  <a:lnTo>
                    <a:pt x="1708937" y="0"/>
                  </a:lnTo>
                  <a:lnTo>
                    <a:pt x="1680933" y="787"/>
                  </a:lnTo>
                  <a:lnTo>
                    <a:pt x="1611744" y="10756"/>
                  </a:lnTo>
                  <a:lnTo>
                    <a:pt x="1571421" y="21399"/>
                  </a:lnTo>
                  <a:lnTo>
                    <a:pt x="1527975" y="36728"/>
                  </a:lnTo>
                  <a:lnTo>
                    <a:pt x="1482115" y="57099"/>
                  </a:lnTo>
                  <a:lnTo>
                    <a:pt x="1434515" y="82867"/>
                  </a:lnTo>
                  <a:lnTo>
                    <a:pt x="1395577" y="107416"/>
                  </a:lnTo>
                  <a:lnTo>
                    <a:pt x="1356283" y="135445"/>
                  </a:lnTo>
                  <a:lnTo>
                    <a:pt x="1316812" y="166852"/>
                  </a:lnTo>
                  <a:lnTo>
                    <a:pt x="1277366" y="201510"/>
                  </a:lnTo>
                  <a:lnTo>
                    <a:pt x="1238123" y="239344"/>
                  </a:lnTo>
                  <a:lnTo>
                    <a:pt x="1206220" y="273431"/>
                  </a:lnTo>
                  <a:lnTo>
                    <a:pt x="1174800" y="309499"/>
                  </a:lnTo>
                  <a:lnTo>
                    <a:pt x="1143825" y="347433"/>
                  </a:lnTo>
                  <a:lnTo>
                    <a:pt x="1113269" y="387121"/>
                  </a:lnTo>
                  <a:lnTo>
                    <a:pt x="1083094" y="428459"/>
                  </a:lnTo>
                  <a:lnTo>
                    <a:pt x="1053261" y="471322"/>
                  </a:lnTo>
                  <a:lnTo>
                    <a:pt x="1010805" y="538695"/>
                  </a:lnTo>
                  <a:lnTo>
                    <a:pt x="989647" y="573430"/>
                  </a:lnTo>
                  <a:lnTo>
                    <a:pt x="929144" y="682117"/>
                  </a:lnTo>
                  <a:lnTo>
                    <a:pt x="891298" y="757783"/>
                  </a:lnTo>
                  <a:lnTo>
                    <a:pt x="869950" y="801979"/>
                  </a:lnTo>
                  <a:lnTo>
                    <a:pt x="849236" y="846836"/>
                  </a:lnTo>
                  <a:lnTo>
                    <a:pt x="829094" y="892314"/>
                  </a:lnTo>
                  <a:lnTo>
                    <a:pt x="809447" y="938377"/>
                  </a:lnTo>
                  <a:lnTo>
                    <a:pt x="790232" y="984948"/>
                  </a:lnTo>
                  <a:lnTo>
                    <a:pt x="771398" y="1031976"/>
                  </a:lnTo>
                  <a:lnTo>
                    <a:pt x="752843" y="1079436"/>
                  </a:lnTo>
                  <a:lnTo>
                    <a:pt x="737209" y="1121257"/>
                  </a:lnTo>
                  <a:lnTo>
                    <a:pt x="692416" y="1248194"/>
                  </a:lnTo>
                  <a:lnTo>
                    <a:pt x="678154" y="1290993"/>
                  </a:lnTo>
                  <a:lnTo>
                    <a:pt x="664540" y="1333906"/>
                  </a:lnTo>
                  <a:lnTo>
                    <a:pt x="624205" y="1463205"/>
                  </a:lnTo>
                  <a:lnTo>
                    <a:pt x="575792" y="1636306"/>
                  </a:lnTo>
                  <a:lnTo>
                    <a:pt x="564248" y="1679448"/>
                  </a:lnTo>
                  <a:lnTo>
                    <a:pt x="530517" y="1814703"/>
                  </a:lnTo>
                  <a:lnTo>
                    <a:pt x="518782" y="1863496"/>
                  </a:lnTo>
                  <a:lnTo>
                    <a:pt x="507555" y="1912048"/>
                  </a:lnTo>
                  <a:lnTo>
                    <a:pt x="496735" y="1960321"/>
                  </a:lnTo>
                  <a:lnTo>
                    <a:pt x="465505" y="2103221"/>
                  </a:lnTo>
                  <a:lnTo>
                    <a:pt x="457009" y="2144242"/>
                  </a:lnTo>
                  <a:lnTo>
                    <a:pt x="411111" y="2382253"/>
                  </a:lnTo>
                  <a:lnTo>
                    <a:pt x="404456" y="2420366"/>
                  </a:lnTo>
                  <a:lnTo>
                    <a:pt x="364109" y="2660523"/>
                  </a:lnTo>
                  <a:lnTo>
                    <a:pt x="357111" y="2705265"/>
                  </a:lnTo>
                  <a:lnTo>
                    <a:pt x="336651" y="2844914"/>
                  </a:lnTo>
                  <a:lnTo>
                    <a:pt x="0" y="2844914"/>
                  </a:lnTo>
                  <a:lnTo>
                    <a:pt x="733069" y="4114228"/>
                  </a:lnTo>
                  <a:lnTo>
                    <a:pt x="1466126" y="2844914"/>
                  </a:lnTo>
                  <a:lnTo>
                    <a:pt x="1137081" y="2844914"/>
                  </a:lnTo>
                  <a:lnTo>
                    <a:pt x="1125524" y="2731427"/>
                  </a:lnTo>
                  <a:lnTo>
                    <a:pt x="1120876" y="2680119"/>
                  </a:lnTo>
                  <a:lnTo>
                    <a:pt x="1116520" y="2627312"/>
                  </a:lnTo>
                  <a:lnTo>
                    <a:pt x="1100505" y="2423452"/>
                  </a:lnTo>
                  <a:lnTo>
                    <a:pt x="1087742" y="2196033"/>
                  </a:lnTo>
                  <a:lnTo>
                    <a:pt x="1086129" y="2156790"/>
                  </a:lnTo>
                  <a:lnTo>
                    <a:pt x="1081176" y="1996948"/>
                  </a:lnTo>
                  <a:lnTo>
                    <a:pt x="1079944" y="1942668"/>
                  </a:lnTo>
                  <a:lnTo>
                    <a:pt x="1079246" y="1888070"/>
                  </a:lnTo>
                  <a:lnTo>
                    <a:pt x="1079093" y="1729308"/>
                  </a:lnTo>
                  <a:lnTo>
                    <a:pt x="1083792" y="1541513"/>
                  </a:lnTo>
                  <a:lnTo>
                    <a:pt x="1093393" y="1374863"/>
                  </a:lnTo>
                  <a:lnTo>
                    <a:pt x="1096556" y="1333360"/>
                  </a:lnTo>
                  <a:lnTo>
                    <a:pt x="1107948" y="1209852"/>
                  </a:lnTo>
                  <a:lnTo>
                    <a:pt x="1112443" y="1169111"/>
                  </a:lnTo>
                  <a:lnTo>
                    <a:pt x="1119289" y="1115161"/>
                  </a:lnTo>
                  <a:lnTo>
                    <a:pt x="1126655" y="1061618"/>
                  </a:lnTo>
                  <a:lnTo>
                    <a:pt x="1134643" y="1008570"/>
                  </a:lnTo>
                  <a:lnTo>
                    <a:pt x="1143355" y="956144"/>
                  </a:lnTo>
                  <a:lnTo>
                    <a:pt x="1152893" y="904417"/>
                  </a:lnTo>
                  <a:lnTo>
                    <a:pt x="1163370" y="853528"/>
                  </a:lnTo>
                  <a:lnTo>
                    <a:pt x="1179728" y="778332"/>
                  </a:lnTo>
                  <a:lnTo>
                    <a:pt x="1208709" y="669925"/>
                  </a:lnTo>
                  <a:lnTo>
                    <a:pt x="1241704" y="567067"/>
                  </a:lnTo>
                  <a:lnTo>
                    <a:pt x="1261491" y="514997"/>
                  </a:lnTo>
                  <a:lnTo>
                    <a:pt x="1282217" y="464693"/>
                  </a:lnTo>
                  <a:lnTo>
                    <a:pt x="1303947" y="416356"/>
                  </a:lnTo>
                  <a:lnTo>
                    <a:pt x="1326756" y="370230"/>
                  </a:lnTo>
                  <a:lnTo>
                    <a:pt x="1350721" y="326529"/>
                  </a:lnTo>
                  <a:lnTo>
                    <a:pt x="1382636" y="275971"/>
                  </a:lnTo>
                  <a:lnTo>
                    <a:pt x="1415846" y="229514"/>
                  </a:lnTo>
                  <a:lnTo>
                    <a:pt x="1450136" y="187426"/>
                  </a:lnTo>
                  <a:lnTo>
                    <a:pt x="1485290" y="149948"/>
                  </a:lnTo>
                  <a:lnTo>
                    <a:pt x="1520837" y="117246"/>
                  </a:lnTo>
                  <a:lnTo>
                    <a:pt x="1556321" y="89395"/>
                  </a:lnTo>
                  <a:lnTo>
                    <a:pt x="1591132" y="66255"/>
                  </a:lnTo>
                  <a:lnTo>
                    <a:pt x="1624672" y="47726"/>
                  </a:lnTo>
                  <a:lnTo>
                    <a:pt x="1685036" y="22948"/>
                  </a:lnTo>
                  <a:lnTo>
                    <a:pt x="1732445" y="11176"/>
                  </a:lnTo>
                  <a:lnTo>
                    <a:pt x="1762925" y="7632"/>
                  </a:lnTo>
                  <a:lnTo>
                    <a:pt x="1773555" y="7467"/>
                  </a:lnTo>
                  <a:close/>
                </a:path>
              </a:pathLst>
            </a:custGeom>
            <a:solidFill>
              <a:srgbClr val="EB3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86" y="1714794"/>
              <a:ext cx="13134974" cy="7410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34"/>
              <a:t>CINEMA</a:t>
            </a:r>
            <a:r>
              <a:rPr dirty="0" spc="-405"/>
              <a:t> </a:t>
            </a:r>
            <a:r>
              <a:rPr dirty="0" spc="1410"/>
              <a:t>JS</a:t>
            </a:r>
            <a:r>
              <a:rPr dirty="0" spc="-400"/>
              <a:t> </a:t>
            </a:r>
            <a:r>
              <a:rPr dirty="0" spc="525"/>
              <a:t>DEVAMI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60406" y="2394325"/>
            <a:ext cx="4556760" cy="1328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2680" marR="5080" indent="-1110615">
              <a:lnSpc>
                <a:spcPct val="117100"/>
              </a:lnSpc>
              <a:spcBef>
                <a:spcPts val="95"/>
              </a:spcBef>
            </a:pPr>
            <a:r>
              <a:rPr dirty="0" sz="3650" spc="33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3650" spc="14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650" spc="355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3650" spc="165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3650" spc="22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650" spc="125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3650" spc="14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650" spc="105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dirty="0" sz="3650" spc="14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650" spc="215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3650" spc="14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3650" spc="245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dirty="0" sz="3650" spc="-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50" spc="355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3650" spc="5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3650" spc="165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3650" spc="204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3650" spc="20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3650" spc="105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dirty="0" sz="3650" spc="120">
                <a:solidFill>
                  <a:srgbClr val="FFFFFF"/>
                </a:solidFill>
                <a:latin typeface="Cambria"/>
                <a:cs typeface="Cambria"/>
              </a:rPr>
              <a:t>u  </a:t>
            </a:r>
            <a:r>
              <a:rPr dirty="0" sz="3650" spc="175">
                <a:solidFill>
                  <a:srgbClr val="FFFFFF"/>
                </a:solidFill>
                <a:latin typeface="Cambria"/>
                <a:cs typeface="Cambria"/>
              </a:rPr>
              <a:t>guncelller.</a:t>
            </a:r>
            <a:endParaRPr sz="3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28" y="1721908"/>
            <a:ext cx="13239749" cy="533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0857" y="218661"/>
            <a:ext cx="790067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495"/>
              <a:t>BILET</a:t>
            </a:r>
            <a:r>
              <a:rPr dirty="0" sz="9000" spc="-425"/>
              <a:t> </a:t>
            </a:r>
            <a:r>
              <a:rPr dirty="0" sz="9000" spc="505"/>
              <a:t>EKRANI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8273682" y="7236124"/>
            <a:ext cx="6169025" cy="289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600"/>
              </a:lnSpc>
              <a:spcBef>
                <a:spcPts val="90"/>
              </a:spcBef>
              <a:tabLst>
                <a:tab pos="2658110" algn="l"/>
              </a:tabLst>
            </a:pPr>
            <a:r>
              <a:rPr dirty="0" sz="4000" spc="120">
                <a:solidFill>
                  <a:srgbClr val="FFFFFF"/>
                </a:solidFill>
                <a:latin typeface="Cambria"/>
                <a:cs typeface="Cambria"/>
              </a:rPr>
              <a:t>Url'</a:t>
            </a:r>
            <a:r>
              <a:rPr dirty="0" sz="4000" spc="-1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175">
                <a:solidFill>
                  <a:srgbClr val="FFFFFF"/>
                </a:solidFill>
                <a:latin typeface="Cambria"/>
                <a:cs typeface="Cambria"/>
              </a:rPr>
              <a:t>den</a:t>
            </a:r>
            <a:r>
              <a:rPr dirty="0" sz="4000" spc="-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229">
                <a:solidFill>
                  <a:srgbClr val="FFFFFF"/>
                </a:solidFill>
                <a:latin typeface="Cambria"/>
                <a:cs typeface="Cambria"/>
              </a:rPr>
              <a:t>parametre</a:t>
            </a:r>
            <a:r>
              <a:rPr dirty="0" sz="4000" spc="-1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250">
                <a:solidFill>
                  <a:srgbClr val="FFFFFF"/>
                </a:solidFill>
                <a:latin typeface="Cambria"/>
                <a:cs typeface="Cambria"/>
              </a:rPr>
              <a:t>olarak </a:t>
            </a:r>
            <a:r>
              <a:rPr dirty="0" sz="4000" spc="-8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190">
                <a:solidFill>
                  <a:srgbClr val="FFFFFF"/>
                </a:solidFill>
                <a:latin typeface="Cambria"/>
                <a:cs typeface="Cambria"/>
              </a:rPr>
              <a:t>verilen </a:t>
            </a:r>
            <a:r>
              <a:rPr dirty="0" sz="4000" spc="155">
                <a:solidFill>
                  <a:srgbClr val="FFFFFF"/>
                </a:solidFill>
                <a:latin typeface="Cambria"/>
                <a:cs typeface="Cambria"/>
              </a:rPr>
              <a:t>id </a:t>
            </a:r>
            <a:r>
              <a:rPr dirty="0" sz="4000" spc="160">
                <a:solidFill>
                  <a:srgbClr val="FFFFFF"/>
                </a:solidFill>
                <a:latin typeface="Cambria"/>
                <a:cs typeface="Cambria"/>
              </a:rPr>
              <a:t>ile </a:t>
            </a:r>
            <a:r>
              <a:rPr dirty="0" sz="4000" spc="170">
                <a:solidFill>
                  <a:srgbClr val="FFFFFF"/>
                </a:solidFill>
                <a:latin typeface="Cambria"/>
                <a:cs typeface="Cambria"/>
              </a:rPr>
              <a:t>sinemayi </a:t>
            </a:r>
            <a:r>
              <a:rPr dirty="0" sz="4000" spc="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204">
                <a:solidFill>
                  <a:srgbClr val="FFFFFF"/>
                </a:solidFill>
                <a:latin typeface="Cambria"/>
                <a:cs typeface="Cambria"/>
              </a:rPr>
              <a:t>buluyoruz	</a:t>
            </a:r>
            <a:r>
              <a:rPr dirty="0" sz="4000" spc="125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4000" spc="245">
                <a:solidFill>
                  <a:srgbClr val="FFFFFF"/>
                </a:solidFill>
                <a:latin typeface="Cambria"/>
                <a:cs typeface="Cambria"/>
              </a:rPr>
              <a:t>koltuklari </a:t>
            </a:r>
            <a:r>
              <a:rPr dirty="0" sz="4000" spc="2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200">
                <a:solidFill>
                  <a:srgbClr val="FFFFFF"/>
                </a:solidFill>
                <a:latin typeface="Cambria"/>
                <a:cs typeface="Cambria"/>
              </a:rPr>
              <a:t>getiriyoruz.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43" y="1987371"/>
            <a:ext cx="10448923" cy="6315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7331" y="218655"/>
            <a:ext cx="128308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8815" algn="l"/>
              </a:tabLst>
            </a:pPr>
            <a:r>
              <a:rPr dirty="0" sz="9000" spc="1305">
                <a:solidFill>
                  <a:srgbClr val="FFFFFF"/>
                </a:solidFill>
                <a:latin typeface="Calibri"/>
                <a:cs typeface="Calibri"/>
              </a:rPr>
              <a:t>BILET</a:t>
            </a:r>
            <a:r>
              <a:rPr dirty="0" sz="9000" spc="-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	</a:t>
            </a:r>
            <a:r>
              <a:rPr dirty="0" sz="9000" spc="890">
                <a:solidFill>
                  <a:srgbClr val="FFFFFF"/>
                </a:solidFill>
                <a:latin typeface="Calibri"/>
                <a:cs typeface="Calibri"/>
              </a:rPr>
              <a:t>DEVAMI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241" y="2849906"/>
            <a:ext cx="69354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Koltuklari</a:t>
            </a:r>
            <a:r>
              <a:rPr dirty="0" sz="5200" spc="4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40">
                <a:solidFill>
                  <a:srgbClr val="FFFFFF"/>
                </a:solidFill>
                <a:latin typeface="Cambria"/>
                <a:cs typeface="Cambria"/>
              </a:rPr>
              <a:t>gosterdik.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5816" y="2469928"/>
            <a:ext cx="15845155" cy="6410325"/>
            <a:chOff x="2165816" y="2469928"/>
            <a:chExt cx="15845155" cy="6410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010" y="2469928"/>
              <a:ext cx="13458822" cy="6410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65816" y="3733780"/>
              <a:ext cx="2381885" cy="1764664"/>
            </a:xfrm>
            <a:custGeom>
              <a:avLst/>
              <a:gdLst/>
              <a:ahLst/>
              <a:cxnLst/>
              <a:rect l="l" t="t" r="r" b="b"/>
              <a:pathLst>
                <a:path w="2381885" h="1764664">
                  <a:moveTo>
                    <a:pt x="659777" y="1764354"/>
                  </a:moveTo>
                  <a:lnTo>
                    <a:pt x="574557" y="1757117"/>
                  </a:lnTo>
                  <a:lnTo>
                    <a:pt x="526335" y="1745302"/>
                  </a:lnTo>
                  <a:lnTo>
                    <a:pt x="480994" y="1727480"/>
                  </a:lnTo>
                  <a:lnTo>
                    <a:pt x="438857" y="1702900"/>
                  </a:lnTo>
                  <a:lnTo>
                    <a:pt x="400248" y="1670811"/>
                  </a:lnTo>
                  <a:lnTo>
                    <a:pt x="365491" y="1630462"/>
                  </a:lnTo>
                  <a:lnTo>
                    <a:pt x="239818" y="1461964"/>
                  </a:lnTo>
                  <a:lnTo>
                    <a:pt x="208862" y="1419557"/>
                  </a:lnTo>
                  <a:lnTo>
                    <a:pt x="178508" y="1376750"/>
                  </a:lnTo>
                  <a:lnTo>
                    <a:pt x="148968" y="1333397"/>
                  </a:lnTo>
                  <a:lnTo>
                    <a:pt x="120448" y="1289357"/>
                  </a:lnTo>
                  <a:lnTo>
                    <a:pt x="93160" y="1244485"/>
                  </a:lnTo>
                  <a:lnTo>
                    <a:pt x="67312" y="1198637"/>
                  </a:lnTo>
                  <a:lnTo>
                    <a:pt x="43113" y="1151669"/>
                  </a:lnTo>
                  <a:lnTo>
                    <a:pt x="0" y="1046459"/>
                  </a:lnTo>
                  <a:lnTo>
                    <a:pt x="49256" y="1054439"/>
                  </a:lnTo>
                  <a:lnTo>
                    <a:pt x="94401" y="1062643"/>
                  </a:lnTo>
                  <a:lnTo>
                    <a:pt x="134960" y="1075122"/>
                  </a:lnTo>
                  <a:lnTo>
                    <a:pt x="170458" y="1095927"/>
                  </a:lnTo>
                  <a:lnTo>
                    <a:pt x="200418" y="1129110"/>
                  </a:lnTo>
                  <a:lnTo>
                    <a:pt x="294218" y="1268548"/>
                  </a:lnTo>
                  <a:lnTo>
                    <a:pt x="311970" y="1157762"/>
                  </a:lnTo>
                  <a:lnTo>
                    <a:pt x="327254" y="1075754"/>
                  </a:lnTo>
                  <a:lnTo>
                    <a:pt x="338480" y="1025326"/>
                  </a:lnTo>
                  <a:lnTo>
                    <a:pt x="351048" y="975530"/>
                  </a:lnTo>
                  <a:lnTo>
                    <a:pt x="364999" y="926403"/>
                  </a:lnTo>
                  <a:lnTo>
                    <a:pt x="380376" y="877983"/>
                  </a:lnTo>
                  <a:lnTo>
                    <a:pt x="397218" y="830306"/>
                  </a:lnTo>
                  <a:lnTo>
                    <a:pt x="415569" y="783409"/>
                  </a:lnTo>
                  <a:lnTo>
                    <a:pt x="435470" y="737330"/>
                  </a:lnTo>
                  <a:lnTo>
                    <a:pt x="456961" y="692105"/>
                  </a:lnTo>
                  <a:lnTo>
                    <a:pt x="480086" y="647771"/>
                  </a:lnTo>
                  <a:lnTo>
                    <a:pt x="504884" y="604366"/>
                  </a:lnTo>
                  <a:lnTo>
                    <a:pt x="531399" y="561926"/>
                  </a:lnTo>
                  <a:lnTo>
                    <a:pt x="559671" y="520488"/>
                  </a:lnTo>
                  <a:lnTo>
                    <a:pt x="589742" y="480090"/>
                  </a:lnTo>
                  <a:lnTo>
                    <a:pt x="621653" y="440768"/>
                  </a:lnTo>
                  <a:lnTo>
                    <a:pt x="655447" y="402560"/>
                  </a:lnTo>
                  <a:lnTo>
                    <a:pt x="691164" y="365502"/>
                  </a:lnTo>
                  <a:lnTo>
                    <a:pt x="728847" y="329631"/>
                  </a:lnTo>
                  <a:lnTo>
                    <a:pt x="766485" y="296254"/>
                  </a:lnTo>
                  <a:lnTo>
                    <a:pt x="804905" y="264197"/>
                  </a:lnTo>
                  <a:lnTo>
                    <a:pt x="844121" y="233546"/>
                  </a:lnTo>
                  <a:lnTo>
                    <a:pt x="884149" y="204388"/>
                  </a:lnTo>
                  <a:lnTo>
                    <a:pt x="925003" y="176807"/>
                  </a:lnTo>
                  <a:lnTo>
                    <a:pt x="966699" y="150889"/>
                  </a:lnTo>
                  <a:lnTo>
                    <a:pt x="1009253" y="126719"/>
                  </a:lnTo>
                  <a:lnTo>
                    <a:pt x="1052679" y="104383"/>
                  </a:lnTo>
                  <a:lnTo>
                    <a:pt x="1096992" y="83967"/>
                  </a:lnTo>
                  <a:lnTo>
                    <a:pt x="1142208" y="65556"/>
                  </a:lnTo>
                  <a:lnTo>
                    <a:pt x="1188342" y="49235"/>
                  </a:lnTo>
                  <a:lnTo>
                    <a:pt x="1235409" y="35091"/>
                  </a:lnTo>
                  <a:lnTo>
                    <a:pt x="1283424" y="23208"/>
                  </a:lnTo>
                  <a:lnTo>
                    <a:pt x="1332403" y="13671"/>
                  </a:lnTo>
                  <a:lnTo>
                    <a:pt x="1382360" y="6568"/>
                  </a:lnTo>
                  <a:lnTo>
                    <a:pt x="1433311" y="1982"/>
                  </a:lnTo>
                  <a:lnTo>
                    <a:pt x="1485271" y="0"/>
                  </a:lnTo>
                  <a:lnTo>
                    <a:pt x="1538250" y="904"/>
                  </a:lnTo>
                  <a:lnTo>
                    <a:pt x="1590165" y="4808"/>
                  </a:lnTo>
                  <a:lnTo>
                    <a:pt x="1641035" y="11620"/>
                  </a:lnTo>
                  <a:lnTo>
                    <a:pt x="1690878" y="21251"/>
                  </a:lnTo>
                  <a:lnTo>
                    <a:pt x="1739711" y="33609"/>
                  </a:lnTo>
                  <a:lnTo>
                    <a:pt x="1787554" y="48604"/>
                  </a:lnTo>
                  <a:lnTo>
                    <a:pt x="1834425" y="66145"/>
                  </a:lnTo>
                  <a:lnTo>
                    <a:pt x="1880341" y="86141"/>
                  </a:lnTo>
                  <a:lnTo>
                    <a:pt x="1925322" y="108503"/>
                  </a:lnTo>
                  <a:lnTo>
                    <a:pt x="1969385" y="133140"/>
                  </a:lnTo>
                  <a:lnTo>
                    <a:pt x="2012548" y="159960"/>
                  </a:lnTo>
                  <a:lnTo>
                    <a:pt x="2054830" y="188874"/>
                  </a:lnTo>
                  <a:lnTo>
                    <a:pt x="2096250" y="219791"/>
                  </a:lnTo>
                  <a:lnTo>
                    <a:pt x="2136825" y="252620"/>
                  </a:lnTo>
                  <a:lnTo>
                    <a:pt x="2173419" y="285303"/>
                  </a:lnTo>
                  <a:lnTo>
                    <a:pt x="2208507" y="319807"/>
                  </a:lnTo>
                  <a:lnTo>
                    <a:pt x="2242496" y="355618"/>
                  </a:lnTo>
                  <a:lnTo>
                    <a:pt x="2275788" y="392223"/>
                  </a:lnTo>
                  <a:lnTo>
                    <a:pt x="2341904" y="465763"/>
                  </a:lnTo>
                  <a:lnTo>
                    <a:pt x="2363412" y="497948"/>
                  </a:lnTo>
                  <a:lnTo>
                    <a:pt x="2381716" y="533050"/>
                  </a:lnTo>
                  <a:lnTo>
                    <a:pt x="2366568" y="547636"/>
                  </a:lnTo>
                  <a:lnTo>
                    <a:pt x="2320177" y="519534"/>
                  </a:lnTo>
                  <a:lnTo>
                    <a:pt x="2275098" y="489683"/>
                  </a:lnTo>
                  <a:lnTo>
                    <a:pt x="2227906" y="440092"/>
                  </a:lnTo>
                  <a:lnTo>
                    <a:pt x="2190899" y="400731"/>
                  </a:lnTo>
                  <a:lnTo>
                    <a:pt x="2152722" y="365085"/>
                  </a:lnTo>
                  <a:lnTo>
                    <a:pt x="2113401" y="333094"/>
                  </a:lnTo>
                  <a:lnTo>
                    <a:pt x="2072965" y="304693"/>
                  </a:lnTo>
                  <a:lnTo>
                    <a:pt x="2031440" y="279822"/>
                  </a:lnTo>
                  <a:lnTo>
                    <a:pt x="1988852" y="258417"/>
                  </a:lnTo>
                  <a:lnTo>
                    <a:pt x="1945230" y="240417"/>
                  </a:lnTo>
                  <a:lnTo>
                    <a:pt x="1900600" y="225758"/>
                  </a:lnTo>
                  <a:lnTo>
                    <a:pt x="1854989" y="214379"/>
                  </a:lnTo>
                  <a:lnTo>
                    <a:pt x="1808424" y="206217"/>
                  </a:lnTo>
                  <a:lnTo>
                    <a:pt x="1760932" y="201210"/>
                  </a:lnTo>
                  <a:lnTo>
                    <a:pt x="1712541" y="199295"/>
                  </a:lnTo>
                  <a:lnTo>
                    <a:pt x="1663276" y="200410"/>
                  </a:lnTo>
                  <a:lnTo>
                    <a:pt x="1613166" y="204492"/>
                  </a:lnTo>
                  <a:lnTo>
                    <a:pt x="1562238" y="211480"/>
                  </a:lnTo>
                  <a:lnTo>
                    <a:pt x="1510517" y="221310"/>
                  </a:lnTo>
                  <a:lnTo>
                    <a:pt x="1462184" y="233066"/>
                  </a:lnTo>
                  <a:lnTo>
                    <a:pt x="1415136" y="247195"/>
                  </a:lnTo>
                  <a:lnTo>
                    <a:pt x="1369350" y="263623"/>
                  </a:lnTo>
                  <a:lnTo>
                    <a:pt x="1324800" y="282278"/>
                  </a:lnTo>
                  <a:lnTo>
                    <a:pt x="1281463" y="303089"/>
                  </a:lnTo>
                  <a:lnTo>
                    <a:pt x="1239314" y="325983"/>
                  </a:lnTo>
                  <a:lnTo>
                    <a:pt x="1198328" y="350887"/>
                  </a:lnTo>
                  <a:lnTo>
                    <a:pt x="1158482" y="377730"/>
                  </a:lnTo>
                  <a:lnTo>
                    <a:pt x="1119751" y="406440"/>
                  </a:lnTo>
                  <a:lnTo>
                    <a:pt x="1082110" y="436943"/>
                  </a:lnTo>
                  <a:lnTo>
                    <a:pt x="1045535" y="469168"/>
                  </a:lnTo>
                  <a:lnTo>
                    <a:pt x="1010002" y="503043"/>
                  </a:lnTo>
                  <a:lnTo>
                    <a:pt x="975486" y="538496"/>
                  </a:lnTo>
                  <a:lnTo>
                    <a:pt x="940429" y="577206"/>
                  </a:lnTo>
                  <a:lnTo>
                    <a:pt x="907130" y="616942"/>
                  </a:lnTo>
                  <a:lnTo>
                    <a:pt x="875567" y="657688"/>
                  </a:lnTo>
                  <a:lnTo>
                    <a:pt x="845720" y="699426"/>
                  </a:lnTo>
                  <a:lnTo>
                    <a:pt x="817566" y="742142"/>
                  </a:lnTo>
                  <a:lnTo>
                    <a:pt x="791085" y="785818"/>
                  </a:lnTo>
                  <a:lnTo>
                    <a:pt x="766256" y="830438"/>
                  </a:lnTo>
                  <a:lnTo>
                    <a:pt x="743058" y="875985"/>
                  </a:lnTo>
                  <a:lnTo>
                    <a:pt x="721468" y="922443"/>
                  </a:lnTo>
                  <a:lnTo>
                    <a:pt x="701466" y="969795"/>
                  </a:lnTo>
                  <a:lnTo>
                    <a:pt x="683031" y="1018025"/>
                  </a:lnTo>
                  <a:lnTo>
                    <a:pt x="666142" y="1067116"/>
                  </a:lnTo>
                  <a:lnTo>
                    <a:pt x="648704" y="1124379"/>
                  </a:lnTo>
                  <a:lnTo>
                    <a:pt x="643591" y="1151086"/>
                  </a:lnTo>
                  <a:lnTo>
                    <a:pt x="645922" y="1155948"/>
                  </a:lnTo>
                  <a:lnTo>
                    <a:pt x="648640" y="1168199"/>
                  </a:lnTo>
                  <a:lnTo>
                    <a:pt x="687639" y="1123294"/>
                  </a:lnTo>
                  <a:lnTo>
                    <a:pt x="769090" y="1041386"/>
                  </a:lnTo>
                  <a:lnTo>
                    <a:pt x="803743" y="1007333"/>
                  </a:lnTo>
                  <a:lnTo>
                    <a:pt x="839075" y="974064"/>
                  </a:lnTo>
                  <a:lnTo>
                    <a:pt x="875471" y="942027"/>
                  </a:lnTo>
                  <a:lnTo>
                    <a:pt x="918425" y="916699"/>
                  </a:lnTo>
                  <a:lnTo>
                    <a:pt x="965323" y="907473"/>
                  </a:lnTo>
                  <a:lnTo>
                    <a:pt x="1013116" y="913323"/>
                  </a:lnTo>
                  <a:lnTo>
                    <a:pt x="1058756" y="933221"/>
                  </a:lnTo>
                  <a:lnTo>
                    <a:pt x="1099193" y="966142"/>
                  </a:lnTo>
                  <a:lnTo>
                    <a:pt x="1112660" y="976440"/>
                  </a:lnTo>
                  <a:lnTo>
                    <a:pt x="1129149" y="984204"/>
                  </a:lnTo>
                  <a:lnTo>
                    <a:pt x="1147314" y="991056"/>
                  </a:lnTo>
                  <a:lnTo>
                    <a:pt x="1165805" y="998619"/>
                  </a:lnTo>
                  <a:lnTo>
                    <a:pt x="1167744" y="1015705"/>
                  </a:lnTo>
                  <a:lnTo>
                    <a:pt x="1160635" y="1028981"/>
                  </a:lnTo>
                  <a:lnTo>
                    <a:pt x="1148682" y="1040105"/>
                  </a:lnTo>
                  <a:lnTo>
                    <a:pt x="1136092" y="1050738"/>
                  </a:lnTo>
                  <a:lnTo>
                    <a:pt x="1098874" y="1087439"/>
                  </a:lnTo>
                  <a:lnTo>
                    <a:pt x="1063122" y="1125261"/>
                  </a:lnTo>
                  <a:lnTo>
                    <a:pt x="1028760" y="1164140"/>
                  </a:lnTo>
                  <a:lnTo>
                    <a:pt x="995713" y="1204011"/>
                  </a:lnTo>
                  <a:lnTo>
                    <a:pt x="963905" y="1244808"/>
                  </a:lnTo>
                  <a:lnTo>
                    <a:pt x="933262" y="1286466"/>
                  </a:lnTo>
                  <a:lnTo>
                    <a:pt x="903708" y="1328922"/>
                  </a:lnTo>
                  <a:lnTo>
                    <a:pt x="875167" y="1372110"/>
                  </a:lnTo>
                  <a:lnTo>
                    <a:pt x="847566" y="1415964"/>
                  </a:lnTo>
                  <a:lnTo>
                    <a:pt x="820827" y="1460421"/>
                  </a:lnTo>
                  <a:lnTo>
                    <a:pt x="794876" y="1505416"/>
                  </a:lnTo>
                  <a:lnTo>
                    <a:pt x="769918" y="1554131"/>
                  </a:lnTo>
                  <a:lnTo>
                    <a:pt x="748000" y="1604597"/>
                  </a:lnTo>
                  <a:lnTo>
                    <a:pt x="707678" y="1707279"/>
                  </a:lnTo>
                  <a:lnTo>
                    <a:pt x="693993" y="1739309"/>
                  </a:lnTo>
                  <a:lnTo>
                    <a:pt x="680344" y="1757283"/>
                  </a:lnTo>
                  <a:lnTo>
                    <a:pt x="659777" y="1764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1992" y="470657"/>
            <a:ext cx="116268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655">
                <a:latin typeface="Calibri"/>
                <a:cs typeface="Calibri"/>
              </a:rPr>
              <a:t>Bilet</a:t>
            </a:r>
            <a:r>
              <a:rPr dirty="0" sz="9000" spc="-440">
                <a:latin typeface="Calibri"/>
                <a:cs typeface="Calibri"/>
              </a:rPr>
              <a:t> </a:t>
            </a:r>
            <a:r>
              <a:rPr dirty="0" sz="9000" spc="865">
                <a:latin typeface="Calibri"/>
                <a:cs typeface="Calibri"/>
              </a:rPr>
              <a:t>ekrani</a:t>
            </a:r>
            <a:r>
              <a:rPr dirty="0" sz="9000" spc="-434">
                <a:latin typeface="Calibri"/>
                <a:cs typeface="Calibri"/>
              </a:rPr>
              <a:t> </a:t>
            </a:r>
            <a:r>
              <a:rPr dirty="0" sz="9000" spc="760">
                <a:latin typeface="Calibri"/>
                <a:cs typeface="Calibri"/>
              </a:rPr>
              <a:t>Gorunum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29" y="6607957"/>
            <a:ext cx="389001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00">
                <a:solidFill>
                  <a:srgbClr val="FFFFFF"/>
                </a:solidFill>
                <a:latin typeface="Cambria"/>
                <a:cs typeface="Cambria"/>
              </a:rPr>
              <a:t>Bilet</a:t>
            </a:r>
            <a:r>
              <a:rPr dirty="0" sz="265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50" spc="210">
                <a:solidFill>
                  <a:srgbClr val="FFFFFF"/>
                </a:solidFill>
                <a:latin typeface="Cambria"/>
                <a:cs typeface="Cambria"/>
              </a:rPr>
              <a:t>ekrani</a:t>
            </a:r>
            <a:r>
              <a:rPr dirty="0" sz="2650" spc="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50" spc="250">
                <a:solidFill>
                  <a:srgbClr val="FFFFFF"/>
                </a:solidFill>
                <a:latin typeface="Cambria"/>
                <a:cs typeface="Cambria"/>
              </a:rPr>
              <a:t>gorunumu</a:t>
            </a:r>
            <a:endParaRPr sz="2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86" y="1783102"/>
            <a:ext cx="10420349" cy="6581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84772" y="379752"/>
            <a:ext cx="108064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765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dirty="0" sz="9000" spc="-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80">
                <a:solidFill>
                  <a:srgbClr val="FFFFFF"/>
                </a:solidFill>
                <a:latin typeface="Calibri"/>
                <a:cs typeface="Calibri"/>
              </a:rPr>
              <a:t>SAYFA</a:t>
            </a:r>
            <a:r>
              <a:rPr dirty="0" sz="9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1066" y="2952433"/>
            <a:ext cx="7751445" cy="2753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000"/>
              </a:lnSpc>
              <a:spcBef>
                <a:spcPts val="95"/>
              </a:spcBef>
            </a:pPr>
            <a:r>
              <a:rPr dirty="0" sz="5100" spc="455">
                <a:solidFill>
                  <a:srgbClr val="FFFFFF"/>
                </a:solidFill>
                <a:latin typeface="Calibri"/>
                <a:cs typeface="Calibri"/>
              </a:rPr>
              <a:t>Salonlari </a:t>
            </a:r>
            <a:r>
              <a:rPr dirty="0" sz="5100" spc="265">
                <a:solidFill>
                  <a:srgbClr val="FFFFFF"/>
                </a:solidFill>
                <a:latin typeface="Calibri"/>
                <a:cs typeface="Calibri"/>
              </a:rPr>
              <a:t>onceden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405">
                <a:solidFill>
                  <a:srgbClr val="FFFFFF"/>
                </a:solidFill>
                <a:latin typeface="Calibri"/>
                <a:cs typeface="Calibri"/>
              </a:rPr>
              <a:t>tanimlayip</a:t>
            </a:r>
            <a:r>
              <a:rPr dirty="0" sz="5100" spc="-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,secilen</a:t>
            </a:r>
            <a:r>
              <a:rPr dirty="0" sz="5100" spc="-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25">
                <a:solidFill>
                  <a:srgbClr val="FFFFFF"/>
                </a:solidFill>
                <a:latin typeface="Calibri"/>
                <a:cs typeface="Calibri"/>
              </a:rPr>
              <a:t>salona </a:t>
            </a:r>
            <a:r>
              <a:rPr dirty="0" sz="5100" spc="-1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00">
                <a:solidFill>
                  <a:srgbClr val="FFFFFF"/>
                </a:solidFill>
                <a:latin typeface="Calibri"/>
                <a:cs typeface="Calibri"/>
              </a:rPr>
              <a:t>gore</a:t>
            </a:r>
            <a:r>
              <a:rPr dirty="0" sz="5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90">
                <a:solidFill>
                  <a:srgbClr val="FFFFFF"/>
                </a:solidFill>
                <a:latin typeface="Calibri"/>
                <a:cs typeface="Calibri"/>
              </a:rPr>
              <a:t>filtreledik.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6231" y="1473645"/>
            <a:ext cx="13458825" cy="7449820"/>
            <a:chOff x="2596231" y="1473645"/>
            <a:chExt cx="13458825" cy="744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231" y="1473645"/>
              <a:ext cx="13458822" cy="4248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7639" y="4811229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53" y="3420935"/>
                  </a:lnTo>
                  <a:lnTo>
                    <a:pt x="3746576" y="3382734"/>
                  </a:lnTo>
                  <a:lnTo>
                    <a:pt x="3712286" y="3352495"/>
                  </a:lnTo>
                  <a:lnTo>
                    <a:pt x="3669220" y="3332340"/>
                  </a:lnTo>
                  <a:lnTo>
                    <a:pt x="3619716" y="3324466"/>
                  </a:lnTo>
                  <a:lnTo>
                    <a:pt x="3574821" y="3324695"/>
                  </a:lnTo>
                  <a:lnTo>
                    <a:pt x="3529888" y="3325799"/>
                  </a:lnTo>
                  <a:lnTo>
                    <a:pt x="3485032" y="3326053"/>
                  </a:lnTo>
                  <a:lnTo>
                    <a:pt x="3440328" y="3323780"/>
                  </a:lnTo>
                  <a:lnTo>
                    <a:pt x="2631135" y="3251644"/>
                  </a:lnTo>
                  <a:lnTo>
                    <a:pt x="2328100" y="3220529"/>
                  </a:lnTo>
                  <a:lnTo>
                    <a:pt x="2177732" y="3203130"/>
                  </a:lnTo>
                  <a:lnTo>
                    <a:pt x="2029612" y="3183445"/>
                  </a:lnTo>
                  <a:lnTo>
                    <a:pt x="1931162" y="3168535"/>
                  </a:lnTo>
                  <a:lnTo>
                    <a:pt x="1833029" y="3151936"/>
                  </a:lnTo>
                  <a:lnTo>
                    <a:pt x="1735251" y="3133407"/>
                  </a:lnTo>
                  <a:lnTo>
                    <a:pt x="1637880" y="3112757"/>
                  </a:lnTo>
                  <a:lnTo>
                    <a:pt x="1540979" y="3089757"/>
                  </a:lnTo>
                  <a:lnTo>
                    <a:pt x="1444599" y="3064179"/>
                  </a:lnTo>
                  <a:lnTo>
                    <a:pt x="1396619" y="3050362"/>
                  </a:lnTo>
                  <a:lnTo>
                    <a:pt x="1348790" y="3035808"/>
                  </a:lnTo>
                  <a:lnTo>
                    <a:pt x="1301115" y="3020517"/>
                  </a:lnTo>
                  <a:lnTo>
                    <a:pt x="1253604" y="3004426"/>
                  </a:lnTo>
                  <a:lnTo>
                    <a:pt x="1205852" y="2986887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08"/>
                  </a:lnTo>
                  <a:lnTo>
                    <a:pt x="1027760" y="2902115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57"/>
                  </a:lnTo>
                  <a:lnTo>
                    <a:pt x="870204" y="2793746"/>
                  </a:lnTo>
                  <a:lnTo>
                    <a:pt x="834009" y="2762935"/>
                  </a:lnTo>
                  <a:lnTo>
                    <a:pt x="799096" y="2730627"/>
                  </a:lnTo>
                  <a:lnTo>
                    <a:pt x="765441" y="2696819"/>
                  </a:lnTo>
                  <a:lnTo>
                    <a:pt x="733056" y="2661513"/>
                  </a:lnTo>
                  <a:lnTo>
                    <a:pt x="701941" y="2624709"/>
                  </a:lnTo>
                  <a:lnTo>
                    <a:pt x="672084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22"/>
                  </a:lnTo>
                  <a:lnTo>
                    <a:pt x="497116" y="2280005"/>
                  </a:lnTo>
                  <a:lnTo>
                    <a:pt x="476567" y="2233358"/>
                  </a:lnTo>
                  <a:lnTo>
                    <a:pt x="457073" y="2186368"/>
                  </a:lnTo>
                  <a:lnTo>
                    <a:pt x="438607" y="2139048"/>
                  </a:lnTo>
                  <a:lnTo>
                    <a:pt x="421182" y="2091397"/>
                  </a:lnTo>
                  <a:lnTo>
                    <a:pt x="404761" y="2043417"/>
                  </a:lnTo>
                  <a:lnTo>
                    <a:pt x="389343" y="1995106"/>
                  </a:lnTo>
                  <a:lnTo>
                    <a:pt x="374916" y="1946478"/>
                  </a:lnTo>
                  <a:lnTo>
                    <a:pt x="361442" y="1897532"/>
                  </a:lnTo>
                  <a:lnTo>
                    <a:pt x="348945" y="1848256"/>
                  </a:lnTo>
                  <a:lnTo>
                    <a:pt x="337375" y="1798675"/>
                  </a:lnTo>
                  <a:lnTo>
                    <a:pt x="326732" y="1748777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387"/>
                  </a:lnTo>
                  <a:lnTo>
                    <a:pt x="281127" y="1450619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795"/>
                  </a:lnTo>
                  <a:lnTo>
                    <a:pt x="255549" y="1054696"/>
                  </a:lnTo>
                  <a:lnTo>
                    <a:pt x="254241" y="955509"/>
                  </a:lnTo>
                  <a:lnTo>
                    <a:pt x="254673" y="856259"/>
                  </a:lnTo>
                  <a:lnTo>
                    <a:pt x="256692" y="756945"/>
                  </a:lnTo>
                  <a:lnTo>
                    <a:pt x="262369" y="607860"/>
                  </a:lnTo>
                  <a:lnTo>
                    <a:pt x="267208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392" y="75996"/>
                  </a:lnTo>
                  <a:lnTo>
                    <a:pt x="228015" y="18415"/>
                  </a:lnTo>
                  <a:lnTo>
                    <a:pt x="191350" y="2882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60"/>
                  </a:lnTo>
                  <a:lnTo>
                    <a:pt x="56286" y="74307"/>
                  </a:lnTo>
                  <a:lnTo>
                    <a:pt x="43827" y="113068"/>
                  </a:lnTo>
                  <a:lnTo>
                    <a:pt x="34328" y="303834"/>
                  </a:lnTo>
                  <a:lnTo>
                    <a:pt x="9055" y="751166"/>
                  </a:lnTo>
                  <a:lnTo>
                    <a:pt x="2781" y="900328"/>
                  </a:lnTo>
                  <a:lnTo>
                    <a:pt x="406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03"/>
                  </a:lnTo>
                  <a:lnTo>
                    <a:pt x="6731" y="1298651"/>
                  </a:lnTo>
                  <a:lnTo>
                    <a:pt x="10287" y="1348524"/>
                  </a:lnTo>
                  <a:lnTo>
                    <a:pt x="14706" y="1398409"/>
                  </a:lnTo>
                  <a:lnTo>
                    <a:pt x="25869" y="1501140"/>
                  </a:lnTo>
                  <a:lnTo>
                    <a:pt x="39547" y="1603121"/>
                  </a:lnTo>
                  <a:lnTo>
                    <a:pt x="47396" y="1653806"/>
                  </a:lnTo>
                  <a:lnTo>
                    <a:pt x="55930" y="1704289"/>
                  </a:lnTo>
                  <a:lnTo>
                    <a:pt x="65201" y="1754555"/>
                  </a:lnTo>
                  <a:lnTo>
                    <a:pt x="75209" y="1804593"/>
                  </a:lnTo>
                  <a:lnTo>
                    <a:pt x="85979" y="1854415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29"/>
                  </a:lnTo>
                  <a:lnTo>
                    <a:pt x="152158" y="2099932"/>
                  </a:lnTo>
                  <a:lnTo>
                    <a:pt x="168021" y="2148281"/>
                  </a:lnTo>
                  <a:lnTo>
                    <a:pt x="184810" y="2196363"/>
                  </a:lnTo>
                  <a:lnTo>
                    <a:pt x="202552" y="2244166"/>
                  </a:lnTo>
                  <a:lnTo>
                    <a:pt x="221259" y="2291702"/>
                  </a:lnTo>
                  <a:lnTo>
                    <a:pt x="240969" y="2338946"/>
                  </a:lnTo>
                  <a:lnTo>
                    <a:pt x="261696" y="2385911"/>
                  </a:lnTo>
                  <a:lnTo>
                    <a:pt x="283476" y="2432570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20"/>
                  </a:lnTo>
                  <a:lnTo>
                    <a:pt x="492455" y="2776944"/>
                  </a:lnTo>
                  <a:lnTo>
                    <a:pt x="523036" y="2814536"/>
                  </a:lnTo>
                  <a:lnTo>
                    <a:pt x="554685" y="2850896"/>
                  </a:lnTo>
                  <a:lnTo>
                    <a:pt x="587400" y="2886024"/>
                  </a:lnTo>
                  <a:lnTo>
                    <a:pt x="621195" y="2919895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02"/>
                  </a:lnTo>
                  <a:lnTo>
                    <a:pt x="767181" y="3042843"/>
                  </a:lnTo>
                  <a:lnTo>
                    <a:pt x="806411" y="3070390"/>
                  </a:lnTo>
                  <a:lnTo>
                    <a:pt x="846759" y="3096666"/>
                  </a:lnTo>
                  <a:lnTo>
                    <a:pt x="888212" y="3121647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66"/>
                  </a:lnTo>
                  <a:lnTo>
                    <a:pt x="1065263" y="3208515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41" y="3298164"/>
                  </a:lnTo>
                  <a:lnTo>
                    <a:pt x="1374914" y="3313138"/>
                  </a:lnTo>
                  <a:lnTo>
                    <a:pt x="1473403" y="3338169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23"/>
                  </a:lnTo>
                  <a:lnTo>
                    <a:pt x="2370886" y="3490353"/>
                  </a:lnTo>
                  <a:lnTo>
                    <a:pt x="2672880" y="3522256"/>
                  </a:lnTo>
                  <a:lnTo>
                    <a:pt x="2975343" y="3550755"/>
                  </a:lnTo>
                  <a:lnTo>
                    <a:pt x="3424529" y="3587521"/>
                  </a:lnTo>
                  <a:lnTo>
                    <a:pt x="3574491" y="3597694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14" y="3578707"/>
                  </a:lnTo>
                  <a:lnTo>
                    <a:pt x="3755644" y="3549535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57"/>
                  </a:lnTo>
                  <a:lnTo>
                    <a:pt x="4434891" y="3360356"/>
                  </a:lnTo>
                  <a:lnTo>
                    <a:pt x="4412551" y="3319716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393"/>
                  </a:lnTo>
                  <a:lnTo>
                    <a:pt x="4218711" y="3157575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66"/>
                  </a:lnTo>
                  <a:lnTo>
                    <a:pt x="4041902" y="3065335"/>
                  </a:lnTo>
                  <a:lnTo>
                    <a:pt x="3996461" y="3045447"/>
                  </a:lnTo>
                  <a:lnTo>
                    <a:pt x="3950614" y="3026600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76"/>
                  </a:lnTo>
                  <a:lnTo>
                    <a:pt x="3433102" y="2853677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16"/>
                  </a:lnTo>
                  <a:lnTo>
                    <a:pt x="3265068" y="2963710"/>
                  </a:lnTo>
                  <a:lnTo>
                    <a:pt x="3269869" y="2999702"/>
                  </a:lnTo>
                  <a:lnTo>
                    <a:pt x="3315233" y="3059023"/>
                  </a:lnTo>
                  <a:lnTo>
                    <a:pt x="3356724" y="3082074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09" y="3259912"/>
                  </a:lnTo>
                  <a:lnTo>
                    <a:pt x="3906342" y="3281222"/>
                  </a:lnTo>
                  <a:lnTo>
                    <a:pt x="3953675" y="3304514"/>
                  </a:lnTo>
                  <a:lnTo>
                    <a:pt x="4000398" y="3329254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30" y="3477615"/>
                  </a:lnTo>
                  <a:lnTo>
                    <a:pt x="4110545" y="3538817"/>
                  </a:lnTo>
                  <a:lnTo>
                    <a:pt x="4070197" y="3568877"/>
                  </a:lnTo>
                  <a:lnTo>
                    <a:pt x="4029011" y="3597452"/>
                  </a:lnTo>
                  <a:lnTo>
                    <a:pt x="3938854" y="3654729"/>
                  </a:lnTo>
                  <a:lnTo>
                    <a:pt x="3802773" y="3739375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16"/>
                  </a:lnTo>
                  <a:lnTo>
                    <a:pt x="3590036" y="4013517"/>
                  </a:lnTo>
                  <a:lnTo>
                    <a:pt x="3608667" y="4058488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29"/>
                  </a:lnTo>
                  <a:lnTo>
                    <a:pt x="3765537" y="4095127"/>
                  </a:lnTo>
                  <a:lnTo>
                    <a:pt x="3811130" y="4061714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58"/>
                  </a:lnTo>
                  <a:lnTo>
                    <a:pt x="3972991" y="3933291"/>
                  </a:lnTo>
                  <a:lnTo>
                    <a:pt x="4015790" y="3905935"/>
                  </a:lnTo>
                  <a:lnTo>
                    <a:pt x="4146816" y="3828084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5988" y="3740124"/>
                  </a:lnTo>
                  <a:lnTo>
                    <a:pt x="4318508" y="3704463"/>
                  </a:lnTo>
                  <a:lnTo>
                    <a:pt x="4357865" y="3665778"/>
                  </a:lnTo>
                  <a:lnTo>
                    <a:pt x="4392612" y="3623894"/>
                  </a:lnTo>
                  <a:lnTo>
                    <a:pt x="4421263" y="3579203"/>
                  </a:lnTo>
                  <a:lnTo>
                    <a:pt x="4441114" y="3534397"/>
                  </a:lnTo>
                  <a:lnTo>
                    <a:pt x="4452277" y="3489795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367" y="6607382"/>
            <a:ext cx="5602605" cy="3225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4154">
              <a:lnSpc>
                <a:spcPct val="116700"/>
              </a:lnSpc>
              <a:spcBef>
                <a:spcPts val="95"/>
              </a:spcBef>
            </a:pPr>
            <a:r>
              <a:rPr dirty="0" sz="9000" spc="825">
                <a:latin typeface="Calibri"/>
                <a:cs typeface="Calibri"/>
              </a:rPr>
              <a:t>Ana </a:t>
            </a:r>
            <a:r>
              <a:rPr dirty="0" sz="9000" spc="610">
                <a:latin typeface="Calibri"/>
                <a:cs typeface="Calibri"/>
              </a:rPr>
              <a:t>sayfa </a:t>
            </a:r>
            <a:r>
              <a:rPr dirty="0" sz="9000" spc="-2020">
                <a:latin typeface="Calibri"/>
                <a:cs typeface="Calibri"/>
              </a:rPr>
              <a:t> </a:t>
            </a:r>
            <a:r>
              <a:rPr dirty="0" sz="9000" spc="459">
                <a:latin typeface="Calibri"/>
                <a:cs typeface="Calibri"/>
              </a:rPr>
              <a:t>g</a:t>
            </a:r>
            <a:r>
              <a:rPr dirty="0" sz="9000" spc="140">
                <a:latin typeface="Calibri"/>
                <a:cs typeface="Calibri"/>
              </a:rPr>
              <a:t>o</a:t>
            </a:r>
            <a:r>
              <a:rPr dirty="0" sz="9000" spc="1315">
                <a:latin typeface="Calibri"/>
                <a:cs typeface="Calibri"/>
              </a:rPr>
              <a:t>r</a:t>
            </a:r>
            <a:r>
              <a:rPr dirty="0" sz="9000" spc="715">
                <a:latin typeface="Calibri"/>
                <a:cs typeface="Calibri"/>
              </a:rPr>
              <a:t>u</a:t>
            </a:r>
            <a:r>
              <a:rPr dirty="0" sz="9000" spc="815">
                <a:latin typeface="Calibri"/>
                <a:cs typeface="Calibri"/>
              </a:rPr>
              <a:t>n</a:t>
            </a:r>
            <a:r>
              <a:rPr dirty="0" sz="9000" spc="715">
                <a:latin typeface="Calibri"/>
                <a:cs typeface="Calibri"/>
              </a:rPr>
              <a:t>u</a:t>
            </a:r>
            <a:r>
              <a:rPr dirty="0" sz="9000" spc="800">
                <a:latin typeface="Calibri"/>
                <a:cs typeface="Calibri"/>
              </a:rPr>
              <a:t>m</a:t>
            </a:r>
            <a:r>
              <a:rPr dirty="0" sz="9000" spc="715">
                <a:latin typeface="Calibri"/>
                <a:cs typeface="Calibri"/>
              </a:rPr>
              <a:t>u</a:t>
            </a:r>
            <a:endParaRPr sz="9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2022-06-09T06:21:25Z</dcterms:created>
  <dcterms:modified xsi:type="dcterms:W3CDTF">2022-06-09T06:21:25Z</dcterms:modified>
</cp:coreProperties>
</file>