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59" r:id="rId4"/>
    <p:sldId id="268" r:id="rId5"/>
    <p:sldId id="257" r:id="rId6"/>
    <p:sldId id="258" r:id="rId7"/>
    <p:sldId id="262" r:id="rId8"/>
    <p:sldId id="263" r:id="rId9"/>
    <p:sldId id="264" r:id="rId10"/>
    <p:sldId id="260" r:id="rId11"/>
    <p:sldId id="261" r:id="rId12"/>
    <p:sldId id="266" r:id="rId13"/>
    <p:sldId id="27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5375"/>
    <a:srgbClr val="0F2950"/>
    <a:srgbClr val="FFB603"/>
    <a:srgbClr val="CBA019"/>
    <a:srgbClr val="1371F4"/>
    <a:srgbClr val="FC0172"/>
    <a:srgbClr val="F70271"/>
    <a:srgbClr val="F4E3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8432B-42FD-4D64-8D1A-324C770515B1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D2BBA-3A69-49E3-AF71-A54AE7EB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7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D2BBA-3A69-49E3-AF71-A54AE7EBA1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80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5C2D-ADB0-4C1C-BD45-226851244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71603-FB99-4704-ACC8-484A922DC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8BE92-1573-49BA-8BE7-FBE72AA7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4C92-3682-4D2D-ADC1-260B813363C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EFF2B-2489-43CF-A57B-F623D1B07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F6C98-A1C7-47C9-BDD6-6DC3EFBE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2FCB-A327-4708-97BB-8E899A68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7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AE62-2E76-4019-8030-B29BB449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DDF39-65B1-4616-9087-B8127B78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4D596-B502-4193-BF3C-57CEDE0E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4C92-3682-4D2D-ADC1-260B813363C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65FC2-4244-4188-9857-576214BD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4605E-C66B-45B8-86FE-21F6210C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2FCB-A327-4708-97BB-8E899A68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8FE66-9A3D-42FD-84ED-E0083688E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E6774-4BF0-4E8A-8702-D05DD7345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06D20-60DC-483A-BE79-A3A3E9A1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4C92-3682-4D2D-ADC1-260B813363C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8C66A-A0BA-46B1-8BF5-4F7C0A2B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12704-5286-443E-9A34-46D83342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2FCB-A327-4708-97BB-8E899A68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8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7B625-EDB9-4EC8-9518-ECADE42D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B1F2-9F6E-4DB7-94DF-292582CBD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338EA-7DA6-4B22-A764-C8D104BC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4C92-3682-4D2D-ADC1-260B813363C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CD135-3814-4607-9318-ADBA456B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55B0E-A4E5-449B-B9F4-E1A54E49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2FCB-A327-4708-97BB-8E899A68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8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5933F-4BC8-4DD0-9D62-31D22210A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7CC8B-6055-40A0-9983-CCA104DE2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DB4BB-E753-4233-95EE-A9CD38022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4C92-3682-4D2D-ADC1-260B813363C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9FAA1-41F8-4668-A06E-E8DCA620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8C141-3E81-4CB3-8058-1DEFC9EA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2FCB-A327-4708-97BB-8E899A68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6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5715-51E5-42C7-BC34-4E172E78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9E770-E0FA-4AD5-963A-C61ACCB44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F43B6-8DE4-4E94-94DE-A26C4F578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A4876-68B3-4D2D-87B2-CD7BC139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4C92-3682-4D2D-ADC1-260B813363C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FFF9E-3B5B-462D-9265-1D0F49A6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8C402-D481-46AA-B471-B60BE96E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2FCB-A327-4708-97BB-8E899A68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4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15AD-70C8-4350-9059-238905C8D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F57B4-A45B-457A-8DFB-38E8F61D0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DE9DD-24C9-4726-8967-709317572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423359-B203-49BF-8966-499E1048A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ACA30-6471-4BF0-957A-3FC31DBBC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D561F2-204C-45A4-B4FC-15ED527A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4C92-3682-4D2D-ADC1-260B813363C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2296E-7DE7-45B7-9169-3D6FB0300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E65E05-A494-4B0F-9DC7-D539C3DF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2FCB-A327-4708-97BB-8E899A68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8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888E-1508-4D7D-BB57-7695414ED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774F8-D16C-417D-A0B0-CE9FA2FF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4C92-3682-4D2D-ADC1-260B813363C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3997F-89F4-41DC-95B5-AB3E0EA77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4FD28-A3D4-4615-BA04-71B50205E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2FCB-A327-4708-97BB-8E899A68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6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92BBB-CB3A-438B-A3EF-164CD42E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4C92-3682-4D2D-ADC1-260B813363C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2944C-8F3A-400F-8D79-42B43E9D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BBBF2-AA49-4CEB-B9C0-7CCD7508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2FCB-A327-4708-97BB-8E899A68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8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8C00-50D4-415C-A4AA-DC6E048EA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AB7AA-1192-4482-A7CA-48D37F3B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7E755-F694-4187-9C9F-42DC3BBBE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82C9C-383D-419F-831B-7611E38E9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4C92-3682-4D2D-ADC1-260B813363C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A6D3C-8476-4830-8692-F6677E76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A4C2C-B271-42EA-9725-C125AA21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2FCB-A327-4708-97BB-8E899A68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9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FC8C-FA1B-4934-B215-BF083A559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B1E7F8-A9D3-47A9-A95B-29F7B6787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E030B-3DEA-41A3-81CF-2EE3EB2DA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417CD-3EE7-43C8-BCFA-F04641A7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4C92-3682-4D2D-ADC1-260B813363C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8474A-3319-4B6F-90AE-743A1BD6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CFFF4-9A9E-42F9-9D4A-8D9F8844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2FCB-A327-4708-97BB-8E899A68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313D3-1217-4614-87E2-E66C4A5C6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CCC24-6786-4CEE-9696-77AA63F6D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21867-9D0A-42D4-850F-529DEBA44F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F4C92-3682-4D2D-ADC1-260B813363C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04C88-205B-491B-B6F0-2E7CEF376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A9944-C38C-4EE6-812C-6D3A3967E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72FCB-A327-4708-97BB-8E899A68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4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hyperlink" Target="https://yandex.com.tr/gorsel/search?p=2&amp;text=izmir+y%C3%BCksek+teknoloji+enstit%C3%BCs%C3%BC&amp;pos=97&amp;rpt=simage&amp;img_url=https%3A%2F%2Fwww.evrensel.net%2Fwm%2Fhaber%2Fsm%2Fupload%2Fdosya%2F128172.jpg&amp;from=tabba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tudentambassadors.microsof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Icon&#10;&#10;Description automatically generated with medium confidence">
            <a:extLst>
              <a:ext uri="{FF2B5EF4-FFF2-40B4-BE49-F238E27FC236}">
                <a16:creationId xmlns:a16="http://schemas.microsoft.com/office/drawing/2014/main" id="{B750A099-9FA8-42E2-9A32-535B090FDF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4" r="7317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26" name="Picture 25" descr="Logo&#10;&#10;Description automatically generated with low confidence">
            <a:extLst>
              <a:ext uri="{FF2B5EF4-FFF2-40B4-BE49-F238E27FC236}">
                <a16:creationId xmlns:a16="http://schemas.microsoft.com/office/drawing/2014/main" id="{0C02B146-9892-4CC1-B41F-17E22D355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" r="4310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697FB6-2EBE-4CFC-A9C0-B3D04B872A3A}"/>
              </a:ext>
            </a:extLst>
          </p:cNvPr>
          <p:cNvSpPr/>
          <p:nvPr/>
        </p:nvSpPr>
        <p:spPr>
          <a:xfrm>
            <a:off x="4286858" y="2756140"/>
            <a:ext cx="3618284" cy="13457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spc="50" dirty="0">
                <a:ln w="0"/>
                <a:solidFill>
                  <a:srgbClr val="08080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  <a:ea typeface="+mj-ea"/>
                <a:cs typeface="+mj-cs"/>
              </a:rPr>
              <a:t>İstanbul </a:t>
            </a:r>
            <a:r>
              <a:rPr lang="en-US" sz="2400" b="1" kern="1200" spc="50" dirty="0" err="1">
                <a:ln w="0"/>
                <a:solidFill>
                  <a:srgbClr val="08080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  <a:ea typeface="+mj-ea"/>
                <a:cs typeface="+mj-cs"/>
              </a:rPr>
              <a:t>Üniversitesi</a:t>
            </a:r>
            <a:r>
              <a:rPr lang="en-US" sz="2400" b="1" kern="1200" spc="50" dirty="0">
                <a:ln w="0"/>
                <a:solidFill>
                  <a:srgbClr val="08080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lang="en-US" sz="2400" b="1" kern="1200" spc="50" dirty="0" err="1">
                <a:ln w="0"/>
                <a:solidFill>
                  <a:srgbClr val="08080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  <a:ea typeface="+mj-ea"/>
                <a:cs typeface="+mj-cs"/>
              </a:rPr>
              <a:t>Roket</a:t>
            </a:r>
            <a:r>
              <a:rPr lang="tr-TR" sz="2400" b="1" spc="50" dirty="0">
                <a:ln w="0"/>
                <a:solidFill>
                  <a:srgbClr val="08080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lang="en-US" sz="2400" b="1" kern="1200" spc="50" dirty="0" err="1">
                <a:ln w="0"/>
                <a:solidFill>
                  <a:srgbClr val="08080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  <a:ea typeface="+mj-ea"/>
                <a:cs typeface="+mj-cs"/>
              </a:rPr>
              <a:t>ve</a:t>
            </a:r>
            <a:r>
              <a:rPr lang="tr-TR" sz="2400" b="1" kern="1200" spc="50" dirty="0">
                <a:ln w="0"/>
                <a:solidFill>
                  <a:srgbClr val="08080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  <a:ea typeface="+mj-ea"/>
                <a:cs typeface="+mj-cs"/>
              </a:rPr>
              <a:t> Uzay </a:t>
            </a:r>
            <a:r>
              <a:rPr lang="en-US" sz="2400" b="1" kern="1200" spc="50" dirty="0" err="1">
                <a:ln w="0"/>
                <a:solidFill>
                  <a:srgbClr val="08080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  <a:ea typeface="+mj-ea"/>
                <a:cs typeface="+mj-cs"/>
              </a:rPr>
              <a:t>Klübü</a:t>
            </a:r>
            <a:r>
              <a:rPr lang="en-US" sz="2400" b="1" kern="1200" spc="50" dirty="0">
                <a:ln w="0"/>
                <a:solidFill>
                  <a:srgbClr val="08080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lang="tr-TR" sz="2400" b="1" kern="1200" spc="50" dirty="0" err="1">
                <a:ln w="0"/>
                <a:solidFill>
                  <a:srgbClr val="08080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  <a:ea typeface="+mj-ea"/>
                <a:cs typeface="+mj-cs"/>
              </a:rPr>
              <a:t>Python</a:t>
            </a:r>
            <a:r>
              <a:rPr lang="tr-TR" sz="2400" b="1" kern="1200" spc="50" dirty="0">
                <a:ln w="0"/>
                <a:solidFill>
                  <a:srgbClr val="08080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lang="en-US" sz="2400" b="1" kern="1200" spc="50" dirty="0" err="1">
                <a:ln w="0"/>
                <a:solidFill>
                  <a:srgbClr val="08080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  <a:ea typeface="+mj-ea"/>
                <a:cs typeface="+mj-cs"/>
              </a:rPr>
              <a:t>Eğitimine</a:t>
            </a:r>
            <a:r>
              <a:rPr lang="en-US" sz="2400" b="1" kern="1200" spc="50" dirty="0">
                <a:ln w="0"/>
                <a:solidFill>
                  <a:srgbClr val="08080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  <a:ea typeface="+mj-ea"/>
                <a:cs typeface="+mj-cs"/>
              </a:rPr>
              <a:t>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spc="50" dirty="0" err="1">
                <a:ln w="0"/>
                <a:solidFill>
                  <a:srgbClr val="08080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  <a:ea typeface="+mj-ea"/>
                <a:cs typeface="+mj-cs"/>
              </a:rPr>
              <a:t>Hoş</a:t>
            </a:r>
            <a:r>
              <a:rPr lang="tr-TR" sz="2400" b="1" kern="1200" spc="50" dirty="0">
                <a:ln w="0"/>
                <a:solidFill>
                  <a:srgbClr val="08080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lang="en-US" sz="2400" b="1" kern="1200" spc="50" dirty="0" err="1">
                <a:ln w="0"/>
                <a:solidFill>
                  <a:srgbClr val="08080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  <a:ea typeface="+mj-ea"/>
                <a:cs typeface="+mj-cs"/>
              </a:rPr>
              <a:t>geldiniz</a:t>
            </a:r>
            <a:r>
              <a:rPr lang="en-US" sz="2400" b="1" kern="1200" spc="50" dirty="0">
                <a:ln w="0"/>
                <a:solidFill>
                  <a:srgbClr val="08080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  <a:ea typeface="+mj-ea"/>
                <a:cs typeface="+mj-cs"/>
              </a:rPr>
              <a:t> </a:t>
            </a:r>
          </a:p>
        </p:txBody>
      </p:sp>
      <p:sp>
        <p:nvSpPr>
          <p:cNvPr id="57" name="Frame 56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055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9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E6B869D4-1EEF-4B5F-AD70-79AACBAEE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8E3CBC48-D54D-4ABA-AB7D-49951ECC5B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r="697"/>
          <a:stretch/>
        </p:blipFill>
        <p:spPr>
          <a:xfrm>
            <a:off x="-10279" y="0"/>
            <a:ext cx="12188952" cy="68579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C85E420-F5AE-458E-98FA-3C6846317A77}"/>
              </a:ext>
            </a:extLst>
          </p:cNvPr>
          <p:cNvSpPr/>
          <p:nvPr/>
        </p:nvSpPr>
        <p:spPr>
          <a:xfrm>
            <a:off x="13327" y="-116827"/>
            <a:ext cx="55793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Kullanıldığı Alanlar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2455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7">
            <a:extLst>
              <a:ext uri="{FF2B5EF4-FFF2-40B4-BE49-F238E27FC236}">
                <a16:creationId xmlns:a16="http://schemas.microsoft.com/office/drawing/2014/main" id="{5D9FC6AC-4A12-4825-8ABE-0732B8EF4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7213CAA-13C4-4D34-BDE8-C6AEE3CEB5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"/>
          <a:stretch/>
        </p:blipFill>
        <p:spPr>
          <a:xfrm>
            <a:off x="1" y="10"/>
            <a:ext cx="11862683" cy="6857990"/>
          </a:xfrm>
          <a:custGeom>
            <a:avLst/>
            <a:gdLst/>
            <a:ahLst/>
            <a:cxnLst/>
            <a:rect l="l" t="t" r="r" b="b"/>
            <a:pathLst>
              <a:path w="11862683" h="6858000">
                <a:moveTo>
                  <a:pt x="0" y="0"/>
                </a:moveTo>
                <a:lnTo>
                  <a:pt x="4038600" y="0"/>
                </a:lnTo>
                <a:lnTo>
                  <a:pt x="4114800" y="0"/>
                </a:lnTo>
                <a:lnTo>
                  <a:pt x="4282294" y="0"/>
                </a:lnTo>
                <a:lnTo>
                  <a:pt x="6139260" y="0"/>
                </a:lnTo>
                <a:lnTo>
                  <a:pt x="6362810" y="0"/>
                </a:lnTo>
                <a:lnTo>
                  <a:pt x="7272221" y="0"/>
                </a:lnTo>
                <a:lnTo>
                  <a:pt x="10815342" y="0"/>
                </a:lnTo>
                <a:cubicBezTo>
                  <a:pt x="10709672" y="35571"/>
                  <a:pt x="10607020" y="78255"/>
                  <a:pt x="10501350" y="110269"/>
                </a:cubicBezTo>
                <a:cubicBezTo>
                  <a:pt x="10516447" y="145839"/>
                  <a:pt x="10531542" y="138725"/>
                  <a:pt x="10546639" y="135168"/>
                </a:cubicBezTo>
                <a:cubicBezTo>
                  <a:pt x="10637212" y="120941"/>
                  <a:pt x="10730806" y="110269"/>
                  <a:pt x="10818360" y="71141"/>
                </a:cubicBezTo>
                <a:cubicBezTo>
                  <a:pt x="10839496" y="64027"/>
                  <a:pt x="10863648" y="64027"/>
                  <a:pt x="10872705" y="88927"/>
                </a:cubicBezTo>
                <a:cubicBezTo>
                  <a:pt x="10887801" y="124497"/>
                  <a:pt x="10866668" y="145839"/>
                  <a:pt x="10845532" y="163625"/>
                </a:cubicBezTo>
                <a:cubicBezTo>
                  <a:pt x="10809304" y="195638"/>
                  <a:pt x="10767036" y="188525"/>
                  <a:pt x="10727787" y="192082"/>
                </a:cubicBezTo>
                <a:cubicBezTo>
                  <a:pt x="10619098" y="209867"/>
                  <a:pt x="10567772" y="259665"/>
                  <a:pt x="10543619" y="373491"/>
                </a:cubicBezTo>
                <a:cubicBezTo>
                  <a:pt x="10637212" y="327250"/>
                  <a:pt x="10730806" y="384162"/>
                  <a:pt x="10821380" y="352148"/>
                </a:cubicBezTo>
                <a:cubicBezTo>
                  <a:pt x="10845532" y="345034"/>
                  <a:pt x="10881763" y="355706"/>
                  <a:pt x="10869686" y="394834"/>
                </a:cubicBezTo>
                <a:cubicBezTo>
                  <a:pt x="10857610" y="430405"/>
                  <a:pt x="10818360" y="458860"/>
                  <a:pt x="10887801" y="451747"/>
                </a:cubicBezTo>
                <a:cubicBezTo>
                  <a:pt x="10939127" y="448189"/>
                  <a:pt x="10954222" y="405504"/>
                  <a:pt x="10969318" y="359262"/>
                </a:cubicBezTo>
                <a:cubicBezTo>
                  <a:pt x="10981394" y="334364"/>
                  <a:pt x="11014605" y="320135"/>
                  <a:pt x="11038758" y="334364"/>
                </a:cubicBezTo>
                <a:cubicBezTo>
                  <a:pt x="11068949" y="348592"/>
                  <a:pt x="11059892" y="387720"/>
                  <a:pt x="11059892" y="416176"/>
                </a:cubicBezTo>
                <a:cubicBezTo>
                  <a:pt x="11062912" y="469532"/>
                  <a:pt x="11038758" y="494431"/>
                  <a:pt x="10996491" y="505101"/>
                </a:cubicBezTo>
                <a:cubicBezTo>
                  <a:pt x="10945164" y="519330"/>
                  <a:pt x="10893840" y="537116"/>
                  <a:pt x="10827418" y="558458"/>
                </a:cubicBezTo>
                <a:cubicBezTo>
                  <a:pt x="10899878" y="594028"/>
                  <a:pt x="10954222" y="586915"/>
                  <a:pt x="11008566" y="558458"/>
                </a:cubicBezTo>
                <a:cubicBezTo>
                  <a:pt x="11074988" y="526444"/>
                  <a:pt x="11162542" y="483759"/>
                  <a:pt x="11216886" y="522887"/>
                </a:cubicBezTo>
                <a:cubicBezTo>
                  <a:pt x="11298403" y="579800"/>
                  <a:pt x="11364824" y="544229"/>
                  <a:pt x="11437284" y="533558"/>
                </a:cubicBezTo>
                <a:cubicBezTo>
                  <a:pt x="11588242" y="512216"/>
                  <a:pt x="11494648" y="480203"/>
                  <a:pt x="11645605" y="462417"/>
                </a:cubicBezTo>
                <a:cubicBezTo>
                  <a:pt x="11705988" y="455303"/>
                  <a:pt x="11769390" y="426847"/>
                  <a:pt x="11856944" y="465975"/>
                </a:cubicBezTo>
                <a:cubicBezTo>
                  <a:pt x="11461437" y="672284"/>
                  <a:pt x="11274250" y="658055"/>
                  <a:pt x="10921012" y="910606"/>
                </a:cubicBezTo>
                <a:cubicBezTo>
                  <a:pt x="10936107" y="935506"/>
                  <a:pt x="10951202" y="924835"/>
                  <a:pt x="10966299" y="921277"/>
                </a:cubicBezTo>
                <a:cubicBezTo>
                  <a:pt x="10990452" y="917720"/>
                  <a:pt x="11020644" y="903491"/>
                  <a:pt x="11026682" y="949734"/>
                </a:cubicBezTo>
                <a:cubicBezTo>
                  <a:pt x="11029702" y="985305"/>
                  <a:pt x="11011585" y="1003089"/>
                  <a:pt x="10981394" y="1006647"/>
                </a:cubicBezTo>
                <a:cubicBezTo>
                  <a:pt x="10893840" y="1020875"/>
                  <a:pt x="10815342" y="1070674"/>
                  <a:pt x="10736844" y="1113358"/>
                </a:cubicBezTo>
                <a:cubicBezTo>
                  <a:pt x="10700615" y="1131144"/>
                  <a:pt x="10661366" y="1156043"/>
                  <a:pt x="10676462" y="1220069"/>
                </a:cubicBezTo>
                <a:cubicBezTo>
                  <a:pt x="10706652" y="1237855"/>
                  <a:pt x="10727787" y="1212955"/>
                  <a:pt x="10751940" y="1209399"/>
                </a:cubicBezTo>
                <a:cubicBezTo>
                  <a:pt x="10776093" y="1205842"/>
                  <a:pt x="10833457" y="1220069"/>
                  <a:pt x="10818360" y="1230741"/>
                </a:cubicBezTo>
                <a:cubicBezTo>
                  <a:pt x="10748920" y="1269868"/>
                  <a:pt x="10875724" y="1365909"/>
                  <a:pt x="10791190" y="1365909"/>
                </a:cubicBezTo>
                <a:cubicBezTo>
                  <a:pt x="10652309" y="1365909"/>
                  <a:pt x="10576830" y="1536647"/>
                  <a:pt x="10443988" y="1540204"/>
                </a:cubicBezTo>
                <a:cubicBezTo>
                  <a:pt x="10422854" y="1540204"/>
                  <a:pt x="10413797" y="1572219"/>
                  <a:pt x="10413797" y="1597117"/>
                </a:cubicBezTo>
                <a:cubicBezTo>
                  <a:pt x="10413797" y="1629132"/>
                  <a:pt x="10434930" y="1632688"/>
                  <a:pt x="10456064" y="1636245"/>
                </a:cubicBezTo>
                <a:cubicBezTo>
                  <a:pt x="10489275" y="1639802"/>
                  <a:pt x="10525504" y="1597117"/>
                  <a:pt x="10567772" y="1657587"/>
                </a:cubicBezTo>
                <a:cubicBezTo>
                  <a:pt x="10489275" y="1693158"/>
                  <a:pt x="10407758" y="1728729"/>
                  <a:pt x="10410777" y="1849668"/>
                </a:cubicBezTo>
                <a:cubicBezTo>
                  <a:pt x="10410777" y="1881683"/>
                  <a:pt x="10377566" y="1895910"/>
                  <a:pt x="10353413" y="1903025"/>
                </a:cubicBezTo>
                <a:cubicBezTo>
                  <a:pt x="10311146" y="1917252"/>
                  <a:pt x="10277935" y="1938595"/>
                  <a:pt x="10253782" y="1984836"/>
                </a:cubicBezTo>
                <a:cubicBezTo>
                  <a:pt x="10253782" y="1995507"/>
                  <a:pt x="10253782" y="2002622"/>
                  <a:pt x="10253782" y="2013292"/>
                </a:cubicBezTo>
                <a:cubicBezTo>
                  <a:pt x="10259820" y="2123562"/>
                  <a:pt x="10320202" y="2120004"/>
                  <a:pt x="10386624" y="2102219"/>
                </a:cubicBezTo>
                <a:cubicBezTo>
                  <a:pt x="10465122" y="2080877"/>
                  <a:pt x="10543619" y="2038192"/>
                  <a:pt x="10628156" y="2077320"/>
                </a:cubicBezTo>
                <a:cubicBezTo>
                  <a:pt x="10510408" y="2130676"/>
                  <a:pt x="10380586" y="2134233"/>
                  <a:pt x="10271896" y="2208931"/>
                </a:cubicBezTo>
                <a:cubicBezTo>
                  <a:pt x="10676462" y="2223159"/>
                  <a:pt x="11032720" y="1984836"/>
                  <a:pt x="11425208" y="1892353"/>
                </a:cubicBezTo>
                <a:cubicBezTo>
                  <a:pt x="11413131" y="1952823"/>
                  <a:pt x="11379920" y="1967051"/>
                  <a:pt x="11352748" y="1974165"/>
                </a:cubicBezTo>
                <a:cubicBezTo>
                  <a:pt x="11207830" y="2020407"/>
                  <a:pt x="11081026" y="2112891"/>
                  <a:pt x="10948184" y="2191146"/>
                </a:cubicBezTo>
                <a:cubicBezTo>
                  <a:pt x="10893840" y="2223159"/>
                  <a:pt x="10854590" y="2258731"/>
                  <a:pt x="10833457" y="2326314"/>
                </a:cubicBezTo>
                <a:cubicBezTo>
                  <a:pt x="10815342" y="2390340"/>
                  <a:pt x="10779112" y="2418796"/>
                  <a:pt x="10712690" y="2401012"/>
                </a:cubicBezTo>
                <a:cubicBezTo>
                  <a:pt x="10658346" y="2386784"/>
                  <a:pt x="10600982" y="2393898"/>
                  <a:pt x="10543619" y="2401012"/>
                </a:cubicBezTo>
                <a:cubicBezTo>
                  <a:pt x="10480218" y="2408126"/>
                  <a:pt x="10407758" y="2479267"/>
                  <a:pt x="10422854" y="2518395"/>
                </a:cubicBezTo>
                <a:cubicBezTo>
                  <a:pt x="10453044" y="2582422"/>
                  <a:pt x="10504370" y="2550408"/>
                  <a:pt x="10546639" y="2543294"/>
                </a:cubicBezTo>
                <a:cubicBezTo>
                  <a:pt x="10597964" y="2536181"/>
                  <a:pt x="10691556" y="2518395"/>
                  <a:pt x="10691556" y="2525509"/>
                </a:cubicBezTo>
                <a:cubicBezTo>
                  <a:pt x="10724768" y="2685576"/>
                  <a:pt x="10800246" y="2564636"/>
                  <a:pt x="10854590" y="2564636"/>
                </a:cubicBezTo>
                <a:cubicBezTo>
                  <a:pt x="10905916" y="2564636"/>
                  <a:pt x="10957241" y="2546851"/>
                  <a:pt x="11005548" y="2532623"/>
                </a:cubicBezTo>
                <a:cubicBezTo>
                  <a:pt x="11068949" y="2514837"/>
                  <a:pt x="11126312" y="2546851"/>
                  <a:pt x="11186696" y="2553965"/>
                </a:cubicBezTo>
                <a:cubicBezTo>
                  <a:pt x="11241040" y="2561080"/>
                  <a:pt x="11210850" y="2653563"/>
                  <a:pt x="11244060" y="2692689"/>
                </a:cubicBezTo>
                <a:cubicBezTo>
                  <a:pt x="11250097" y="2703362"/>
                  <a:pt x="11256136" y="2703362"/>
                  <a:pt x="11262174" y="2703362"/>
                </a:cubicBezTo>
                <a:cubicBezTo>
                  <a:pt x="11280289" y="2980812"/>
                  <a:pt x="11597299" y="2913227"/>
                  <a:pt x="11597299" y="2923898"/>
                </a:cubicBezTo>
                <a:cubicBezTo>
                  <a:pt x="11624471" y="2941684"/>
                  <a:pt x="11657682" y="2899000"/>
                  <a:pt x="11690892" y="2941684"/>
                </a:cubicBezTo>
                <a:cubicBezTo>
                  <a:pt x="11548993" y="3137322"/>
                  <a:pt x="11331614" y="3183563"/>
                  <a:pt x="11138390" y="3329402"/>
                </a:cubicBezTo>
                <a:cubicBezTo>
                  <a:pt x="11298403" y="3379202"/>
                  <a:pt x="11391998" y="3208463"/>
                  <a:pt x="11509744" y="3229805"/>
                </a:cubicBezTo>
                <a:cubicBezTo>
                  <a:pt x="11567107" y="3283162"/>
                  <a:pt x="11395016" y="3368530"/>
                  <a:pt x="11561068" y="3393429"/>
                </a:cubicBezTo>
                <a:cubicBezTo>
                  <a:pt x="11488610" y="3439672"/>
                  <a:pt x="11437284" y="3485914"/>
                  <a:pt x="11385959" y="3539269"/>
                </a:cubicBezTo>
                <a:cubicBezTo>
                  <a:pt x="11298403" y="3635309"/>
                  <a:pt x="11280289" y="3699337"/>
                  <a:pt x="11322556" y="3827390"/>
                </a:cubicBezTo>
                <a:cubicBezTo>
                  <a:pt x="11349730" y="3912759"/>
                  <a:pt x="11388978" y="3991015"/>
                  <a:pt x="11352748" y="4090612"/>
                </a:cubicBezTo>
                <a:cubicBezTo>
                  <a:pt x="11328595" y="4158196"/>
                  <a:pt x="11337653" y="4204438"/>
                  <a:pt x="11428226" y="4172424"/>
                </a:cubicBezTo>
                <a:cubicBezTo>
                  <a:pt x="11524840" y="4140411"/>
                  <a:pt x="11561068" y="4200882"/>
                  <a:pt x="11536915" y="4321821"/>
                </a:cubicBezTo>
                <a:cubicBezTo>
                  <a:pt x="11521821" y="4400076"/>
                  <a:pt x="11536915" y="4424975"/>
                  <a:pt x="11603338" y="4414305"/>
                </a:cubicBezTo>
                <a:cubicBezTo>
                  <a:pt x="11675796" y="4403633"/>
                  <a:pt x="11745236" y="4353835"/>
                  <a:pt x="11835811" y="4378734"/>
                </a:cubicBezTo>
                <a:cubicBezTo>
                  <a:pt x="11763352" y="4521016"/>
                  <a:pt x="11609374" y="4478331"/>
                  <a:pt x="11524840" y="4613499"/>
                </a:cubicBezTo>
                <a:cubicBezTo>
                  <a:pt x="11624471" y="4613499"/>
                  <a:pt x="11702969" y="4613499"/>
                  <a:pt x="11775427" y="4585042"/>
                </a:cubicBezTo>
                <a:cubicBezTo>
                  <a:pt x="11805619" y="4574373"/>
                  <a:pt x="11838830" y="4560144"/>
                  <a:pt x="11856944" y="4602828"/>
                </a:cubicBezTo>
                <a:cubicBezTo>
                  <a:pt x="11878080" y="4652628"/>
                  <a:pt x="11835811" y="4670412"/>
                  <a:pt x="11811658" y="4677526"/>
                </a:cubicBezTo>
                <a:cubicBezTo>
                  <a:pt x="11742216" y="4702425"/>
                  <a:pt x="11687874" y="4759339"/>
                  <a:pt x="11627490" y="4805580"/>
                </a:cubicBezTo>
                <a:cubicBezTo>
                  <a:pt x="11497668" y="4905177"/>
                  <a:pt x="11355767" y="4990547"/>
                  <a:pt x="11247078" y="5154171"/>
                </a:cubicBezTo>
                <a:cubicBezTo>
                  <a:pt x="11382940" y="5111487"/>
                  <a:pt x="11485590" y="5011889"/>
                  <a:pt x="11615414" y="4994104"/>
                </a:cubicBezTo>
                <a:cubicBezTo>
                  <a:pt x="11503704" y="5143500"/>
                  <a:pt x="11361806" y="5243097"/>
                  <a:pt x="11228964" y="5353367"/>
                </a:cubicBezTo>
                <a:cubicBezTo>
                  <a:pt x="11189714" y="5385379"/>
                  <a:pt x="11150466" y="5406721"/>
                  <a:pt x="11144428" y="5474306"/>
                </a:cubicBezTo>
                <a:cubicBezTo>
                  <a:pt x="11126312" y="5605917"/>
                  <a:pt x="11078008" y="5712629"/>
                  <a:pt x="10969318" y="5769542"/>
                </a:cubicBezTo>
                <a:cubicBezTo>
                  <a:pt x="10969318" y="5769542"/>
                  <a:pt x="10975356" y="5790884"/>
                  <a:pt x="10978374" y="5801555"/>
                </a:cubicBezTo>
                <a:cubicBezTo>
                  <a:pt x="11044797" y="5805112"/>
                  <a:pt x="11096122" y="5726858"/>
                  <a:pt x="11177639" y="5755314"/>
                </a:cubicBezTo>
                <a:cubicBezTo>
                  <a:pt x="11096122" y="5862025"/>
                  <a:pt x="11029702" y="5954508"/>
                  <a:pt x="10917992" y="6004307"/>
                </a:cubicBezTo>
                <a:cubicBezTo>
                  <a:pt x="10827418" y="6043434"/>
                  <a:pt x="10715710" y="6068335"/>
                  <a:pt x="10649289" y="6196388"/>
                </a:cubicBezTo>
                <a:cubicBezTo>
                  <a:pt x="10724768" y="6221287"/>
                  <a:pt x="10782132" y="6189274"/>
                  <a:pt x="10839496" y="6167932"/>
                </a:cubicBezTo>
                <a:cubicBezTo>
                  <a:pt x="10927050" y="6132361"/>
                  <a:pt x="11014605" y="6093234"/>
                  <a:pt x="11102160" y="6057663"/>
                </a:cubicBezTo>
                <a:cubicBezTo>
                  <a:pt x="11135372" y="6043434"/>
                  <a:pt x="11171600" y="6036320"/>
                  <a:pt x="11192734" y="6100347"/>
                </a:cubicBezTo>
                <a:cubicBezTo>
                  <a:pt x="11081026" y="6114575"/>
                  <a:pt x="11014605" y="6199945"/>
                  <a:pt x="10945164" y="6281757"/>
                </a:cubicBezTo>
                <a:cubicBezTo>
                  <a:pt x="10905916" y="6327999"/>
                  <a:pt x="10872705" y="6388469"/>
                  <a:pt x="10803265" y="6367127"/>
                </a:cubicBezTo>
                <a:cubicBezTo>
                  <a:pt x="10767036" y="6356456"/>
                  <a:pt x="10742882" y="6388469"/>
                  <a:pt x="10745901" y="6431153"/>
                </a:cubicBezTo>
                <a:cubicBezTo>
                  <a:pt x="10760998" y="6580550"/>
                  <a:pt x="10673442" y="6630349"/>
                  <a:pt x="10582868" y="6658805"/>
                </a:cubicBezTo>
                <a:cubicBezTo>
                  <a:pt x="10450026" y="6701489"/>
                  <a:pt x="10332280" y="6786859"/>
                  <a:pt x="10208496" y="6858000"/>
                </a:cubicBezTo>
                <a:lnTo>
                  <a:pt x="7272221" y="6858000"/>
                </a:lnTo>
                <a:lnTo>
                  <a:pt x="6362810" y="6858000"/>
                </a:lnTo>
                <a:lnTo>
                  <a:pt x="6139260" y="6858000"/>
                </a:lnTo>
                <a:lnTo>
                  <a:pt x="4282294" y="6858000"/>
                </a:lnTo>
                <a:lnTo>
                  <a:pt x="4114800" y="6858000"/>
                </a:lnTo>
                <a:lnTo>
                  <a:pt x="40386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43228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7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E25C65-FF27-4EF6-9C4C-BD7B874BB4E7}"/>
              </a:ext>
            </a:extLst>
          </p:cNvPr>
          <p:cNvSpPr txBox="1"/>
          <p:nvPr/>
        </p:nvSpPr>
        <p:spPr>
          <a:xfrm>
            <a:off x="795529" y="1010329"/>
            <a:ext cx="4124327" cy="46414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 err="1">
                <a:ln w="0"/>
                <a:solidFill>
                  <a:srgbClr val="FE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Peki</a:t>
            </a:r>
            <a:r>
              <a:rPr kumimoji="0" lang="en-US" sz="2400" b="1" i="1" u="none" strike="noStrike" kern="1200" cap="none" spc="0" normalizeH="0" baseline="0" noProof="0" dirty="0">
                <a:ln w="0"/>
                <a:solidFill>
                  <a:srgbClr val="FE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 err="1">
                <a:ln w="0"/>
                <a:solidFill>
                  <a:srgbClr val="FE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bugün</a:t>
            </a:r>
            <a:r>
              <a:rPr kumimoji="0" lang="en-US" sz="2400" b="1" i="1" u="none" strike="noStrike" kern="1200" cap="none" spc="0" normalizeH="0" baseline="0" noProof="0" dirty="0">
                <a:ln w="0"/>
                <a:solidFill>
                  <a:srgbClr val="FE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 err="1">
                <a:ln w="0"/>
                <a:solidFill>
                  <a:srgbClr val="FE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neleri</a:t>
            </a:r>
            <a:r>
              <a:rPr kumimoji="0" lang="en-US" sz="2400" b="1" i="1" u="none" strike="noStrike" kern="1200" cap="none" spc="0" normalizeH="0" baseline="0" noProof="0" dirty="0">
                <a:ln w="0"/>
                <a:solidFill>
                  <a:srgbClr val="FE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 err="1">
                <a:ln w="0"/>
                <a:solidFill>
                  <a:srgbClr val="FE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öğrenicez</a:t>
            </a:r>
            <a:r>
              <a:rPr kumimoji="0" lang="en-US" sz="2400" b="1" i="1" u="none" strike="noStrike" kern="1200" cap="none" spc="0" normalizeH="0" baseline="0" noProof="0" dirty="0">
                <a:ln w="0"/>
                <a:solidFill>
                  <a:srgbClr val="FE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?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>
              <a:ln w="0"/>
              <a:solidFill>
                <a:srgbClr val="FEF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r>
              <a:rPr lang="tr-TR" sz="2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Yorum Satırları</a:t>
            </a:r>
          </a:p>
          <a:p>
            <a:r>
              <a:rPr lang="tr-TR" sz="2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tr-TR" sz="2000" b="0" cap="none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Değişkenkler</a:t>
            </a:r>
            <a:endParaRPr lang="tr-TR" sz="2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tr-TR" sz="2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Veri Tipleri</a:t>
            </a:r>
          </a:p>
          <a:p>
            <a:r>
              <a:rPr lang="tr-TR" sz="2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Ekrana Bilgi Verme</a:t>
            </a:r>
          </a:p>
          <a:p>
            <a:r>
              <a:rPr lang="tr-TR" sz="2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Operatörler</a:t>
            </a:r>
          </a:p>
          <a:p>
            <a:r>
              <a:rPr lang="tr-TR" sz="2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tr-TR" sz="2000" b="0" cap="none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String</a:t>
            </a:r>
            <a:r>
              <a:rPr lang="tr-TR" sz="2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işlemleri</a:t>
            </a:r>
          </a:p>
          <a:p>
            <a:r>
              <a:rPr lang="tr-TR" sz="2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Veri Dönüşümleri</a:t>
            </a:r>
          </a:p>
          <a:p>
            <a:pPr marL="457200" indent="-457200">
              <a:buFontTx/>
              <a:buChar char="-"/>
            </a:pPr>
            <a:endParaRPr lang="tr-TR" sz="20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A620B4D-4B1F-4B53-8E66-8C6100F6A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268" y="1977823"/>
            <a:ext cx="6539075" cy="258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46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7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E25C65-FF27-4EF6-9C4C-BD7B874BB4E7}"/>
              </a:ext>
            </a:extLst>
          </p:cNvPr>
          <p:cNvSpPr txBox="1"/>
          <p:nvPr/>
        </p:nvSpPr>
        <p:spPr>
          <a:xfrm>
            <a:off x="795529" y="1010329"/>
            <a:ext cx="4124327" cy="46414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i="1" cap="none" spc="0" dirty="0" err="1">
                <a:ln w="0"/>
                <a:solidFill>
                  <a:srgbClr val="FE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Peki</a:t>
            </a:r>
            <a:r>
              <a:rPr lang="en-US" sz="2400" b="1" i="1" cap="none" spc="0" dirty="0">
                <a:ln w="0"/>
                <a:solidFill>
                  <a:srgbClr val="FE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b="1" i="1" cap="none" spc="0" dirty="0" err="1">
                <a:ln w="0"/>
                <a:solidFill>
                  <a:srgbClr val="FE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bugün</a:t>
            </a:r>
            <a:r>
              <a:rPr lang="en-US" sz="2400" b="1" i="1" cap="none" spc="0" dirty="0">
                <a:ln w="0"/>
                <a:solidFill>
                  <a:srgbClr val="FE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b="1" i="1" cap="none" spc="0" dirty="0" err="1">
                <a:ln w="0"/>
                <a:solidFill>
                  <a:srgbClr val="FE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neleri</a:t>
            </a:r>
            <a:r>
              <a:rPr lang="en-US" sz="2400" b="1" i="1" cap="none" spc="0" dirty="0">
                <a:ln w="0"/>
                <a:solidFill>
                  <a:srgbClr val="FE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b="1" i="1" cap="none" spc="0" dirty="0" err="1">
                <a:ln w="0"/>
                <a:solidFill>
                  <a:srgbClr val="FE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öğrenicez</a:t>
            </a:r>
            <a:r>
              <a:rPr lang="en-US" sz="2400" b="1" i="1" cap="none" spc="0" dirty="0">
                <a:ln w="0"/>
                <a:solidFill>
                  <a:srgbClr val="FE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tr-TR" sz="2000" b="0" cap="none" spc="0" dirty="0">
              <a:ln w="0"/>
              <a:solidFill>
                <a:srgbClr val="FEF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cap="none" spc="0" dirty="0">
                <a:ln w="0"/>
                <a:solidFill>
                  <a:srgbClr val="FE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List </a:t>
            </a:r>
            <a:r>
              <a:rPr lang="en-US" sz="2000" b="0" cap="none" spc="0" dirty="0" err="1">
                <a:ln w="0"/>
                <a:solidFill>
                  <a:srgbClr val="FE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yapısı</a:t>
            </a:r>
            <a:r>
              <a:rPr lang="en-US" sz="2000" b="0" cap="none" spc="0" dirty="0">
                <a:ln w="0"/>
                <a:solidFill>
                  <a:srgbClr val="FE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</a:t>
            </a:r>
            <a:r>
              <a:rPr lang="en-US" sz="2000" b="0" cap="none" spc="0" dirty="0" err="1">
                <a:ln w="0"/>
                <a:solidFill>
                  <a:srgbClr val="FE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Liste,seri,dizi</a:t>
            </a:r>
            <a:r>
              <a:rPr lang="en-US" sz="2000" b="0" cap="none" spc="0" dirty="0">
                <a:ln w="0"/>
                <a:solidFill>
                  <a:srgbClr val="FE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rgbClr val="FE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gibi</a:t>
            </a:r>
            <a:r>
              <a:rPr lang="en-US" sz="2000" b="0" cap="none" spc="0" dirty="0">
                <a:ln w="0"/>
                <a:solidFill>
                  <a:srgbClr val="FE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rgbClr val="FE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düşünelebilir</a:t>
            </a:r>
            <a:r>
              <a:rPr lang="en-US" sz="2000" b="0" cap="none" spc="0" dirty="0">
                <a:ln w="0"/>
                <a:solidFill>
                  <a:srgbClr val="FE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cap="none" spc="0" dirty="0">
                <a:ln w="0"/>
                <a:solidFill>
                  <a:srgbClr val="FE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sz="2000" b="0" cap="none" spc="0" dirty="0" err="1">
                <a:ln w="0"/>
                <a:solidFill>
                  <a:srgbClr val="FE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Koşul</a:t>
            </a:r>
            <a:r>
              <a:rPr lang="en-US" sz="2000" b="0" cap="none" spc="0" dirty="0">
                <a:ln w="0"/>
                <a:solidFill>
                  <a:srgbClr val="FE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rgbClr val="FE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ifadeleri</a:t>
            </a:r>
            <a:endParaRPr lang="en-US" sz="2000" b="0" cap="none" spc="0" dirty="0">
              <a:ln w="0"/>
              <a:solidFill>
                <a:srgbClr val="FEF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cap="none" spc="0" dirty="0">
                <a:ln w="0"/>
                <a:solidFill>
                  <a:srgbClr val="FE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sz="2000" b="0" cap="none" spc="0" dirty="0" err="1">
                <a:ln w="0"/>
                <a:solidFill>
                  <a:srgbClr val="FE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Döngüler</a:t>
            </a:r>
            <a:r>
              <a:rPr lang="en-US" sz="2000" b="0" cap="none" spc="0" dirty="0">
                <a:ln w="0"/>
                <a:solidFill>
                  <a:srgbClr val="FE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(While-for)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cap="none" spc="0" dirty="0">
                <a:ln w="0"/>
                <a:solidFill>
                  <a:srgbClr val="FE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sz="2000" b="0" cap="none" spc="0" dirty="0" err="1">
                <a:ln w="0"/>
                <a:solidFill>
                  <a:srgbClr val="FE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Fonksiyonlar</a:t>
            </a:r>
            <a:endParaRPr lang="en-US" sz="2000" b="0" cap="none" spc="0" dirty="0">
              <a:ln w="0"/>
              <a:solidFill>
                <a:srgbClr val="FEF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cap="none" spc="0" dirty="0">
                <a:ln w="0"/>
                <a:solidFill>
                  <a:srgbClr val="FE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endParaRPr lang="en-US" sz="2000" dirty="0">
              <a:ln w="0"/>
              <a:solidFill>
                <a:srgbClr val="FEF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cap="none" spc="0" dirty="0" err="1">
                <a:ln w="0"/>
                <a:solidFill>
                  <a:srgbClr val="FE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Hadi</a:t>
            </a:r>
            <a:r>
              <a:rPr lang="en-US" sz="2000" b="0" cap="none" spc="0" dirty="0">
                <a:ln w="0"/>
                <a:solidFill>
                  <a:srgbClr val="FE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rgbClr val="FE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başlayalım</a:t>
            </a:r>
            <a:r>
              <a:rPr lang="en-US" sz="2000" b="0" cap="none" spc="0" dirty="0">
                <a:ln w="0"/>
                <a:solidFill>
                  <a:srgbClr val="FE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o zaman ….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A620B4D-4B1F-4B53-8E66-8C6100F6A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268" y="1977823"/>
            <a:ext cx="6539075" cy="258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28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61585A-0E66-46BB-BE18-7D5396EA2321}"/>
              </a:ext>
            </a:extLst>
          </p:cNvPr>
          <p:cNvSpPr/>
          <p:nvPr/>
        </p:nvSpPr>
        <p:spPr>
          <a:xfrm>
            <a:off x="721775" y="490466"/>
            <a:ext cx="10748455" cy="59093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rgbClr val="35537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Gelin hadi geliştirme ortamlarını </a:t>
            </a:r>
          </a:p>
          <a:p>
            <a:pPr algn="ctr"/>
            <a:r>
              <a:rPr lang="tr-TR" sz="5400" b="0" cap="none" spc="0" dirty="0">
                <a:ln w="0"/>
                <a:solidFill>
                  <a:srgbClr val="35537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incelemekle başlayalım</a:t>
            </a:r>
          </a:p>
          <a:p>
            <a:pPr algn="ctr"/>
            <a:endParaRPr lang="tr-TR" sz="5400" dirty="0">
              <a:ln w="0"/>
              <a:solidFill>
                <a:srgbClr val="35537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  <a:p>
            <a:pPr algn="ctr"/>
            <a:endParaRPr lang="tr-TR" sz="5400" b="0" cap="none" spc="0" dirty="0">
              <a:ln w="0"/>
              <a:solidFill>
                <a:srgbClr val="35537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  <a:p>
            <a:pPr algn="ctr"/>
            <a:endParaRPr lang="tr-TR" sz="5400" dirty="0">
              <a:ln w="0"/>
              <a:solidFill>
                <a:srgbClr val="35537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  <a:p>
            <a:pPr algn="ctr"/>
            <a:r>
              <a:rPr lang="tr-TR" sz="5400" b="0" cap="none" spc="0" dirty="0">
                <a:ln w="0"/>
                <a:solidFill>
                  <a:srgbClr val="35537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-</a:t>
            </a:r>
            <a:r>
              <a:rPr lang="tr-TR" sz="5400" b="0" cap="none" spc="0" dirty="0" err="1">
                <a:ln w="0"/>
                <a:solidFill>
                  <a:srgbClr val="35537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Vs</a:t>
            </a:r>
            <a:r>
              <a:rPr lang="tr-TR" sz="5400" b="0" cap="none" spc="0" dirty="0">
                <a:ln w="0"/>
                <a:solidFill>
                  <a:srgbClr val="35537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tr-TR" sz="5400" b="0" cap="none" spc="0" dirty="0" err="1">
                <a:ln w="0"/>
                <a:solidFill>
                  <a:srgbClr val="35537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code</a:t>
            </a:r>
            <a:endParaRPr lang="tr-TR" sz="5400" b="0" cap="none" spc="0" dirty="0">
              <a:ln w="0"/>
              <a:solidFill>
                <a:srgbClr val="35537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  <a:p>
            <a:pPr algn="ctr"/>
            <a:r>
              <a:rPr lang="tr-TR" sz="5400" dirty="0">
                <a:ln w="0"/>
                <a:solidFill>
                  <a:srgbClr val="35537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-</a:t>
            </a:r>
            <a:r>
              <a:rPr lang="tr-TR" sz="5400" dirty="0" err="1">
                <a:ln w="0"/>
                <a:solidFill>
                  <a:srgbClr val="35537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Pycharm</a:t>
            </a:r>
            <a:r>
              <a:rPr lang="tr-TR" sz="5400" dirty="0">
                <a:ln w="0"/>
                <a:solidFill>
                  <a:srgbClr val="35537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(Kullanılacak)</a:t>
            </a:r>
            <a:endParaRPr lang="en-US" sz="5400" b="0" cap="none" spc="0" dirty="0">
              <a:ln w="0"/>
              <a:solidFill>
                <a:srgbClr val="35537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4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036F42-0D7C-4FD4-BF6B-1AC9D65B38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19C2CB54-A42F-49B7-8F1E-537798D6042B}"/>
              </a:ext>
            </a:extLst>
          </p:cNvPr>
          <p:cNvSpPr/>
          <p:nvPr/>
        </p:nvSpPr>
        <p:spPr>
          <a:xfrm rot="1473905">
            <a:off x="3983400" y="356151"/>
            <a:ext cx="4224557" cy="2377441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2C4F80-866C-4701-AFDC-63D48C1FBB19}"/>
              </a:ext>
            </a:extLst>
          </p:cNvPr>
          <p:cNvSpPr/>
          <p:nvPr/>
        </p:nvSpPr>
        <p:spPr>
          <a:xfrm rot="2462688">
            <a:off x="3796016" y="961876"/>
            <a:ext cx="4572000" cy="10157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i="1" cap="none" spc="50" dirty="0" err="1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ea typeface="+mj-ea"/>
                <a:cs typeface="+mj-cs"/>
              </a:rPr>
              <a:t>Kimsin</a:t>
            </a:r>
            <a:r>
              <a:rPr lang="en-US" sz="6000" b="1" i="1" cap="none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6000" b="1" i="1" cap="none" spc="50" dirty="0" err="1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ea typeface="+mj-ea"/>
                <a:cs typeface="+mj-cs"/>
              </a:rPr>
              <a:t>sen</a:t>
            </a:r>
            <a:r>
              <a:rPr lang="en-US" sz="6000" b="1" i="1" cap="none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ea typeface="+mj-ea"/>
                <a:cs typeface="+mj-cs"/>
              </a:rPr>
              <a:t> ? </a:t>
            </a:r>
          </a:p>
        </p:txBody>
      </p:sp>
    </p:spTree>
    <p:extLst>
      <p:ext uri="{BB962C8B-B14F-4D97-AF65-F5344CB8AC3E}">
        <p14:creationId xmlns:p14="http://schemas.microsoft.com/office/powerpoint/2010/main" val="2341659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BA175A65-42BE-4FDF-8AD0-5AC1CB9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erson leaning against a railing with a bridge in the background&#10;&#10;Description automatically generated with low confidence">
            <a:extLst>
              <a:ext uri="{FF2B5EF4-FFF2-40B4-BE49-F238E27FC236}">
                <a16:creationId xmlns:a16="http://schemas.microsoft.com/office/drawing/2014/main" id="{EACF60CD-64E5-4E79-B4FF-4755DA87B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02" b="3332"/>
          <a:stretch/>
        </p:blipFill>
        <p:spPr>
          <a:xfrm>
            <a:off x="3238" y="-17846"/>
            <a:ext cx="12188762" cy="6858000"/>
          </a:xfrm>
          <a:prstGeom prst="rect">
            <a:avLst/>
          </a:prstGeom>
        </p:spPr>
      </p:pic>
      <p:pic>
        <p:nvPicPr>
          <p:cNvPr id="9" name="Picture 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702EFB3-B1B3-4461-90C8-6FFA4097CA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7" r="14355" b="2"/>
          <a:stretch/>
        </p:blipFill>
        <p:spPr>
          <a:xfrm>
            <a:off x="-161201" y="3457049"/>
            <a:ext cx="4101288" cy="3418797"/>
          </a:xfrm>
          <a:custGeom>
            <a:avLst/>
            <a:gdLst/>
            <a:ahLst/>
            <a:cxnLst/>
            <a:rect l="l" t="t" r="r" b="b"/>
            <a:pathLst>
              <a:path w="4101288" h="3418797">
                <a:moveTo>
                  <a:pt x="989912" y="0"/>
                </a:moveTo>
                <a:lnTo>
                  <a:pt x="3844502" y="0"/>
                </a:lnTo>
                <a:lnTo>
                  <a:pt x="3760850" y="25406"/>
                </a:lnTo>
                <a:cubicBezTo>
                  <a:pt x="3711615" y="43967"/>
                  <a:pt x="3663870" y="67007"/>
                  <a:pt x="3618425" y="98254"/>
                </a:cubicBezTo>
                <a:cubicBezTo>
                  <a:pt x="3626136" y="110145"/>
                  <a:pt x="3665355" y="144049"/>
                  <a:pt x="3649272" y="146579"/>
                </a:cubicBezTo>
                <a:cubicBezTo>
                  <a:pt x="3604102" y="153917"/>
                  <a:pt x="3564000" y="178711"/>
                  <a:pt x="3522797" y="199205"/>
                </a:cubicBezTo>
                <a:cubicBezTo>
                  <a:pt x="3504948" y="208060"/>
                  <a:pt x="3483356" y="219700"/>
                  <a:pt x="3491728" y="251325"/>
                </a:cubicBezTo>
                <a:cubicBezTo>
                  <a:pt x="3506932" y="260181"/>
                  <a:pt x="3518169" y="247783"/>
                  <a:pt x="3530727" y="246772"/>
                </a:cubicBezTo>
                <a:cubicBezTo>
                  <a:pt x="3543507" y="245761"/>
                  <a:pt x="3572153" y="252336"/>
                  <a:pt x="3564219" y="256638"/>
                </a:cubicBezTo>
                <a:cubicBezTo>
                  <a:pt x="3528083" y="276121"/>
                  <a:pt x="3593085" y="322928"/>
                  <a:pt x="3550339" y="322928"/>
                </a:cubicBezTo>
                <a:cubicBezTo>
                  <a:pt x="3478728" y="323181"/>
                  <a:pt x="3440609" y="406169"/>
                  <a:pt x="3371643" y="408447"/>
                </a:cubicBezTo>
                <a:cubicBezTo>
                  <a:pt x="3360627" y="408698"/>
                  <a:pt x="3355338" y="423373"/>
                  <a:pt x="3355558" y="436278"/>
                </a:cubicBezTo>
                <a:cubicBezTo>
                  <a:pt x="3355558" y="451712"/>
                  <a:pt x="3365694" y="454494"/>
                  <a:pt x="3376931" y="456013"/>
                </a:cubicBezTo>
                <a:cubicBezTo>
                  <a:pt x="3394118" y="458289"/>
                  <a:pt x="3411965" y="436278"/>
                  <a:pt x="3434660" y="466133"/>
                </a:cubicBezTo>
                <a:cubicBezTo>
                  <a:pt x="3393898" y="483590"/>
                  <a:pt x="3353135" y="501049"/>
                  <a:pt x="3353797" y="561013"/>
                </a:cubicBezTo>
                <a:cubicBezTo>
                  <a:pt x="3354015" y="577205"/>
                  <a:pt x="3337050" y="583277"/>
                  <a:pt x="3324270" y="587325"/>
                </a:cubicBezTo>
                <a:cubicBezTo>
                  <a:pt x="3303117" y="593904"/>
                  <a:pt x="3285272" y="605543"/>
                  <a:pt x="3273812" y="628061"/>
                </a:cubicBezTo>
                <a:cubicBezTo>
                  <a:pt x="3274033" y="632362"/>
                  <a:pt x="3274254" y="636917"/>
                  <a:pt x="3272930" y="640459"/>
                </a:cubicBezTo>
                <a:cubicBezTo>
                  <a:pt x="3276676" y="694855"/>
                  <a:pt x="3307523" y="693336"/>
                  <a:pt x="3341676" y="684230"/>
                </a:cubicBezTo>
                <a:cubicBezTo>
                  <a:pt x="3382439" y="673096"/>
                  <a:pt x="3422762" y="652855"/>
                  <a:pt x="3465728" y="672338"/>
                </a:cubicBezTo>
                <a:cubicBezTo>
                  <a:pt x="3405133" y="698397"/>
                  <a:pt x="3339253" y="700422"/>
                  <a:pt x="3282405" y="737615"/>
                </a:cubicBezTo>
                <a:cubicBezTo>
                  <a:pt x="3490406" y="744447"/>
                  <a:pt x="3674169" y="627048"/>
                  <a:pt x="3875781" y="582013"/>
                </a:cubicBezTo>
                <a:cubicBezTo>
                  <a:pt x="3868951" y="612120"/>
                  <a:pt x="3852646" y="618193"/>
                  <a:pt x="3837883" y="622747"/>
                </a:cubicBezTo>
                <a:cubicBezTo>
                  <a:pt x="3763408" y="645519"/>
                  <a:pt x="3698188" y="690809"/>
                  <a:pt x="3630322" y="730023"/>
                </a:cubicBezTo>
                <a:cubicBezTo>
                  <a:pt x="3602340" y="746216"/>
                  <a:pt x="3582066" y="762411"/>
                  <a:pt x="3571492" y="797327"/>
                </a:cubicBezTo>
                <a:cubicBezTo>
                  <a:pt x="3562015" y="828953"/>
                  <a:pt x="3543728" y="843628"/>
                  <a:pt x="3509797" y="834518"/>
                </a:cubicBezTo>
                <a:cubicBezTo>
                  <a:pt x="3482254" y="826927"/>
                  <a:pt x="3452068" y="830975"/>
                  <a:pt x="3423203" y="833760"/>
                </a:cubicBezTo>
                <a:cubicBezTo>
                  <a:pt x="3389931" y="836796"/>
                  <a:pt x="3352693" y="872470"/>
                  <a:pt x="3361728" y="890941"/>
                </a:cubicBezTo>
                <a:cubicBezTo>
                  <a:pt x="3377151" y="922314"/>
                  <a:pt x="3402931" y="906627"/>
                  <a:pt x="3425847" y="903084"/>
                </a:cubicBezTo>
                <a:cubicBezTo>
                  <a:pt x="3451848" y="898784"/>
                  <a:pt x="3500100" y="889927"/>
                  <a:pt x="3500982" y="893723"/>
                </a:cubicBezTo>
                <a:cubicBezTo>
                  <a:pt x="3517950" y="972410"/>
                  <a:pt x="3637374" y="903845"/>
                  <a:pt x="3663154" y="896758"/>
                </a:cubicBezTo>
                <a:cubicBezTo>
                  <a:pt x="3695322" y="887904"/>
                  <a:pt x="3725509" y="904097"/>
                  <a:pt x="3756136" y="907891"/>
                </a:cubicBezTo>
                <a:cubicBezTo>
                  <a:pt x="3783459" y="911433"/>
                  <a:pt x="3937918" y="922314"/>
                  <a:pt x="3969866" y="888915"/>
                </a:cubicBezTo>
                <a:cubicBezTo>
                  <a:pt x="3974273" y="914976"/>
                  <a:pt x="3965020" y="925602"/>
                  <a:pt x="3957306" y="937494"/>
                </a:cubicBezTo>
                <a:cubicBezTo>
                  <a:pt x="3946511" y="954445"/>
                  <a:pt x="3944747" y="966337"/>
                  <a:pt x="3965239" y="979747"/>
                </a:cubicBezTo>
                <a:cubicBezTo>
                  <a:pt x="4023630" y="1018206"/>
                  <a:pt x="4022747" y="1019470"/>
                  <a:pt x="3968324" y="1071591"/>
                </a:cubicBezTo>
                <a:cubicBezTo>
                  <a:pt x="3965678" y="1073867"/>
                  <a:pt x="3966782" y="1081459"/>
                  <a:pt x="3966341" y="1086519"/>
                </a:cubicBezTo>
                <a:cubicBezTo>
                  <a:pt x="3980663" y="1094615"/>
                  <a:pt x="3997409" y="1074373"/>
                  <a:pt x="4014153" y="1096133"/>
                </a:cubicBezTo>
                <a:cubicBezTo>
                  <a:pt x="3941222" y="1191771"/>
                  <a:pt x="3829950" y="1215299"/>
                  <a:pt x="3729254" y="1287157"/>
                </a:cubicBezTo>
                <a:cubicBezTo>
                  <a:pt x="3810780" y="1310939"/>
                  <a:pt x="3859696" y="1227952"/>
                  <a:pt x="3919628" y="1238578"/>
                </a:cubicBezTo>
                <a:cubicBezTo>
                  <a:pt x="3949596" y="1264639"/>
                  <a:pt x="3860577" y="1306386"/>
                  <a:pt x="3945409" y="1318784"/>
                </a:cubicBezTo>
                <a:cubicBezTo>
                  <a:pt x="3908610" y="1341555"/>
                  <a:pt x="3881289" y="1363817"/>
                  <a:pt x="3855951" y="1390133"/>
                </a:cubicBezTo>
                <a:cubicBezTo>
                  <a:pt x="3810780" y="1437192"/>
                  <a:pt x="3801967" y="1468060"/>
                  <a:pt x="3822900" y="1531314"/>
                </a:cubicBezTo>
                <a:cubicBezTo>
                  <a:pt x="3836562" y="1572808"/>
                  <a:pt x="3856611" y="1611013"/>
                  <a:pt x="3838986" y="1660349"/>
                </a:cubicBezTo>
                <a:cubicBezTo>
                  <a:pt x="3826646" y="1694254"/>
                  <a:pt x="3831494" y="1716517"/>
                  <a:pt x="3877323" y="1701337"/>
                </a:cubicBezTo>
                <a:cubicBezTo>
                  <a:pt x="3926679" y="1685144"/>
                  <a:pt x="3945187" y="1715505"/>
                  <a:pt x="3932849" y="1774963"/>
                </a:cubicBezTo>
                <a:cubicBezTo>
                  <a:pt x="3924917" y="1813169"/>
                  <a:pt x="3933291" y="1824806"/>
                  <a:pt x="3967221" y="1820505"/>
                </a:cubicBezTo>
                <a:cubicBezTo>
                  <a:pt x="4004680" y="1815698"/>
                  <a:pt x="4040375" y="1790649"/>
                  <a:pt x="4086646" y="1802795"/>
                </a:cubicBezTo>
                <a:cubicBezTo>
                  <a:pt x="4049631" y="1872120"/>
                  <a:pt x="3970527" y="1852385"/>
                  <a:pt x="3927340" y="1918423"/>
                </a:cubicBezTo>
                <a:cubicBezTo>
                  <a:pt x="3978900" y="1918674"/>
                  <a:pt x="4018341" y="1918423"/>
                  <a:pt x="4056460" y="1903999"/>
                </a:cubicBezTo>
                <a:cubicBezTo>
                  <a:pt x="4072325" y="1898179"/>
                  <a:pt x="4089732" y="1892109"/>
                  <a:pt x="4098545" y="1912096"/>
                </a:cubicBezTo>
                <a:cubicBezTo>
                  <a:pt x="4108901" y="1936132"/>
                  <a:pt x="4087529" y="1945241"/>
                  <a:pt x="4074527" y="1949542"/>
                </a:cubicBezTo>
                <a:cubicBezTo>
                  <a:pt x="4037951" y="1961686"/>
                  <a:pt x="4009969" y="1990529"/>
                  <a:pt x="3979782" y="2013047"/>
                </a:cubicBezTo>
                <a:cubicBezTo>
                  <a:pt x="3913460" y="2062386"/>
                  <a:pt x="3840746" y="2103626"/>
                  <a:pt x="3784559" y="2185097"/>
                </a:cubicBezTo>
                <a:cubicBezTo>
                  <a:pt x="3855290" y="2164349"/>
                  <a:pt x="3907951" y="2116025"/>
                  <a:pt x="3973612" y="2106157"/>
                </a:cubicBezTo>
                <a:cubicBezTo>
                  <a:pt x="3916764" y="2180290"/>
                  <a:pt x="3843611" y="2229120"/>
                  <a:pt x="3774426" y="2283011"/>
                </a:cubicBezTo>
                <a:cubicBezTo>
                  <a:pt x="3754594" y="2298192"/>
                  <a:pt x="3734543" y="2308566"/>
                  <a:pt x="3730136" y="2341710"/>
                </a:cubicBezTo>
                <a:cubicBezTo>
                  <a:pt x="3721542" y="2405976"/>
                  <a:pt x="3695763" y="2459107"/>
                  <a:pt x="3640678" y="2487444"/>
                </a:cubicBezTo>
                <a:cubicBezTo>
                  <a:pt x="3640238" y="2487699"/>
                  <a:pt x="3643322" y="2497314"/>
                  <a:pt x="3645085" y="2503890"/>
                </a:cubicBezTo>
                <a:cubicBezTo>
                  <a:pt x="3678797" y="2505916"/>
                  <a:pt x="3705458" y="2467963"/>
                  <a:pt x="3748425" y="2480360"/>
                </a:cubicBezTo>
                <a:cubicBezTo>
                  <a:pt x="3707220" y="2531974"/>
                  <a:pt x="3672847" y="2578277"/>
                  <a:pt x="3614458" y="2602819"/>
                </a:cubicBezTo>
                <a:cubicBezTo>
                  <a:pt x="3567745" y="2622300"/>
                  <a:pt x="3510016" y="2633686"/>
                  <a:pt x="3476083" y="2696937"/>
                </a:cubicBezTo>
                <a:cubicBezTo>
                  <a:pt x="3515524" y="2709337"/>
                  <a:pt x="3544831" y="2693651"/>
                  <a:pt x="3574357" y="2682517"/>
                </a:cubicBezTo>
                <a:cubicBezTo>
                  <a:pt x="3619525" y="2665312"/>
                  <a:pt x="3664255" y="2645832"/>
                  <a:pt x="3709425" y="2628625"/>
                </a:cubicBezTo>
                <a:cubicBezTo>
                  <a:pt x="3726611" y="2622047"/>
                  <a:pt x="3745340" y="2617491"/>
                  <a:pt x="3756357" y="2648866"/>
                </a:cubicBezTo>
                <a:cubicBezTo>
                  <a:pt x="3698847" y="2655446"/>
                  <a:pt x="3664475" y="2697951"/>
                  <a:pt x="3628340" y="2737926"/>
                </a:cubicBezTo>
                <a:cubicBezTo>
                  <a:pt x="3608067" y="2760445"/>
                  <a:pt x="3591541" y="2790554"/>
                  <a:pt x="3554967" y="2779169"/>
                </a:cubicBezTo>
                <a:cubicBezTo>
                  <a:pt x="3535796" y="2773097"/>
                  <a:pt x="3523678" y="2790046"/>
                  <a:pt x="3525662" y="2810794"/>
                </a:cubicBezTo>
                <a:cubicBezTo>
                  <a:pt x="3532932" y="2883915"/>
                  <a:pt x="3488203" y="2909469"/>
                  <a:pt x="3441932" y="2923637"/>
                </a:cubicBezTo>
                <a:cubicBezTo>
                  <a:pt x="3354236" y="2950204"/>
                  <a:pt x="3281303" y="3012697"/>
                  <a:pt x="3196032" y="3046854"/>
                </a:cubicBezTo>
                <a:cubicBezTo>
                  <a:pt x="3113184" y="3079999"/>
                  <a:pt x="3049065" y="3158685"/>
                  <a:pt x="2965998" y="3199927"/>
                </a:cubicBezTo>
                <a:cubicBezTo>
                  <a:pt x="2905843" y="3229783"/>
                  <a:pt x="2848335" y="3268239"/>
                  <a:pt x="2786418" y="3295311"/>
                </a:cubicBezTo>
                <a:cubicBezTo>
                  <a:pt x="2639894" y="3359324"/>
                  <a:pt x="2490503" y="3410685"/>
                  <a:pt x="2332519" y="3418022"/>
                </a:cubicBezTo>
                <a:cubicBezTo>
                  <a:pt x="2202077" y="3423842"/>
                  <a:pt x="1070633" y="3418277"/>
                  <a:pt x="611003" y="2585615"/>
                </a:cubicBezTo>
                <a:cubicBezTo>
                  <a:pt x="602189" y="2581565"/>
                  <a:pt x="592275" y="2570939"/>
                  <a:pt x="589190" y="2560818"/>
                </a:cubicBezTo>
                <a:cubicBezTo>
                  <a:pt x="574427" y="2513505"/>
                  <a:pt x="538291" y="2493011"/>
                  <a:pt x="505681" y="2467457"/>
                </a:cubicBezTo>
                <a:cubicBezTo>
                  <a:pt x="477036" y="2444939"/>
                  <a:pt x="446628" y="2421409"/>
                  <a:pt x="434730" y="2383456"/>
                </a:cubicBezTo>
                <a:cubicBezTo>
                  <a:pt x="419086" y="2332854"/>
                  <a:pt x="463594" y="2374348"/>
                  <a:pt x="471748" y="2355119"/>
                </a:cubicBezTo>
                <a:cubicBezTo>
                  <a:pt x="454782" y="2328807"/>
                  <a:pt x="428560" y="2304770"/>
                  <a:pt x="421730" y="2274915"/>
                </a:cubicBezTo>
                <a:cubicBezTo>
                  <a:pt x="396833" y="2167131"/>
                  <a:pt x="343069" y="2088698"/>
                  <a:pt x="262645" y="2027722"/>
                </a:cubicBezTo>
                <a:cubicBezTo>
                  <a:pt x="239509" y="2010264"/>
                  <a:pt x="224307" y="1978384"/>
                  <a:pt x="192799" y="1973326"/>
                </a:cubicBezTo>
                <a:cubicBezTo>
                  <a:pt x="122730" y="1962193"/>
                  <a:pt x="144764" y="1875156"/>
                  <a:pt x="107746" y="1836446"/>
                </a:cubicBezTo>
                <a:cubicBezTo>
                  <a:pt x="100695" y="1829107"/>
                  <a:pt x="94306" y="1814687"/>
                  <a:pt x="95627" y="1804821"/>
                </a:cubicBezTo>
                <a:cubicBezTo>
                  <a:pt x="97609" y="1790649"/>
                  <a:pt x="105983" y="1777240"/>
                  <a:pt x="113034" y="1764589"/>
                </a:cubicBezTo>
                <a:cubicBezTo>
                  <a:pt x="120306" y="1751939"/>
                  <a:pt x="131322" y="1740806"/>
                  <a:pt x="126034" y="1724108"/>
                </a:cubicBezTo>
                <a:cubicBezTo>
                  <a:pt x="123833" y="1717277"/>
                  <a:pt x="125373" y="1693494"/>
                  <a:pt x="109068" y="1712215"/>
                </a:cubicBezTo>
                <a:cubicBezTo>
                  <a:pt x="64340" y="1763578"/>
                  <a:pt x="38339" y="1715001"/>
                  <a:pt x="0" y="1691723"/>
                </a:cubicBezTo>
                <a:cubicBezTo>
                  <a:pt x="30848" y="1667686"/>
                  <a:pt x="58610" y="1650735"/>
                  <a:pt x="63238" y="1614808"/>
                </a:cubicBezTo>
                <a:cubicBezTo>
                  <a:pt x="72712" y="1540674"/>
                  <a:pt x="113253" y="1506772"/>
                  <a:pt x="174729" y="1500192"/>
                </a:cubicBezTo>
                <a:cubicBezTo>
                  <a:pt x="152034" y="1428591"/>
                  <a:pt x="152034" y="1428591"/>
                  <a:pt x="225408" y="1418722"/>
                </a:cubicBezTo>
                <a:cubicBezTo>
                  <a:pt x="197204" y="1373181"/>
                  <a:pt x="197204" y="1361542"/>
                  <a:pt x="231358" y="1345855"/>
                </a:cubicBezTo>
                <a:cubicBezTo>
                  <a:pt x="264188" y="1330927"/>
                  <a:pt x="300543" y="1325867"/>
                  <a:pt x="330952" y="1302844"/>
                </a:cubicBezTo>
                <a:cubicBezTo>
                  <a:pt x="302967" y="1244651"/>
                  <a:pt x="295035" y="1177097"/>
                  <a:pt x="237307" y="1148758"/>
                </a:cubicBezTo>
                <a:cubicBezTo>
                  <a:pt x="228273" y="1144458"/>
                  <a:pt x="222103" y="1127000"/>
                  <a:pt x="227831" y="1116880"/>
                </a:cubicBezTo>
                <a:cubicBezTo>
                  <a:pt x="248764" y="1080194"/>
                  <a:pt x="218798" y="1010614"/>
                  <a:pt x="284017" y="1002772"/>
                </a:cubicBezTo>
                <a:cubicBezTo>
                  <a:pt x="292171" y="1002013"/>
                  <a:pt x="299663" y="994421"/>
                  <a:pt x="293273" y="984554"/>
                </a:cubicBezTo>
                <a:cubicBezTo>
                  <a:pt x="271238" y="950145"/>
                  <a:pt x="297900" y="952421"/>
                  <a:pt x="313983" y="948120"/>
                </a:cubicBezTo>
                <a:cubicBezTo>
                  <a:pt x="333375" y="942809"/>
                  <a:pt x="355409" y="957988"/>
                  <a:pt x="373477" y="939265"/>
                </a:cubicBezTo>
                <a:cubicBezTo>
                  <a:pt x="369289" y="919530"/>
                  <a:pt x="353646" y="919783"/>
                  <a:pt x="342629" y="913458"/>
                </a:cubicBezTo>
                <a:cubicBezTo>
                  <a:pt x="310460" y="895240"/>
                  <a:pt x="284238" y="873483"/>
                  <a:pt x="282695" y="826169"/>
                </a:cubicBezTo>
                <a:cubicBezTo>
                  <a:pt x="281595" y="787964"/>
                  <a:pt x="278069" y="754314"/>
                  <a:pt x="322578" y="742675"/>
                </a:cubicBezTo>
                <a:cubicBezTo>
                  <a:pt x="341086" y="737866"/>
                  <a:pt x="335797" y="710289"/>
                  <a:pt x="325221" y="696626"/>
                </a:cubicBezTo>
                <a:cubicBezTo>
                  <a:pt x="306272" y="672338"/>
                  <a:pt x="290629" y="639953"/>
                  <a:pt x="258017" y="637675"/>
                </a:cubicBezTo>
                <a:cubicBezTo>
                  <a:pt x="238187" y="636158"/>
                  <a:pt x="222983" y="626035"/>
                  <a:pt x="207340" y="614398"/>
                </a:cubicBezTo>
                <a:cubicBezTo>
                  <a:pt x="196103" y="606047"/>
                  <a:pt x="182662" y="598964"/>
                  <a:pt x="183983" y="581001"/>
                </a:cubicBezTo>
                <a:cubicBezTo>
                  <a:pt x="185306" y="563795"/>
                  <a:pt x="198305" y="556711"/>
                  <a:pt x="211526" y="553169"/>
                </a:cubicBezTo>
                <a:cubicBezTo>
                  <a:pt x="255595" y="541784"/>
                  <a:pt x="297017" y="525085"/>
                  <a:pt x="333816" y="486880"/>
                </a:cubicBezTo>
                <a:cubicBezTo>
                  <a:pt x="309357" y="466639"/>
                  <a:pt x="286001" y="451964"/>
                  <a:pt x="267934" y="431469"/>
                </a:cubicBezTo>
                <a:cubicBezTo>
                  <a:pt x="224307" y="381881"/>
                  <a:pt x="593817" y="225772"/>
                  <a:pt x="612325" y="170108"/>
                </a:cubicBezTo>
                <a:cubicBezTo>
                  <a:pt x="618054" y="152904"/>
                  <a:pt x="637663" y="135194"/>
                  <a:pt x="653971" y="130133"/>
                </a:cubicBezTo>
                <a:cubicBezTo>
                  <a:pt x="730427" y="106350"/>
                  <a:pt x="796748" y="52963"/>
                  <a:pt x="874970" y="33228"/>
                </a:cubicBezTo>
                <a:cubicBezTo>
                  <a:pt x="911877" y="23867"/>
                  <a:pt x="948509" y="12925"/>
                  <a:pt x="986021" y="1223"/>
                </a:cubicBezTo>
                <a:close/>
              </a:path>
            </a:pathLst>
          </a:custGeom>
        </p:spPr>
      </p:pic>
      <p:pic>
        <p:nvPicPr>
          <p:cNvPr id="2050" name="Picture 2" descr="İzmir Yüksek Teknoloji Enstitüsü.">
            <a:hlinkClick r:id="rId4"/>
            <a:extLst>
              <a:ext uri="{FF2B5EF4-FFF2-40B4-BE49-F238E27FC236}">
                <a16:creationId xmlns:a16="http://schemas.microsoft.com/office/drawing/2014/main" id="{05833A9D-EC15-4B0D-9BE1-645AF1E4AA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7" t="3712" r="8718" b="-322"/>
          <a:stretch/>
        </p:blipFill>
        <p:spPr bwMode="auto">
          <a:xfrm>
            <a:off x="0" y="0"/>
            <a:ext cx="3778886" cy="3800009"/>
          </a:xfrm>
          <a:custGeom>
            <a:avLst/>
            <a:gdLst/>
            <a:ahLst/>
            <a:cxnLst/>
            <a:rect l="l" t="t" r="r" b="b"/>
            <a:pathLst>
              <a:path w="4552738" h="5946218">
                <a:moveTo>
                  <a:pt x="0" y="0"/>
                </a:moveTo>
                <a:lnTo>
                  <a:pt x="193217" y="10418"/>
                </a:lnTo>
                <a:cubicBezTo>
                  <a:pt x="612089" y="35802"/>
                  <a:pt x="1030148" y="71660"/>
                  <a:pt x="1446580" y="128061"/>
                </a:cubicBezTo>
                <a:cubicBezTo>
                  <a:pt x="1735723" y="167547"/>
                  <a:pt x="2027715" y="194943"/>
                  <a:pt x="2320927" y="163517"/>
                </a:cubicBezTo>
                <a:cubicBezTo>
                  <a:pt x="2335563" y="161905"/>
                  <a:pt x="2352239" y="156669"/>
                  <a:pt x="2364438" y="161905"/>
                </a:cubicBezTo>
                <a:cubicBezTo>
                  <a:pt x="2506776" y="220729"/>
                  <a:pt x="2662121" y="178424"/>
                  <a:pt x="2809744" y="215490"/>
                </a:cubicBezTo>
                <a:cubicBezTo>
                  <a:pt x="2771925" y="358517"/>
                  <a:pt x="2609662" y="346832"/>
                  <a:pt x="2518162" y="445944"/>
                </a:cubicBezTo>
                <a:cubicBezTo>
                  <a:pt x="2667409" y="485424"/>
                  <a:pt x="2801610" y="525312"/>
                  <a:pt x="2937846" y="555124"/>
                </a:cubicBezTo>
                <a:cubicBezTo>
                  <a:pt x="3082216" y="586550"/>
                  <a:pt x="3204622" y="671561"/>
                  <a:pt x="3345734" y="709433"/>
                </a:cubicBezTo>
                <a:cubicBezTo>
                  <a:pt x="3375832" y="717492"/>
                  <a:pt x="3412025" y="745693"/>
                  <a:pt x="3422598" y="773089"/>
                </a:cubicBezTo>
                <a:cubicBezTo>
                  <a:pt x="3456757" y="861726"/>
                  <a:pt x="4138745" y="1110310"/>
                  <a:pt x="4058225" y="1189273"/>
                </a:cubicBezTo>
                <a:cubicBezTo>
                  <a:pt x="4024878" y="1221909"/>
                  <a:pt x="3981773" y="1245276"/>
                  <a:pt x="3936629" y="1277508"/>
                </a:cubicBezTo>
                <a:cubicBezTo>
                  <a:pt x="4004547" y="1338344"/>
                  <a:pt x="4080998" y="1364935"/>
                  <a:pt x="4162334" y="1383065"/>
                </a:cubicBezTo>
                <a:cubicBezTo>
                  <a:pt x="4186736" y="1388705"/>
                  <a:pt x="4210728" y="1399986"/>
                  <a:pt x="4213168" y="1427383"/>
                </a:cubicBezTo>
                <a:cubicBezTo>
                  <a:pt x="4215607" y="1455987"/>
                  <a:pt x="4190800" y="1467266"/>
                  <a:pt x="4170061" y="1480564"/>
                </a:cubicBezTo>
                <a:cubicBezTo>
                  <a:pt x="4141188" y="1499095"/>
                  <a:pt x="4113127" y="1515214"/>
                  <a:pt x="4076527" y="1517630"/>
                </a:cubicBezTo>
                <a:cubicBezTo>
                  <a:pt x="4016337" y="1521257"/>
                  <a:pt x="3987466" y="1572826"/>
                  <a:pt x="3952493" y="1611502"/>
                </a:cubicBezTo>
                <a:cubicBezTo>
                  <a:pt x="3932973" y="1633259"/>
                  <a:pt x="3923211" y="1677172"/>
                  <a:pt x="3957370" y="1684828"/>
                </a:cubicBezTo>
                <a:cubicBezTo>
                  <a:pt x="4039518" y="1703363"/>
                  <a:pt x="4033011" y="1756946"/>
                  <a:pt x="4030981" y="1817782"/>
                </a:cubicBezTo>
                <a:cubicBezTo>
                  <a:pt x="4028133" y="1893124"/>
                  <a:pt x="3979737" y="1927770"/>
                  <a:pt x="3920363" y="1956780"/>
                </a:cubicBezTo>
                <a:cubicBezTo>
                  <a:pt x="3900029" y="1966851"/>
                  <a:pt x="3871158" y="1966449"/>
                  <a:pt x="3863429" y="1997874"/>
                </a:cubicBezTo>
                <a:cubicBezTo>
                  <a:pt x="3896777" y="2027688"/>
                  <a:pt x="3937444" y="2003517"/>
                  <a:pt x="3973233" y="2011975"/>
                </a:cubicBezTo>
                <a:cubicBezTo>
                  <a:pt x="4002918" y="2018824"/>
                  <a:pt x="4052127" y="2015199"/>
                  <a:pt x="4011458" y="2069991"/>
                </a:cubicBezTo>
                <a:cubicBezTo>
                  <a:pt x="3999664" y="2085704"/>
                  <a:pt x="4013491" y="2097792"/>
                  <a:pt x="4028540" y="2099000"/>
                </a:cubicBezTo>
                <a:cubicBezTo>
                  <a:pt x="4148913" y="2111489"/>
                  <a:pt x="4093606" y="2222285"/>
                  <a:pt x="4132241" y="2280703"/>
                </a:cubicBezTo>
                <a:cubicBezTo>
                  <a:pt x="4142812" y="2296818"/>
                  <a:pt x="4131425" y="2324618"/>
                  <a:pt x="4114752" y="2331466"/>
                </a:cubicBezTo>
                <a:cubicBezTo>
                  <a:pt x="4008205" y="2376592"/>
                  <a:pt x="3993565" y="2484163"/>
                  <a:pt x="3941916" y="2576828"/>
                </a:cubicBezTo>
                <a:cubicBezTo>
                  <a:pt x="3998039" y="2613488"/>
                  <a:pt x="4065138" y="2621547"/>
                  <a:pt x="4125732" y="2645318"/>
                </a:cubicBezTo>
                <a:cubicBezTo>
                  <a:pt x="4188768" y="2670298"/>
                  <a:pt x="4188768" y="2688831"/>
                  <a:pt x="4136714" y="2761349"/>
                </a:cubicBezTo>
                <a:cubicBezTo>
                  <a:pt x="4272135" y="2777064"/>
                  <a:pt x="4272135" y="2777064"/>
                  <a:pt x="4230249" y="2891080"/>
                </a:cubicBezTo>
                <a:cubicBezTo>
                  <a:pt x="4343713" y="2901557"/>
                  <a:pt x="4418537" y="2955542"/>
                  <a:pt x="4436023" y="3073591"/>
                </a:cubicBezTo>
                <a:cubicBezTo>
                  <a:pt x="4444564" y="3130800"/>
                  <a:pt x="4495804" y="3157792"/>
                  <a:pt x="4552738" y="3196068"/>
                </a:cubicBezTo>
                <a:cubicBezTo>
                  <a:pt x="4481978" y="3233136"/>
                  <a:pt x="4433989" y="3310489"/>
                  <a:pt x="4351436" y="3228700"/>
                </a:cubicBezTo>
                <a:cubicBezTo>
                  <a:pt x="4321344" y="3198888"/>
                  <a:pt x="4324186" y="3236761"/>
                  <a:pt x="4320122" y="3247637"/>
                </a:cubicBezTo>
                <a:cubicBezTo>
                  <a:pt x="4310364" y="3274227"/>
                  <a:pt x="4330695" y="3291956"/>
                  <a:pt x="4344116" y="3312099"/>
                </a:cubicBezTo>
                <a:cubicBezTo>
                  <a:pt x="4357130" y="3332244"/>
                  <a:pt x="4372586" y="3353596"/>
                  <a:pt x="4376244" y="3376163"/>
                </a:cubicBezTo>
                <a:cubicBezTo>
                  <a:pt x="4378682" y="3391874"/>
                  <a:pt x="4366890" y="3414835"/>
                  <a:pt x="4353877" y="3426522"/>
                </a:cubicBezTo>
                <a:cubicBezTo>
                  <a:pt x="4285554" y="3488163"/>
                  <a:pt x="4326221" y="3626757"/>
                  <a:pt x="4196898" y="3644486"/>
                </a:cubicBezTo>
                <a:cubicBezTo>
                  <a:pt x="4138745" y="3652541"/>
                  <a:pt x="4110687" y="3703306"/>
                  <a:pt x="4067986" y="3731106"/>
                </a:cubicBezTo>
                <a:cubicBezTo>
                  <a:pt x="3919551" y="3828201"/>
                  <a:pt x="3820322" y="3953097"/>
                  <a:pt x="3774370" y="4124729"/>
                </a:cubicBezTo>
                <a:cubicBezTo>
                  <a:pt x="3761764" y="4172269"/>
                  <a:pt x="3713368" y="4210546"/>
                  <a:pt x="3682054" y="4252444"/>
                </a:cubicBezTo>
                <a:cubicBezTo>
                  <a:pt x="3697103" y="4283064"/>
                  <a:pt x="3779250" y="4216990"/>
                  <a:pt x="3750377" y="4297567"/>
                </a:cubicBezTo>
                <a:cubicBezTo>
                  <a:pt x="3728417" y="4358002"/>
                  <a:pt x="3672294" y="4395470"/>
                  <a:pt x="3619425" y="4431328"/>
                </a:cubicBezTo>
                <a:cubicBezTo>
                  <a:pt x="3559239" y="4472019"/>
                  <a:pt x="3492545" y="4504653"/>
                  <a:pt x="3465296" y="4579993"/>
                </a:cubicBezTo>
                <a:cubicBezTo>
                  <a:pt x="3459603" y="4596110"/>
                  <a:pt x="3441305" y="4613031"/>
                  <a:pt x="3425038" y="4619479"/>
                </a:cubicBezTo>
                <a:cubicBezTo>
                  <a:pt x="2576720" y="5945389"/>
                  <a:pt x="488463" y="5954251"/>
                  <a:pt x="247714" y="5944983"/>
                </a:cubicBezTo>
                <a:cubicBezTo>
                  <a:pt x="174818" y="5942062"/>
                  <a:pt x="102913" y="5934760"/>
                  <a:pt x="31834" y="5923857"/>
                </a:cubicBezTo>
                <a:lnTo>
                  <a:pt x="0" y="591740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A46A335-26A5-4837-B634-CDD1832E24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78" t="8707" r="10970" b="2717"/>
          <a:stretch/>
        </p:blipFill>
        <p:spPr bwMode="auto">
          <a:xfrm>
            <a:off x="9423918" y="38252"/>
            <a:ext cx="2764864" cy="3800009"/>
          </a:xfrm>
          <a:custGeom>
            <a:avLst/>
            <a:gdLst/>
            <a:ahLst/>
            <a:cxnLst/>
            <a:rect l="l" t="t" r="r" b="b"/>
            <a:pathLst>
              <a:path w="3538926" h="4290182">
                <a:moveTo>
                  <a:pt x="1370437" y="0"/>
                </a:moveTo>
                <a:lnTo>
                  <a:pt x="3538926" y="0"/>
                </a:lnTo>
                <a:lnTo>
                  <a:pt x="3538926" y="4256362"/>
                </a:lnTo>
                <a:lnTo>
                  <a:pt x="3455334" y="4273195"/>
                </a:lnTo>
                <a:cubicBezTo>
                  <a:pt x="3401009" y="4281478"/>
                  <a:pt x="3346052" y="4287025"/>
                  <a:pt x="3290337" y="4289244"/>
                </a:cubicBezTo>
                <a:cubicBezTo>
                  <a:pt x="3106332" y="4296285"/>
                  <a:pt x="1510274" y="4289552"/>
                  <a:pt x="861903" y="3282295"/>
                </a:cubicBezTo>
                <a:cubicBezTo>
                  <a:pt x="849470" y="3277397"/>
                  <a:pt x="835485" y="3264542"/>
                  <a:pt x="831133" y="3252299"/>
                </a:cubicBezTo>
                <a:cubicBezTo>
                  <a:pt x="810307" y="3195065"/>
                  <a:pt x="759333" y="3170274"/>
                  <a:pt x="713332" y="3139362"/>
                </a:cubicBezTo>
                <a:cubicBezTo>
                  <a:pt x="672925" y="3112122"/>
                  <a:pt x="630030" y="3083658"/>
                  <a:pt x="613246" y="3037747"/>
                </a:cubicBezTo>
                <a:cubicBezTo>
                  <a:pt x="591178" y="2976535"/>
                  <a:pt x="653963" y="3026730"/>
                  <a:pt x="665465" y="3003469"/>
                </a:cubicBezTo>
                <a:cubicBezTo>
                  <a:pt x="641532" y="2971640"/>
                  <a:pt x="604543" y="2942562"/>
                  <a:pt x="594908" y="2906447"/>
                </a:cubicBezTo>
                <a:cubicBezTo>
                  <a:pt x="559787" y="2776063"/>
                  <a:pt x="483946" y="2681183"/>
                  <a:pt x="370497" y="2607422"/>
                </a:cubicBezTo>
                <a:cubicBezTo>
                  <a:pt x="337860" y="2586304"/>
                  <a:pt x="316415" y="2547739"/>
                  <a:pt x="271969" y="2541620"/>
                </a:cubicBezTo>
                <a:cubicBezTo>
                  <a:pt x="173127" y="2528152"/>
                  <a:pt x="204209" y="2422866"/>
                  <a:pt x="151990" y="2376038"/>
                </a:cubicBezTo>
                <a:cubicBezTo>
                  <a:pt x="142044" y="2367161"/>
                  <a:pt x="133031" y="2349717"/>
                  <a:pt x="134895" y="2337782"/>
                </a:cubicBezTo>
                <a:cubicBezTo>
                  <a:pt x="137691" y="2320639"/>
                  <a:pt x="149504" y="2304419"/>
                  <a:pt x="159450" y="2289115"/>
                </a:cubicBezTo>
                <a:cubicBezTo>
                  <a:pt x="169707" y="2273813"/>
                  <a:pt x="185247" y="2260344"/>
                  <a:pt x="177788" y="2240145"/>
                </a:cubicBezTo>
                <a:cubicBezTo>
                  <a:pt x="174683" y="2231882"/>
                  <a:pt x="176855" y="2203112"/>
                  <a:pt x="153855" y="2225759"/>
                </a:cubicBezTo>
                <a:cubicBezTo>
                  <a:pt x="90759" y="2287892"/>
                  <a:pt x="54081" y="2229129"/>
                  <a:pt x="0" y="2200970"/>
                </a:cubicBezTo>
                <a:cubicBezTo>
                  <a:pt x="43514" y="2171892"/>
                  <a:pt x="82677" y="2151388"/>
                  <a:pt x="89205" y="2107927"/>
                </a:cubicBezTo>
                <a:cubicBezTo>
                  <a:pt x="102570" y="2018249"/>
                  <a:pt x="159758" y="1977237"/>
                  <a:pt x="246479" y="1969279"/>
                </a:cubicBezTo>
                <a:cubicBezTo>
                  <a:pt x="214465" y="1882663"/>
                  <a:pt x="214465" y="1882663"/>
                  <a:pt x="317968" y="1870725"/>
                </a:cubicBezTo>
                <a:cubicBezTo>
                  <a:pt x="278183" y="1815635"/>
                  <a:pt x="278183" y="1801556"/>
                  <a:pt x="326361" y="1782580"/>
                </a:cubicBezTo>
                <a:cubicBezTo>
                  <a:pt x="372673" y="1764521"/>
                  <a:pt x="423957" y="1758400"/>
                  <a:pt x="466852" y="1730550"/>
                </a:cubicBezTo>
                <a:cubicBezTo>
                  <a:pt x="427377" y="1660155"/>
                  <a:pt x="416187" y="1578436"/>
                  <a:pt x="334753" y="1544155"/>
                </a:cubicBezTo>
                <a:cubicBezTo>
                  <a:pt x="322010" y="1538952"/>
                  <a:pt x="313307" y="1517834"/>
                  <a:pt x="321386" y="1505592"/>
                </a:cubicBezTo>
                <a:cubicBezTo>
                  <a:pt x="350915" y="1461214"/>
                  <a:pt x="308644" y="1377045"/>
                  <a:pt x="400645" y="1367557"/>
                </a:cubicBezTo>
                <a:cubicBezTo>
                  <a:pt x="412147" y="1366640"/>
                  <a:pt x="422716" y="1357456"/>
                  <a:pt x="413701" y="1345520"/>
                </a:cubicBezTo>
                <a:cubicBezTo>
                  <a:pt x="382618" y="1303896"/>
                  <a:pt x="420228" y="1306649"/>
                  <a:pt x="442916" y="1301447"/>
                </a:cubicBezTo>
                <a:cubicBezTo>
                  <a:pt x="470270" y="1295021"/>
                  <a:pt x="501352" y="1313384"/>
                  <a:pt x="526840" y="1290735"/>
                </a:cubicBezTo>
                <a:cubicBezTo>
                  <a:pt x="520932" y="1266862"/>
                  <a:pt x="498866" y="1267167"/>
                  <a:pt x="483325" y="1259517"/>
                </a:cubicBezTo>
                <a:cubicBezTo>
                  <a:pt x="437945" y="1237479"/>
                  <a:pt x="400956" y="1211159"/>
                  <a:pt x="398780" y="1153924"/>
                </a:cubicBezTo>
                <a:cubicBezTo>
                  <a:pt x="397228" y="1107708"/>
                  <a:pt x="392254" y="1067003"/>
                  <a:pt x="455041" y="1052922"/>
                </a:cubicBezTo>
                <a:cubicBezTo>
                  <a:pt x="481149" y="1047106"/>
                  <a:pt x="473687" y="1013747"/>
                  <a:pt x="458768" y="997218"/>
                </a:cubicBezTo>
                <a:cubicBezTo>
                  <a:pt x="432038" y="967837"/>
                  <a:pt x="409972" y="928661"/>
                  <a:pt x="363968" y="925907"/>
                </a:cubicBezTo>
                <a:cubicBezTo>
                  <a:pt x="335995" y="924071"/>
                  <a:pt x="314548" y="911826"/>
                  <a:pt x="292481" y="897749"/>
                </a:cubicBezTo>
                <a:cubicBezTo>
                  <a:pt x="276630" y="887646"/>
                  <a:pt x="257670" y="879078"/>
                  <a:pt x="259533" y="857348"/>
                </a:cubicBezTo>
                <a:cubicBezTo>
                  <a:pt x="261399" y="836535"/>
                  <a:pt x="279736" y="827966"/>
                  <a:pt x="298387" y="823681"/>
                </a:cubicBezTo>
                <a:cubicBezTo>
                  <a:pt x="360552" y="809909"/>
                  <a:pt x="418983" y="789708"/>
                  <a:pt x="470893" y="743493"/>
                </a:cubicBezTo>
                <a:cubicBezTo>
                  <a:pt x="436390" y="719007"/>
                  <a:pt x="403444" y="701256"/>
                  <a:pt x="377957" y="676463"/>
                </a:cubicBezTo>
                <a:cubicBezTo>
                  <a:pt x="316415" y="616477"/>
                  <a:pt x="837660" y="427634"/>
                  <a:pt x="863768" y="360299"/>
                </a:cubicBezTo>
                <a:cubicBezTo>
                  <a:pt x="871849" y="339488"/>
                  <a:pt x="899511" y="318064"/>
                  <a:pt x="922515" y="311942"/>
                </a:cubicBezTo>
                <a:cubicBezTo>
                  <a:pt x="1030367" y="283171"/>
                  <a:pt x="1123922" y="218591"/>
                  <a:pt x="1234265" y="194718"/>
                </a:cubicBezTo>
                <a:cubicBezTo>
                  <a:pt x="1338390" y="172070"/>
                  <a:pt x="1440960" y="141768"/>
                  <a:pt x="1555030" y="111776"/>
                </a:cubicBezTo>
                <a:cubicBezTo>
                  <a:pt x="1520063" y="74130"/>
                  <a:pt x="1471575" y="57526"/>
                  <a:pt x="1428216" y="3675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C7E4139-6689-4CBA-AB8F-678555D72238}"/>
              </a:ext>
            </a:extLst>
          </p:cNvPr>
          <p:cNvSpPr/>
          <p:nvPr/>
        </p:nvSpPr>
        <p:spPr>
          <a:xfrm>
            <a:off x="4101288" y="5360393"/>
            <a:ext cx="6801056" cy="14593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  <a:ea typeface="+mj-ea"/>
                <a:cs typeface="+mj-cs"/>
              </a:rPr>
              <a:t>Serhat Kumaş</a:t>
            </a:r>
            <a:endParaRPr lang="tr-TR" sz="4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  <a:ea typeface="+mj-ea"/>
                <a:cs typeface="+mj-cs"/>
              </a:rPr>
              <a:t>www.linkedin.com/in/serhatkumas/</a:t>
            </a:r>
          </a:p>
        </p:txBody>
      </p:sp>
      <p:pic>
        <p:nvPicPr>
          <p:cNvPr id="3" name="Picture 2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F425652A-0D78-4754-B03B-5CCFF8E462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375" y="240580"/>
            <a:ext cx="3712741" cy="165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2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521376-C038-433E-BCF3-70BBB3375CD4}"/>
              </a:ext>
            </a:extLst>
          </p:cNvPr>
          <p:cNvSpPr txBox="1"/>
          <p:nvPr/>
        </p:nvSpPr>
        <p:spPr>
          <a:xfrm>
            <a:off x="713295" y="5365195"/>
            <a:ext cx="10765410" cy="12072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latin typeface="+mj-lt"/>
                <a:ea typeface="+mj-ea"/>
                <a:cs typeface="+mj-cs"/>
                <a:hlinkClick r:id="rId2"/>
              </a:rPr>
              <a:t>https://studentambassadors.microsoft.com/</a:t>
            </a:r>
            <a:endParaRPr lang="tr-TR" sz="4200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200" dirty="0"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0F3ACF-CB46-480F-AAEE-4A256E76E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94" y="2036904"/>
            <a:ext cx="5458816" cy="267482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3414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06BDB84-0C2A-4EDA-A949-9168FA6E3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450" y="908220"/>
            <a:ext cx="5458813" cy="281128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2059F0F-2729-4D69-8473-F04CFDB31DD4}"/>
              </a:ext>
            </a:extLst>
          </p:cNvPr>
          <p:cNvSpPr/>
          <p:nvPr/>
        </p:nvSpPr>
        <p:spPr>
          <a:xfrm>
            <a:off x="0" y="59298"/>
            <a:ext cx="624600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Microsoft </a:t>
            </a:r>
            <a:r>
              <a:rPr lang="tr-TR" sz="4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</a:t>
            </a:r>
            <a:r>
              <a:rPr lang="tr-TR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4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</a:t>
            </a:r>
            <a:endParaRPr lang="tr-TR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tr-TR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4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Ambassador</a:t>
            </a:r>
            <a:r>
              <a:rPr lang="tr-TR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Program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9184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681E12-B2A5-41DF-879F-480562F7BB89}"/>
              </a:ext>
            </a:extLst>
          </p:cNvPr>
          <p:cNvSpPr/>
          <p:nvPr/>
        </p:nvSpPr>
        <p:spPr>
          <a:xfrm>
            <a:off x="8117633" y="1470991"/>
            <a:ext cx="3577541" cy="3434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i="1" kern="1200" dirty="0">
                <a:solidFill>
                  <a:schemeClr val="tx1"/>
                </a:solidFill>
                <a:latin typeface="Comic Sans MS" panose="030F0702030302020204" pitchFamily="66" charset="0"/>
                <a:ea typeface="+mj-ea"/>
                <a:cs typeface="+mj-cs"/>
              </a:rPr>
              <a:t>Python </a:t>
            </a:r>
            <a:endParaRPr lang="tr-TR" sz="4400" b="1" i="1" kern="1200" dirty="0">
              <a:solidFill>
                <a:schemeClr val="tx1"/>
              </a:solidFill>
              <a:latin typeface="Comic Sans MS" panose="030F0702030302020204" pitchFamily="66" charset="0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4400" b="1" i="1" dirty="0">
                <a:latin typeface="Comic Sans MS" panose="030F0702030302020204" pitchFamily="66" charset="0"/>
                <a:ea typeface="+mj-ea"/>
                <a:cs typeface="+mj-cs"/>
              </a:rPr>
              <a:t>N</a:t>
            </a:r>
            <a:r>
              <a:rPr lang="en-US" sz="4400" b="1" i="1" kern="1200" dirty="0" err="1">
                <a:solidFill>
                  <a:schemeClr val="tx1"/>
                </a:solidFill>
                <a:latin typeface="Comic Sans MS" panose="030F0702030302020204" pitchFamily="66" charset="0"/>
                <a:ea typeface="+mj-ea"/>
                <a:cs typeface="+mj-cs"/>
              </a:rPr>
              <a:t>edir</a:t>
            </a:r>
            <a:r>
              <a:rPr lang="en-US" sz="4400" b="1" i="1" kern="1200" dirty="0">
                <a:solidFill>
                  <a:schemeClr val="tx1"/>
                </a:solidFill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endParaRPr lang="tr-TR" sz="4400" b="1" i="1" kern="1200" dirty="0">
              <a:solidFill>
                <a:schemeClr val="tx1"/>
              </a:solidFill>
              <a:latin typeface="Comic Sans MS" panose="030F0702030302020204" pitchFamily="66" charset="0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4400" b="1" i="1" dirty="0">
                <a:latin typeface="Comic Sans MS" panose="030F0702030302020204" pitchFamily="66" charset="0"/>
                <a:ea typeface="+mj-ea"/>
                <a:cs typeface="+mj-cs"/>
              </a:rPr>
              <a:t>K</a:t>
            </a:r>
            <a:r>
              <a:rPr lang="en-US" sz="4400" b="1" i="1" kern="1200" dirty="0" err="1">
                <a:solidFill>
                  <a:schemeClr val="tx1"/>
                </a:solidFill>
                <a:latin typeface="Comic Sans MS" panose="030F0702030302020204" pitchFamily="66" charset="0"/>
                <a:ea typeface="+mj-ea"/>
                <a:cs typeface="+mj-cs"/>
              </a:rPr>
              <a:t>imdir</a:t>
            </a:r>
            <a:r>
              <a:rPr lang="tr-TR" sz="4400" b="1" i="1" dirty="0">
                <a:latin typeface="Comic Sans MS" panose="030F0702030302020204" pitchFamily="66" charset="0"/>
                <a:ea typeface="+mj-ea"/>
                <a:cs typeface="+mj-cs"/>
              </a:rPr>
              <a:t> Kimlerdendir</a:t>
            </a:r>
            <a:r>
              <a:rPr lang="en-US" sz="4400" b="1" i="1" kern="1200" dirty="0">
                <a:solidFill>
                  <a:schemeClr val="tx1"/>
                </a:solidFill>
                <a:latin typeface="Comic Sans MS" panose="030F0702030302020204" pitchFamily="66" charset="0"/>
                <a:ea typeface="+mj-ea"/>
                <a:cs typeface="+mj-cs"/>
              </a:rPr>
              <a:t> ? </a:t>
            </a:r>
          </a:p>
        </p:txBody>
      </p:sp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C0295212-BA1A-476B-99CE-85F6671FE8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2410"/>
          <a:stretch/>
        </p:blipFill>
        <p:spPr>
          <a:xfrm>
            <a:off x="5538032" y="1299543"/>
            <a:ext cx="2888477" cy="2529942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19" name="Picture 18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13478920-A2F8-4EF1-82DC-7C31B8A946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2" t="1520" r="-15079" b="27666"/>
          <a:stretch/>
        </p:blipFill>
        <p:spPr>
          <a:xfrm>
            <a:off x="0" y="52737"/>
            <a:ext cx="6948167" cy="2456679"/>
          </a:xfrm>
          <a:custGeom>
            <a:avLst/>
            <a:gdLst/>
            <a:ahLst/>
            <a:cxnLst/>
            <a:rect l="l" t="t" r="r" b="b"/>
            <a:pathLst>
              <a:path w="6948167" h="2456679">
                <a:moveTo>
                  <a:pt x="6948167" y="603033"/>
                </a:moveTo>
                <a:lnTo>
                  <a:pt x="6948167" y="617220"/>
                </a:lnTo>
                <a:lnTo>
                  <a:pt x="6946213" y="610127"/>
                </a:lnTo>
                <a:close/>
                <a:moveTo>
                  <a:pt x="0" y="0"/>
                </a:moveTo>
                <a:lnTo>
                  <a:pt x="6766605" y="0"/>
                </a:lnTo>
                <a:lnTo>
                  <a:pt x="6638979" y="219780"/>
                </a:lnTo>
                <a:cubicBezTo>
                  <a:pt x="5552228" y="2091240"/>
                  <a:pt x="5552228" y="2091240"/>
                  <a:pt x="5552228" y="2091240"/>
                </a:cubicBezTo>
                <a:cubicBezTo>
                  <a:pt x="5429962" y="2317464"/>
                  <a:pt x="5185434" y="2456679"/>
                  <a:pt x="4932171" y="2456679"/>
                </a:cubicBezTo>
                <a:cubicBezTo>
                  <a:pt x="888708" y="2456679"/>
                  <a:pt x="888708" y="2456679"/>
                  <a:pt x="888708" y="2456679"/>
                </a:cubicBezTo>
                <a:cubicBezTo>
                  <a:pt x="626713" y="2456679"/>
                  <a:pt x="390917" y="2317464"/>
                  <a:pt x="259919" y="2091240"/>
                </a:cubicBezTo>
                <a:cubicBezTo>
                  <a:pt x="196877" y="1982206"/>
                  <a:pt x="135804" y="1876580"/>
                  <a:pt x="76640" y="1774254"/>
                </a:cubicBezTo>
                <a:lnTo>
                  <a:pt x="0" y="1641704"/>
                </a:lnTo>
                <a:close/>
              </a:path>
            </a:pathLst>
          </a:custGeom>
        </p:spPr>
      </p:pic>
      <p:pic>
        <p:nvPicPr>
          <p:cNvPr id="24" name="Picture 23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02BFFA2D-FB6A-4B16-AE6C-6717E18A9A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7" t="763" r="5203" b="-763"/>
          <a:stretch/>
        </p:blipFill>
        <p:spPr>
          <a:xfrm>
            <a:off x="2" y="2619612"/>
            <a:ext cx="7676573" cy="4238389"/>
          </a:xfrm>
          <a:custGeom>
            <a:avLst/>
            <a:gdLst/>
            <a:ahLst/>
            <a:cxnLst/>
            <a:rect l="l" t="t" r="r" b="b"/>
            <a:pathLst>
              <a:path w="7676573" h="4238389">
                <a:moveTo>
                  <a:pt x="6948167" y="1839459"/>
                </a:moveTo>
                <a:lnTo>
                  <a:pt x="6948167" y="1853646"/>
                </a:lnTo>
                <a:lnTo>
                  <a:pt x="6946213" y="1846552"/>
                </a:lnTo>
                <a:close/>
                <a:moveTo>
                  <a:pt x="888708" y="0"/>
                </a:moveTo>
                <a:cubicBezTo>
                  <a:pt x="888708" y="0"/>
                  <a:pt x="888708" y="0"/>
                  <a:pt x="4932171" y="0"/>
                </a:cubicBezTo>
                <a:cubicBezTo>
                  <a:pt x="5185434" y="0"/>
                  <a:pt x="5429962" y="139215"/>
                  <a:pt x="5552228" y="365439"/>
                </a:cubicBezTo>
                <a:cubicBezTo>
                  <a:pt x="5552228" y="365439"/>
                  <a:pt x="5552228" y="365439"/>
                  <a:pt x="7578324" y="3854515"/>
                </a:cubicBezTo>
                <a:cubicBezTo>
                  <a:pt x="7643823" y="3963277"/>
                  <a:pt x="7676573" y="4087266"/>
                  <a:pt x="7676573" y="4211255"/>
                </a:cubicBezTo>
                <a:lnTo>
                  <a:pt x="7672952" y="4238389"/>
                </a:lnTo>
                <a:lnTo>
                  <a:pt x="0" y="4238389"/>
                </a:lnTo>
                <a:lnTo>
                  <a:pt x="0" y="814976"/>
                </a:lnTo>
                <a:lnTo>
                  <a:pt x="76640" y="682425"/>
                </a:lnTo>
                <a:cubicBezTo>
                  <a:pt x="135804" y="580099"/>
                  <a:pt x="196877" y="474473"/>
                  <a:pt x="259919" y="365439"/>
                </a:cubicBezTo>
                <a:cubicBezTo>
                  <a:pt x="390917" y="139215"/>
                  <a:pt x="626713" y="0"/>
                  <a:pt x="888708" y="0"/>
                </a:cubicBezTo>
                <a:close/>
              </a:path>
            </a:pathLst>
          </a:cu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C4649FD-838C-402B-AD0F-554C14FEBF83}"/>
              </a:ext>
            </a:extLst>
          </p:cNvPr>
          <p:cNvSpPr/>
          <p:nvPr/>
        </p:nvSpPr>
        <p:spPr>
          <a:xfrm>
            <a:off x="5981609" y="52735"/>
            <a:ext cx="263375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B603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anose="030F0702030302020204" pitchFamily="66" charset="0"/>
              </a:rPr>
              <a:t>The</a:t>
            </a:r>
            <a:r>
              <a:rPr lang="tr-TR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B603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tr-TR" sz="28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B603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anose="030F0702030302020204" pitchFamily="66" charset="0"/>
              </a:rPr>
              <a:t>Monty</a:t>
            </a:r>
            <a:r>
              <a:rPr lang="tr-TR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B603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tr-TR" sz="28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B603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anose="030F0702030302020204" pitchFamily="66" charset="0"/>
              </a:rPr>
              <a:t>Python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B603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5AA2A3-B199-4A52-8601-E1EECC8CB85D}"/>
              </a:ext>
            </a:extLst>
          </p:cNvPr>
          <p:cNvSpPr/>
          <p:nvPr/>
        </p:nvSpPr>
        <p:spPr>
          <a:xfrm>
            <a:off x="385671" y="3298713"/>
            <a:ext cx="1588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1991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943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D52538-A0C5-466D-BC7D-0556E633D4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637376" y="2040357"/>
            <a:ext cx="3343202" cy="188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A926696-CBBA-4A77-8837-683E915D32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7" t="4550" r="4824" b="17165"/>
          <a:stretch/>
        </p:blipFill>
        <p:spPr>
          <a:xfrm>
            <a:off x="5545244" y="2307992"/>
            <a:ext cx="6020730" cy="278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7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8B32EF-7286-4E42-A136-6B6664343DB5}"/>
              </a:ext>
            </a:extLst>
          </p:cNvPr>
          <p:cNvSpPr/>
          <p:nvPr/>
        </p:nvSpPr>
        <p:spPr>
          <a:xfrm>
            <a:off x="699714" y="353160"/>
            <a:ext cx="7091300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Diğer Dillere Kıyasla Kolay Yapı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AE1FFEA-7FF4-4F4A-92E1-F46F379A3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0" y="2298958"/>
            <a:ext cx="7270435" cy="3835155"/>
          </a:xfrm>
          <a:prstGeom prst="rect">
            <a:avLst/>
          </a:prstGeom>
        </p:spPr>
      </p:pic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2EBE0977-F881-46B5-A6FC-853802738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054" y="1603915"/>
            <a:ext cx="4480644" cy="522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C43298-A2ED-4976-8CDC-A565983BD1C8}"/>
              </a:ext>
            </a:extLst>
          </p:cNvPr>
          <p:cNvSpPr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Çok Büyük </a:t>
            </a:r>
            <a:r>
              <a:rPr lang="en-US" sz="4000" b="1" kern="12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B</a:t>
            </a:r>
            <a:r>
              <a:rPr lang="en-US" sz="4000" b="1" kern="1200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ir </a:t>
            </a:r>
            <a:r>
              <a:rPr lang="en-US" sz="4000" b="1" kern="12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sz="4000" b="1" kern="1200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opluluğa </a:t>
            </a:r>
            <a:r>
              <a:rPr lang="en-US" sz="4000" b="1" kern="12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4000" b="1" kern="1200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ahip</a:t>
            </a: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AD0D58A-A8CC-4F5A-ABB5-26FA390D0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800634"/>
            <a:ext cx="7225748" cy="525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7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6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7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4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19A9F6-6918-4D78-8077-8A54AE05ADAF}"/>
              </a:ext>
            </a:extLst>
          </p:cNvPr>
          <p:cNvSpPr/>
          <p:nvPr/>
        </p:nvSpPr>
        <p:spPr>
          <a:xfrm>
            <a:off x="1142639" y="561203"/>
            <a:ext cx="9932691" cy="1165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Popülerliği Giderek Artıyor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YPL programming top">
            <a:extLst>
              <a:ext uri="{FF2B5EF4-FFF2-40B4-BE49-F238E27FC236}">
                <a16:creationId xmlns:a16="http://schemas.microsoft.com/office/drawing/2014/main" id="{F2738051-C3F6-4E9D-8597-CDAA1EC456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t="7782" r="1312" b="25554"/>
          <a:stretch/>
        </p:blipFill>
        <p:spPr bwMode="auto">
          <a:xfrm>
            <a:off x="1381935" y="2355596"/>
            <a:ext cx="4481866" cy="279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IOBE programming languages">
            <a:extLst>
              <a:ext uri="{FF2B5EF4-FFF2-40B4-BE49-F238E27FC236}">
                <a16:creationId xmlns:a16="http://schemas.microsoft.com/office/drawing/2014/main" id="{911748B3-B7EC-4A41-A6A5-3FC0A0C93A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" t="6895" r="2176" b="26441"/>
          <a:stretch/>
        </p:blipFill>
        <p:spPr bwMode="auto">
          <a:xfrm>
            <a:off x="6350724" y="2344932"/>
            <a:ext cx="4486215" cy="281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499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138</Words>
  <Application>Microsoft Office PowerPoint</Application>
  <PresentationFormat>Widescreen</PresentationFormat>
  <Paragraphs>42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serhatkumas@std.iyte.edu.tr</dc:creator>
  <cp:lastModifiedBy>serhatkumas@std.iyte.edu.tr</cp:lastModifiedBy>
  <cp:revision>25</cp:revision>
  <dcterms:created xsi:type="dcterms:W3CDTF">2021-10-17T19:56:21Z</dcterms:created>
  <dcterms:modified xsi:type="dcterms:W3CDTF">2021-10-21T20:45:31Z</dcterms:modified>
</cp:coreProperties>
</file>