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9" autoAdjust="0"/>
    <p:restoredTop sz="94660"/>
  </p:normalViewPr>
  <p:slideViewPr>
    <p:cSldViewPr>
      <p:cViewPr>
        <p:scale>
          <a:sx n="80" d="100"/>
          <a:sy n="80" d="100"/>
        </p:scale>
        <p:origin x="-198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66200-1722-4CDE-B6EE-1027A6DE0785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E443-E41B-4BE5-ADA6-4657D8BB5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E443-E41B-4BE5-ADA6-4657D8BB53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16.11.2020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Oval"/>
          <p:cNvSpPr/>
          <p:nvPr/>
        </p:nvSpPr>
        <p:spPr>
          <a:xfrm>
            <a:off x="3995936" y="116632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8 Düz Ok Bağlayıcısı"/>
          <p:cNvCxnSpPr>
            <a:stCxn id="7" idx="4"/>
          </p:cNvCxnSpPr>
          <p:nvPr/>
        </p:nvCxnSpPr>
        <p:spPr>
          <a:xfrm>
            <a:off x="4644008" y="620688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mas"/>
          <p:cNvSpPr/>
          <p:nvPr/>
        </p:nvSpPr>
        <p:spPr>
          <a:xfrm>
            <a:off x="3131840" y="1844824"/>
            <a:ext cx="3024336" cy="144016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995936" y="908720"/>
            <a:ext cx="12961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12 Düz Ok Bağlayıcısı"/>
          <p:cNvCxnSpPr/>
          <p:nvPr/>
        </p:nvCxnSpPr>
        <p:spPr>
          <a:xfrm>
            <a:off x="4644008" y="15567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Şekil"/>
          <p:cNvCxnSpPr>
            <a:stCxn id="11" idx="1"/>
          </p:cNvCxnSpPr>
          <p:nvPr/>
        </p:nvCxnSpPr>
        <p:spPr>
          <a:xfrm rot="10800000" flipV="1">
            <a:off x="2843808" y="2564904"/>
            <a:ext cx="288032" cy="360040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Şekil"/>
          <p:cNvCxnSpPr>
            <a:stCxn id="11" idx="3"/>
            <a:endCxn id="23" idx="0"/>
          </p:cNvCxnSpPr>
          <p:nvPr/>
        </p:nvCxnSpPr>
        <p:spPr>
          <a:xfrm>
            <a:off x="6156176" y="2564904"/>
            <a:ext cx="360040" cy="216024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4283968" y="188640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START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21 Metin kutusu"/>
          <p:cNvSpPr txBox="1"/>
          <p:nvPr/>
        </p:nvSpPr>
        <p:spPr>
          <a:xfrm>
            <a:off x="4155165" y="899428"/>
            <a:ext cx="10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18 Metin kutusu"/>
          <p:cNvSpPr txBox="1"/>
          <p:nvPr/>
        </p:nvSpPr>
        <p:spPr>
          <a:xfrm>
            <a:off x="6156176" y="206084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YES</a:t>
            </a:r>
            <a:endParaRPr lang="en-US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2627784" y="20608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</a:t>
            </a:r>
            <a:endParaRPr lang="en-US" dirty="0"/>
          </a:p>
        </p:txBody>
      </p:sp>
      <p:sp>
        <p:nvSpPr>
          <p:cNvPr id="23" name="22 Dikdörtgen"/>
          <p:cNvSpPr/>
          <p:nvPr/>
        </p:nvSpPr>
        <p:spPr>
          <a:xfrm>
            <a:off x="5868144" y="2780928"/>
            <a:ext cx="129614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Dikdörtgen"/>
          <p:cNvSpPr/>
          <p:nvPr/>
        </p:nvSpPr>
        <p:spPr>
          <a:xfrm>
            <a:off x="2411760" y="2924944"/>
            <a:ext cx="9144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tr-T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2996952"/>
            <a:ext cx="590550" cy="304800"/>
          </a:xfrm>
          <a:prstGeom prst="rect">
            <a:avLst/>
          </a:prstGeom>
          <a:noFill/>
        </p:spPr>
      </p:pic>
      <p:cxnSp>
        <p:nvCxnSpPr>
          <p:cNvPr id="36" name="35 Düz Ok Bağlayıcısı"/>
          <p:cNvCxnSpPr/>
          <p:nvPr/>
        </p:nvCxnSpPr>
        <p:spPr>
          <a:xfrm>
            <a:off x="2843808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Dikdörtgen"/>
          <p:cNvSpPr/>
          <p:nvPr/>
        </p:nvSpPr>
        <p:spPr>
          <a:xfrm>
            <a:off x="1691680" y="3645024"/>
            <a:ext cx="23042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4520" y="3717032"/>
            <a:ext cx="2057400" cy="352425"/>
          </a:xfrm>
          <a:prstGeom prst="rect">
            <a:avLst/>
          </a:prstGeom>
          <a:noFill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-7200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Dikdörtgen"/>
          <p:cNvSpPr/>
          <p:nvPr/>
        </p:nvSpPr>
        <p:spPr>
          <a:xfrm>
            <a:off x="4860032" y="3645024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45 Düz Ok Bağlayıcısı"/>
          <p:cNvCxnSpPr/>
          <p:nvPr/>
        </p:nvCxnSpPr>
        <p:spPr>
          <a:xfrm>
            <a:off x="6516216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8082" y="2420888"/>
            <a:ext cx="361950" cy="3048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196752"/>
            <a:ext cx="1000125" cy="342900"/>
          </a:xfrm>
          <a:prstGeom prst="rect">
            <a:avLst/>
          </a:prstGeom>
          <a:noFill/>
        </p:spPr>
      </p:pic>
      <p:cxnSp>
        <p:nvCxnSpPr>
          <p:cNvPr id="70" name="69 Düz Ok Bağlayıcısı"/>
          <p:cNvCxnSpPr/>
          <p:nvPr/>
        </p:nvCxnSpPr>
        <p:spPr>
          <a:xfrm>
            <a:off x="1475656" y="404664"/>
            <a:ext cx="25202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Düz Ok Bağlayıcısı"/>
          <p:cNvCxnSpPr/>
          <p:nvPr/>
        </p:nvCxnSpPr>
        <p:spPr>
          <a:xfrm>
            <a:off x="6516216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Dikdörtgen"/>
          <p:cNvSpPr/>
          <p:nvPr/>
        </p:nvSpPr>
        <p:spPr>
          <a:xfrm>
            <a:off x="5724128" y="436510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8567" y="3717032"/>
            <a:ext cx="3171825" cy="352425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81 Metin kutusu"/>
          <p:cNvSpPr txBox="1"/>
          <p:nvPr/>
        </p:nvSpPr>
        <p:spPr>
          <a:xfrm>
            <a:off x="5704202" y="4365104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</a:t>
            </a:r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90 Düz Ok Bağlayıcısı"/>
          <p:cNvCxnSpPr/>
          <p:nvPr/>
        </p:nvCxnSpPr>
        <p:spPr>
          <a:xfrm flipH="1">
            <a:off x="5292080" y="1196752"/>
            <a:ext cx="3024336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7297" y="2780928"/>
            <a:ext cx="942975" cy="304800"/>
          </a:xfrm>
          <a:prstGeom prst="rect">
            <a:avLst/>
          </a:prstGeom>
          <a:noFill/>
        </p:spPr>
      </p:pic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3140968"/>
            <a:ext cx="1257300" cy="209550"/>
          </a:xfrm>
          <a:prstGeom prst="rect">
            <a:avLst/>
          </a:prstGeom>
          <a:noFill/>
        </p:spPr>
      </p:pic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4420344"/>
            <a:ext cx="495300" cy="304800"/>
          </a:xfrm>
          <a:prstGeom prst="rect">
            <a:avLst/>
          </a:prstGeom>
          <a:noFill/>
        </p:spPr>
      </p:pic>
      <p:cxnSp>
        <p:nvCxnSpPr>
          <p:cNvPr id="122" name="121 Düz Ok Bağlayıcısı"/>
          <p:cNvCxnSpPr/>
          <p:nvPr/>
        </p:nvCxnSpPr>
        <p:spPr>
          <a:xfrm>
            <a:off x="2843808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Ok Bağlayıcısı"/>
          <p:cNvCxnSpPr/>
          <p:nvPr/>
        </p:nvCxnSpPr>
        <p:spPr>
          <a:xfrm>
            <a:off x="6516216" y="4725144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Dikdörtgen"/>
          <p:cNvSpPr/>
          <p:nvPr/>
        </p:nvSpPr>
        <p:spPr>
          <a:xfrm>
            <a:off x="5580112" y="5013176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124 Metin kutusu"/>
          <p:cNvSpPr txBox="1"/>
          <p:nvPr/>
        </p:nvSpPr>
        <p:spPr>
          <a:xfrm>
            <a:off x="5580112" y="5085184"/>
            <a:ext cx="73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 </a:t>
            </a:r>
            <a:endParaRPr lang="en-US" dirty="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139 Dirsek Bağlayıcısı"/>
          <p:cNvCxnSpPr>
            <a:stCxn id="124" idx="2"/>
          </p:cNvCxnSpPr>
          <p:nvPr/>
        </p:nvCxnSpPr>
        <p:spPr>
          <a:xfrm rot="5400000" flipH="1" flipV="1">
            <a:off x="5256076" y="2456892"/>
            <a:ext cx="4320480" cy="1800200"/>
          </a:xfrm>
          <a:prstGeom prst="bentConnector3">
            <a:avLst>
              <a:gd name="adj1" fmla="val -5291"/>
            </a:avLst>
          </a:prstGeom>
          <a:ln w="19050"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Oval"/>
          <p:cNvSpPr/>
          <p:nvPr/>
        </p:nvSpPr>
        <p:spPr>
          <a:xfrm>
            <a:off x="2195736" y="4365104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83 Metin kutusu"/>
          <p:cNvSpPr txBox="1"/>
          <p:nvPr/>
        </p:nvSpPr>
        <p:spPr>
          <a:xfrm>
            <a:off x="2555776" y="443711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</a:t>
            </a:r>
            <a:endParaRPr lang="en-US" dirty="0"/>
          </a:p>
        </p:txBody>
      </p:sp>
      <p:sp>
        <p:nvSpPr>
          <p:cNvPr id="85" name="84 Metin kutusu"/>
          <p:cNvSpPr txBox="1"/>
          <p:nvPr/>
        </p:nvSpPr>
        <p:spPr>
          <a:xfrm rot="16200000">
            <a:off x="-249567" y="2502861"/>
            <a:ext cx="28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 hours Maintenance Cycle</a:t>
            </a:r>
            <a:endParaRPr lang="en-US" dirty="0"/>
          </a:p>
        </p:txBody>
      </p:sp>
      <p:sp>
        <p:nvSpPr>
          <p:cNvPr id="86" name="85 Dikdörtgen"/>
          <p:cNvSpPr/>
          <p:nvPr/>
        </p:nvSpPr>
        <p:spPr>
          <a:xfrm>
            <a:off x="971600" y="1268760"/>
            <a:ext cx="360040" cy="28083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87 Dirsek Bağlayıcısı"/>
          <p:cNvCxnSpPr>
            <a:stCxn id="83" idx="4"/>
            <a:endCxn id="86" idx="2"/>
          </p:cNvCxnSpPr>
          <p:nvPr/>
        </p:nvCxnSpPr>
        <p:spPr>
          <a:xfrm rot="5400000" flipH="1">
            <a:off x="1601670" y="3627022"/>
            <a:ext cx="792088" cy="1692188"/>
          </a:xfrm>
          <a:prstGeom prst="bentConnector3">
            <a:avLst>
              <a:gd name="adj1" fmla="val -28860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irsek Bağlayıcısı"/>
          <p:cNvCxnSpPr>
            <a:stCxn id="86" idx="0"/>
          </p:cNvCxnSpPr>
          <p:nvPr/>
        </p:nvCxnSpPr>
        <p:spPr>
          <a:xfrm rot="5400000" flipH="1" flipV="1">
            <a:off x="881590" y="674694"/>
            <a:ext cx="864096" cy="324036"/>
          </a:xfrm>
          <a:prstGeom prst="bentConnector3">
            <a:avLst>
              <a:gd name="adj1" fmla="val 100291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2204864"/>
            <a:ext cx="1581150" cy="238125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2708920"/>
            <a:ext cx="1381125" cy="2667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3987" y="5050507"/>
            <a:ext cx="1076325" cy="4667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88840" y="-171400"/>
            <a:ext cx="15201900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88840" y="-171400"/>
            <a:ext cx="15192375" cy="721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65 Aşağı Bükülü Ok"/>
          <p:cNvSpPr/>
          <p:nvPr/>
        </p:nvSpPr>
        <p:spPr>
          <a:xfrm>
            <a:off x="3131840" y="4869160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0" lon="1499998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164 Aşağı Bükülü Ok"/>
          <p:cNvSpPr/>
          <p:nvPr/>
        </p:nvSpPr>
        <p:spPr>
          <a:xfrm>
            <a:off x="3131840" y="836712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  <a:tailEnd w="lg" len="lg"/>
          </a:ln>
          <a:scene3d>
            <a:camera prst="orthographicFront">
              <a:rot lat="0" lon="9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44 Düz Bağlayıcı"/>
          <p:cNvCxnSpPr/>
          <p:nvPr/>
        </p:nvCxnSpPr>
        <p:spPr>
          <a:xfrm flipV="1">
            <a:off x="5220072" y="3645024"/>
            <a:ext cx="288032" cy="941222"/>
          </a:xfrm>
          <a:prstGeom prst="line">
            <a:avLst/>
          </a:prstGeom>
          <a:ln w="342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Küp"/>
          <p:cNvSpPr/>
          <p:nvPr/>
        </p:nvSpPr>
        <p:spPr>
          <a:xfrm>
            <a:off x="1475656" y="1340768"/>
            <a:ext cx="1440160" cy="115212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2699792" y="1556792"/>
            <a:ext cx="288032" cy="7920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2915816" y="1844824"/>
            <a:ext cx="648072" cy="216024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3347864" y="1052736"/>
            <a:ext cx="288032" cy="1800200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Akış Çizelgesi: Doğrudan Erişimli Depolama"/>
          <p:cNvSpPr/>
          <p:nvPr/>
        </p:nvSpPr>
        <p:spPr>
          <a:xfrm>
            <a:off x="3347864" y="2852936"/>
            <a:ext cx="288032" cy="25922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3563888" y="4005064"/>
            <a:ext cx="936104" cy="288032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Paralelkenar"/>
          <p:cNvSpPr/>
          <p:nvPr/>
        </p:nvSpPr>
        <p:spPr>
          <a:xfrm>
            <a:off x="4139952" y="2132856"/>
            <a:ext cx="1296144" cy="2088232"/>
          </a:xfrm>
          <a:prstGeom prst="parallelogram">
            <a:avLst/>
          </a:prstGeom>
          <a:solidFill>
            <a:schemeClr val="tx2"/>
          </a:solidFill>
          <a:scene3d>
            <a:camera prst="orthographicFront">
              <a:rot lat="17099982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Akış Çizelgesi: Doğrudan Erişimli Depolama"/>
          <p:cNvSpPr/>
          <p:nvPr/>
        </p:nvSpPr>
        <p:spPr>
          <a:xfrm>
            <a:off x="3923928" y="3429000"/>
            <a:ext cx="1512168" cy="1440160"/>
          </a:xfrm>
          <a:prstGeom prst="flowChartMagneticDrum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Oval"/>
          <p:cNvSpPr/>
          <p:nvPr/>
        </p:nvSpPr>
        <p:spPr>
          <a:xfrm>
            <a:off x="4932040" y="3429000"/>
            <a:ext cx="504056" cy="1440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67 Oval"/>
          <p:cNvSpPr/>
          <p:nvPr/>
        </p:nvSpPr>
        <p:spPr>
          <a:xfrm>
            <a:off x="5076056" y="3933056"/>
            <a:ext cx="216024" cy="4320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69 Düz Bağlayıcı"/>
          <p:cNvCxnSpPr/>
          <p:nvPr/>
        </p:nvCxnSpPr>
        <p:spPr>
          <a:xfrm>
            <a:off x="3347864" y="16288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Bağlayıcı"/>
          <p:cNvCxnSpPr/>
          <p:nvPr/>
        </p:nvCxnSpPr>
        <p:spPr>
          <a:xfrm>
            <a:off x="3347864" y="14847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Bağlayıcı"/>
          <p:cNvCxnSpPr/>
          <p:nvPr/>
        </p:nvCxnSpPr>
        <p:spPr>
          <a:xfrm>
            <a:off x="3347864" y="15567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>
            <a:off x="3347864" y="17008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>
            <a:off x="3347864" y="14127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Düz Bağlayıcı"/>
          <p:cNvCxnSpPr/>
          <p:nvPr/>
        </p:nvCxnSpPr>
        <p:spPr>
          <a:xfrm>
            <a:off x="3347864" y="13407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>
            <a:off x="3347864" y="17728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>
            <a:off x="3347864" y="12687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Düz Bağlayıcı"/>
          <p:cNvCxnSpPr/>
          <p:nvPr/>
        </p:nvCxnSpPr>
        <p:spPr>
          <a:xfrm>
            <a:off x="3347864" y="18448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Düz Bağlayıcı"/>
          <p:cNvCxnSpPr/>
          <p:nvPr/>
        </p:nvCxnSpPr>
        <p:spPr>
          <a:xfrm>
            <a:off x="3371867" y="11967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Düz Bağlayıcı"/>
          <p:cNvCxnSpPr/>
          <p:nvPr/>
        </p:nvCxnSpPr>
        <p:spPr>
          <a:xfrm>
            <a:off x="3347864" y="19168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Bağlayıcı"/>
          <p:cNvCxnSpPr/>
          <p:nvPr/>
        </p:nvCxnSpPr>
        <p:spPr>
          <a:xfrm>
            <a:off x="3371867" y="11247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Düz Bağlayıcı"/>
          <p:cNvCxnSpPr/>
          <p:nvPr/>
        </p:nvCxnSpPr>
        <p:spPr>
          <a:xfrm>
            <a:off x="3347864" y="19888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Düz Bağlayıcı"/>
          <p:cNvCxnSpPr/>
          <p:nvPr/>
        </p:nvCxnSpPr>
        <p:spPr>
          <a:xfrm>
            <a:off x="3347864" y="48691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Düz Bağlayıcı"/>
          <p:cNvCxnSpPr/>
          <p:nvPr/>
        </p:nvCxnSpPr>
        <p:spPr>
          <a:xfrm>
            <a:off x="3347864" y="47971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Bağlayıcı"/>
          <p:cNvCxnSpPr/>
          <p:nvPr/>
        </p:nvCxnSpPr>
        <p:spPr>
          <a:xfrm>
            <a:off x="3371867" y="49411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üz Bağlayıcı"/>
          <p:cNvCxnSpPr/>
          <p:nvPr/>
        </p:nvCxnSpPr>
        <p:spPr>
          <a:xfrm>
            <a:off x="3371867" y="50131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Düz Bağlayıcı"/>
          <p:cNvCxnSpPr/>
          <p:nvPr/>
        </p:nvCxnSpPr>
        <p:spPr>
          <a:xfrm>
            <a:off x="3371867" y="50851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Düz Bağlayıcı"/>
          <p:cNvCxnSpPr/>
          <p:nvPr/>
        </p:nvCxnSpPr>
        <p:spPr>
          <a:xfrm>
            <a:off x="3371867" y="51571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Düz Bağlayıcı"/>
          <p:cNvCxnSpPr/>
          <p:nvPr/>
        </p:nvCxnSpPr>
        <p:spPr>
          <a:xfrm>
            <a:off x="3371867" y="52292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Düz Bağlayıcı"/>
          <p:cNvCxnSpPr/>
          <p:nvPr/>
        </p:nvCxnSpPr>
        <p:spPr>
          <a:xfrm>
            <a:off x="3347864" y="47251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Düz Bağlayıcı"/>
          <p:cNvCxnSpPr/>
          <p:nvPr/>
        </p:nvCxnSpPr>
        <p:spPr>
          <a:xfrm>
            <a:off x="3347864" y="465313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Düz Bağlayıcı"/>
          <p:cNvCxnSpPr/>
          <p:nvPr/>
        </p:nvCxnSpPr>
        <p:spPr>
          <a:xfrm>
            <a:off x="3347864" y="45811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Düz Bağlayıcı"/>
          <p:cNvCxnSpPr/>
          <p:nvPr/>
        </p:nvCxnSpPr>
        <p:spPr>
          <a:xfrm>
            <a:off x="3371867" y="53012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Düz Bağlayıcı"/>
          <p:cNvCxnSpPr/>
          <p:nvPr/>
        </p:nvCxnSpPr>
        <p:spPr>
          <a:xfrm>
            <a:off x="3347864" y="45091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Düz Bağlayıcı"/>
          <p:cNvCxnSpPr/>
          <p:nvPr/>
        </p:nvCxnSpPr>
        <p:spPr>
          <a:xfrm>
            <a:off x="3371867" y="53732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Düz Bağlayıcı"/>
          <p:cNvCxnSpPr/>
          <p:nvPr/>
        </p:nvCxnSpPr>
        <p:spPr>
          <a:xfrm>
            <a:off x="3347864" y="44371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Düz Bağlayıcı"/>
          <p:cNvCxnSpPr/>
          <p:nvPr/>
        </p:nvCxnSpPr>
        <p:spPr>
          <a:xfrm>
            <a:off x="3347864" y="43651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Düz Bağlayıcı"/>
          <p:cNvCxnSpPr/>
          <p:nvPr/>
        </p:nvCxnSpPr>
        <p:spPr>
          <a:xfrm>
            <a:off x="3347864" y="42930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Düz Bağlayıcı"/>
          <p:cNvCxnSpPr/>
          <p:nvPr/>
        </p:nvCxnSpPr>
        <p:spPr>
          <a:xfrm>
            <a:off x="3347864" y="42210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Düz Bağlayıcı"/>
          <p:cNvCxnSpPr/>
          <p:nvPr/>
        </p:nvCxnSpPr>
        <p:spPr>
          <a:xfrm>
            <a:off x="3347864" y="41490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Bağlayıcı"/>
          <p:cNvCxnSpPr/>
          <p:nvPr/>
        </p:nvCxnSpPr>
        <p:spPr>
          <a:xfrm>
            <a:off x="3347864" y="40770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Düz Bağlayıcı"/>
          <p:cNvCxnSpPr/>
          <p:nvPr/>
        </p:nvCxnSpPr>
        <p:spPr>
          <a:xfrm>
            <a:off x="3347864" y="40050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Düz Bağlayıcı"/>
          <p:cNvCxnSpPr/>
          <p:nvPr/>
        </p:nvCxnSpPr>
        <p:spPr>
          <a:xfrm>
            <a:off x="3347864" y="39330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Düz Bağlayıcı"/>
          <p:cNvCxnSpPr/>
          <p:nvPr/>
        </p:nvCxnSpPr>
        <p:spPr>
          <a:xfrm>
            <a:off x="3347864" y="38610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Düz Bağlayıcı"/>
          <p:cNvCxnSpPr/>
          <p:nvPr/>
        </p:nvCxnSpPr>
        <p:spPr>
          <a:xfrm>
            <a:off x="3347864" y="37890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Düz Bağlayıcı"/>
          <p:cNvCxnSpPr/>
          <p:nvPr/>
        </p:nvCxnSpPr>
        <p:spPr>
          <a:xfrm>
            <a:off x="3347864" y="37170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Düz Bağlayıcı"/>
          <p:cNvCxnSpPr/>
          <p:nvPr/>
        </p:nvCxnSpPr>
        <p:spPr>
          <a:xfrm>
            <a:off x="3347864" y="36450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Bağlayıcı"/>
          <p:cNvCxnSpPr/>
          <p:nvPr/>
        </p:nvCxnSpPr>
        <p:spPr>
          <a:xfrm>
            <a:off x="3347864" y="35730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Düz Bağlayıcı"/>
          <p:cNvCxnSpPr/>
          <p:nvPr/>
        </p:nvCxnSpPr>
        <p:spPr>
          <a:xfrm>
            <a:off x="3347864" y="35010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Düz Bağlayıcı"/>
          <p:cNvCxnSpPr/>
          <p:nvPr/>
        </p:nvCxnSpPr>
        <p:spPr>
          <a:xfrm>
            <a:off x="3347864" y="34290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Düz Bağlayıcı"/>
          <p:cNvCxnSpPr/>
          <p:nvPr/>
        </p:nvCxnSpPr>
        <p:spPr>
          <a:xfrm>
            <a:off x="3347864" y="33569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Düz Bağlayıcı"/>
          <p:cNvCxnSpPr/>
          <p:nvPr/>
        </p:nvCxnSpPr>
        <p:spPr>
          <a:xfrm>
            <a:off x="3347864" y="32849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Düz Bağlayıcı"/>
          <p:cNvCxnSpPr/>
          <p:nvPr/>
        </p:nvCxnSpPr>
        <p:spPr>
          <a:xfrm>
            <a:off x="3371867" y="32129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Düz Bağlayıcı"/>
          <p:cNvCxnSpPr/>
          <p:nvPr/>
        </p:nvCxnSpPr>
        <p:spPr>
          <a:xfrm>
            <a:off x="3371867" y="31409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Düz Bağlayıcı"/>
          <p:cNvCxnSpPr/>
          <p:nvPr/>
        </p:nvCxnSpPr>
        <p:spPr>
          <a:xfrm>
            <a:off x="3371867" y="30689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Düz Bağlayıcı"/>
          <p:cNvCxnSpPr/>
          <p:nvPr/>
        </p:nvCxnSpPr>
        <p:spPr>
          <a:xfrm>
            <a:off x="3371867" y="29249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Düz Bağlayıcı"/>
          <p:cNvCxnSpPr/>
          <p:nvPr/>
        </p:nvCxnSpPr>
        <p:spPr>
          <a:xfrm>
            <a:off x="3371867" y="29969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Düz Bağlayıcı"/>
          <p:cNvCxnSpPr/>
          <p:nvPr/>
        </p:nvCxnSpPr>
        <p:spPr>
          <a:xfrm>
            <a:off x="3347864" y="20608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Düz Bağlayıcı"/>
          <p:cNvCxnSpPr/>
          <p:nvPr/>
        </p:nvCxnSpPr>
        <p:spPr>
          <a:xfrm>
            <a:off x="3347864" y="21328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Düz Bağlayıcı"/>
          <p:cNvCxnSpPr/>
          <p:nvPr/>
        </p:nvCxnSpPr>
        <p:spPr>
          <a:xfrm>
            <a:off x="3347864" y="22048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Düz Bağlayıcı"/>
          <p:cNvCxnSpPr/>
          <p:nvPr/>
        </p:nvCxnSpPr>
        <p:spPr>
          <a:xfrm>
            <a:off x="3347864" y="22768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Düz Bağlayıcı"/>
          <p:cNvCxnSpPr/>
          <p:nvPr/>
        </p:nvCxnSpPr>
        <p:spPr>
          <a:xfrm>
            <a:off x="3347864" y="23488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Düz Bağlayıcı"/>
          <p:cNvCxnSpPr/>
          <p:nvPr/>
        </p:nvCxnSpPr>
        <p:spPr>
          <a:xfrm>
            <a:off x="3347864" y="24208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Düz Bağlayıcı"/>
          <p:cNvCxnSpPr/>
          <p:nvPr/>
        </p:nvCxnSpPr>
        <p:spPr>
          <a:xfrm>
            <a:off x="3347864" y="24928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Düz Bağlayıcı"/>
          <p:cNvCxnSpPr/>
          <p:nvPr/>
        </p:nvCxnSpPr>
        <p:spPr>
          <a:xfrm>
            <a:off x="3371867" y="25649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Düz Bağlayıcı"/>
          <p:cNvCxnSpPr/>
          <p:nvPr/>
        </p:nvCxnSpPr>
        <p:spPr>
          <a:xfrm>
            <a:off x="3371867" y="26369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Düz Bağlayıcı"/>
          <p:cNvCxnSpPr/>
          <p:nvPr/>
        </p:nvCxnSpPr>
        <p:spPr>
          <a:xfrm>
            <a:off x="3371867" y="27089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Düz Bağlayıcı"/>
          <p:cNvCxnSpPr/>
          <p:nvPr/>
        </p:nvCxnSpPr>
        <p:spPr>
          <a:xfrm>
            <a:off x="3371867" y="27809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Oval"/>
          <p:cNvSpPr/>
          <p:nvPr/>
        </p:nvSpPr>
        <p:spPr>
          <a:xfrm>
            <a:off x="2915816" y="1844824"/>
            <a:ext cx="7200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144 Oval"/>
          <p:cNvSpPr/>
          <p:nvPr/>
        </p:nvSpPr>
        <p:spPr>
          <a:xfrm>
            <a:off x="3563888" y="4005064"/>
            <a:ext cx="72008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146 Düz Ok Bağlayıcısı"/>
          <p:cNvCxnSpPr>
            <a:stCxn id="9" idx="0"/>
          </p:cNvCxnSpPr>
          <p:nvPr/>
        </p:nvCxnSpPr>
        <p:spPr>
          <a:xfrm flipH="1">
            <a:off x="3059832" y="2852936"/>
            <a:ext cx="43204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3537012"/>
            <a:ext cx="1009650" cy="333375"/>
          </a:xfrm>
          <a:prstGeom prst="rect">
            <a:avLst/>
          </a:prstGeom>
          <a:noFill/>
        </p:spPr>
      </p:pic>
      <p:sp>
        <p:nvSpPr>
          <p:cNvPr id="157" name="156 Metin kutusu"/>
          <p:cNvSpPr txBox="1"/>
          <p:nvPr/>
        </p:nvSpPr>
        <p:spPr>
          <a:xfrm>
            <a:off x="1691680" y="1700808"/>
            <a:ext cx="78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</a:t>
            </a:r>
          </a:p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58" name="157 Metin kutusu"/>
          <p:cNvSpPr txBox="1"/>
          <p:nvPr/>
        </p:nvSpPr>
        <p:spPr>
          <a:xfrm>
            <a:off x="4355976" y="486916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908720"/>
            <a:ext cx="323850" cy="304800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157192"/>
            <a:ext cx="238125" cy="304800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9631" y="2060848"/>
            <a:ext cx="276225" cy="304800"/>
          </a:xfrm>
          <a:prstGeom prst="rect">
            <a:avLst/>
          </a:prstGeom>
          <a:noFill/>
        </p:spPr>
      </p:pic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0945" y="4293096"/>
            <a:ext cx="180975" cy="304800"/>
          </a:xfrm>
          <a:prstGeom prst="rect">
            <a:avLst/>
          </a:prstGeom>
          <a:noFill/>
        </p:spPr>
      </p:pic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0581" y="2348880"/>
            <a:ext cx="295275" cy="304800"/>
          </a:xfrm>
          <a:prstGeom prst="rect">
            <a:avLst/>
          </a:prstGeom>
          <a:noFill/>
        </p:spPr>
      </p:pic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581128"/>
            <a:ext cx="200025" cy="304800"/>
          </a:xfrm>
          <a:prstGeom prst="rect">
            <a:avLst/>
          </a:prstGeom>
          <a:noFill/>
        </p:spPr>
      </p:pic>
      <p:cxnSp>
        <p:nvCxnSpPr>
          <p:cNvPr id="184" name="183 Düz Ok Bağlayıcısı"/>
          <p:cNvCxnSpPr/>
          <p:nvPr/>
        </p:nvCxnSpPr>
        <p:spPr>
          <a:xfrm>
            <a:off x="3707904" y="1052736"/>
            <a:ext cx="0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Düz Ok Bağlayıcısı"/>
          <p:cNvCxnSpPr/>
          <p:nvPr/>
        </p:nvCxnSpPr>
        <p:spPr>
          <a:xfrm>
            <a:off x="3707904" y="2852936"/>
            <a:ext cx="0" cy="12961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Düz Bağlayıcı"/>
          <p:cNvCxnSpPr/>
          <p:nvPr/>
        </p:nvCxnSpPr>
        <p:spPr>
          <a:xfrm>
            <a:off x="3635896" y="198884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Düz Bağlayıcı"/>
          <p:cNvCxnSpPr/>
          <p:nvPr/>
        </p:nvCxnSpPr>
        <p:spPr>
          <a:xfrm>
            <a:off x="2699792" y="414908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3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284984"/>
            <a:ext cx="152400" cy="304800"/>
          </a:xfrm>
          <a:prstGeom prst="rect">
            <a:avLst/>
          </a:prstGeom>
          <a:noFill/>
        </p:spPr>
      </p:pic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5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1340768"/>
            <a:ext cx="238125" cy="304800"/>
          </a:xfrm>
          <a:prstGeom prst="rect">
            <a:avLst/>
          </a:prstGeom>
          <a:noFill/>
        </p:spPr>
      </p:pic>
      <p:cxnSp>
        <p:nvCxnSpPr>
          <p:cNvPr id="152" name="151 Dirsek Bağlayıcısı"/>
          <p:cNvCxnSpPr/>
          <p:nvPr/>
        </p:nvCxnSpPr>
        <p:spPr>
          <a:xfrm rot="10800000">
            <a:off x="2375756" y="2708920"/>
            <a:ext cx="612068" cy="54006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0177" y="2528900"/>
            <a:ext cx="409575" cy="333375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9702" y="2816932"/>
            <a:ext cx="400050" cy="333375"/>
          </a:xfrm>
          <a:prstGeom prst="rect">
            <a:avLst/>
          </a:prstGeom>
          <a:noFill/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620688"/>
            <a:ext cx="314325" cy="3429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445224"/>
            <a:ext cx="219075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67 Grup"/>
          <p:cNvGrpSpPr/>
          <p:nvPr/>
        </p:nvGrpSpPr>
        <p:grpSpPr>
          <a:xfrm>
            <a:off x="2051720" y="1592796"/>
            <a:ext cx="2526697" cy="2664296"/>
            <a:chOff x="2051720" y="1592796"/>
            <a:chExt cx="2526697" cy="2664296"/>
          </a:xfrm>
        </p:grpSpPr>
        <p:sp>
          <p:nvSpPr>
            <p:cNvPr id="30" name="29 Akış Çizelgesi: Sonlandırıcı"/>
            <p:cNvSpPr/>
            <p:nvPr/>
          </p:nvSpPr>
          <p:spPr>
            <a:xfrm>
              <a:off x="3293738" y="159279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Akış Çizelgesi: Sonlandırıcı"/>
            <p:cNvSpPr/>
            <p:nvPr/>
          </p:nvSpPr>
          <p:spPr>
            <a:xfrm rot="5400000">
              <a:off x="2249742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Akış Çizelgesi: Sonlandırıcı"/>
            <p:cNvSpPr/>
            <p:nvPr/>
          </p:nvSpPr>
          <p:spPr>
            <a:xfrm rot="1800000">
              <a:off x="3803857" y="17303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32 Akış Çizelgesi: Sonlandırıcı"/>
            <p:cNvSpPr/>
            <p:nvPr/>
          </p:nvSpPr>
          <p:spPr>
            <a:xfrm rot="4500000">
              <a:off x="4171436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33 Akış Çizelgesi: Sonlandırıcı"/>
            <p:cNvSpPr/>
            <p:nvPr/>
          </p:nvSpPr>
          <p:spPr>
            <a:xfrm rot="3600000">
              <a:off x="4200375" y="21027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Akış Çizelgesi: Sonlandırıcı"/>
            <p:cNvSpPr/>
            <p:nvPr/>
          </p:nvSpPr>
          <p:spPr>
            <a:xfrm rot="16200000">
              <a:off x="4157954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Akış Çizelgesi: Sonlandırıcı"/>
            <p:cNvSpPr/>
            <p:nvPr/>
          </p:nvSpPr>
          <p:spPr>
            <a:xfrm>
              <a:off x="3311860" y="36810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Akış Çizelgesi: Sonlandırıcı"/>
            <p:cNvSpPr/>
            <p:nvPr/>
          </p:nvSpPr>
          <p:spPr>
            <a:xfrm rot="900000">
              <a:off x="3563362" y="161531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37 Akış Çizelgesi: Sonlandırıcı"/>
            <p:cNvSpPr/>
            <p:nvPr/>
          </p:nvSpPr>
          <p:spPr>
            <a:xfrm rot="2700000" flipH="1">
              <a:off x="4029227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Akış Çizelgesi: Sonlandırıcı"/>
            <p:cNvSpPr/>
            <p:nvPr/>
          </p:nvSpPr>
          <p:spPr>
            <a:xfrm rot="1800000">
              <a:off x="2747855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Akış Çizelgesi: Sonlandırıcı"/>
            <p:cNvSpPr/>
            <p:nvPr/>
          </p:nvSpPr>
          <p:spPr>
            <a:xfrm rot="-4500000">
              <a:off x="2263224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Akış Çizelgesi: Sonlandırıcı"/>
            <p:cNvSpPr/>
            <p:nvPr/>
          </p:nvSpPr>
          <p:spPr>
            <a:xfrm rot="-3600000">
              <a:off x="2364171" y="212691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Akış Çizelgesi: Sonlandırıcı"/>
            <p:cNvSpPr/>
            <p:nvPr/>
          </p:nvSpPr>
          <p:spPr>
            <a:xfrm rot="-2700000">
              <a:off x="2517059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Akış Çizelgesi: Sonlandırıcı"/>
            <p:cNvSpPr/>
            <p:nvPr/>
          </p:nvSpPr>
          <p:spPr>
            <a:xfrm rot="-1800000">
              <a:off x="2759741" y="17432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Akış Çizelgesi: Sonlandırıcı"/>
            <p:cNvSpPr/>
            <p:nvPr/>
          </p:nvSpPr>
          <p:spPr>
            <a:xfrm rot="-900000">
              <a:off x="3023301" y="164228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Akış Çizelgesi: Sonlandırıcı"/>
            <p:cNvSpPr/>
            <p:nvPr/>
          </p:nvSpPr>
          <p:spPr>
            <a:xfrm rot="2700000">
              <a:off x="2553063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Akış Çizelgesi: Sonlandırıcı"/>
            <p:cNvSpPr/>
            <p:nvPr/>
          </p:nvSpPr>
          <p:spPr>
            <a:xfrm rot="3600000">
              <a:off x="2364171" y="314691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46 Akış Çizelgesi: Sonlandırıcı"/>
            <p:cNvSpPr/>
            <p:nvPr/>
          </p:nvSpPr>
          <p:spPr>
            <a:xfrm rot="4500000">
              <a:off x="2263224" y="290641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47 Akış Çizelgesi: Sonlandırıcı"/>
            <p:cNvSpPr/>
            <p:nvPr/>
          </p:nvSpPr>
          <p:spPr>
            <a:xfrm rot="-900000">
              <a:off x="356336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Akış Çizelgesi: Sonlandırıcı"/>
            <p:cNvSpPr/>
            <p:nvPr/>
          </p:nvSpPr>
          <p:spPr>
            <a:xfrm rot="-1800000">
              <a:off x="3839861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Akış Çizelgesi: Sonlandırıcı"/>
            <p:cNvSpPr/>
            <p:nvPr/>
          </p:nvSpPr>
          <p:spPr>
            <a:xfrm rot="900000">
              <a:off x="302330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Akış Çizelgesi: Sonlandırıcı"/>
            <p:cNvSpPr/>
            <p:nvPr/>
          </p:nvSpPr>
          <p:spPr>
            <a:xfrm rot="-2700000">
              <a:off x="4065231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Akış Çizelgesi: Sonlandırıcı"/>
            <p:cNvSpPr/>
            <p:nvPr/>
          </p:nvSpPr>
          <p:spPr>
            <a:xfrm rot="-3600000">
              <a:off x="4128367" y="307490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Akış Çizelgesi: Sonlandırıcı"/>
            <p:cNvSpPr/>
            <p:nvPr/>
          </p:nvSpPr>
          <p:spPr>
            <a:xfrm rot="-4500000">
              <a:off x="4099428" y="283440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Halka"/>
            <p:cNvSpPr/>
            <p:nvPr/>
          </p:nvSpPr>
          <p:spPr>
            <a:xfrm>
              <a:off x="2303748" y="1844824"/>
              <a:ext cx="2160000" cy="2160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66 Grup"/>
          <p:cNvGrpSpPr/>
          <p:nvPr/>
        </p:nvGrpSpPr>
        <p:grpSpPr>
          <a:xfrm>
            <a:off x="4572000" y="2312876"/>
            <a:ext cx="1409453" cy="1512168"/>
            <a:chOff x="5574815" y="2168860"/>
            <a:chExt cx="1409453" cy="1512168"/>
          </a:xfrm>
        </p:grpSpPr>
        <p:sp>
          <p:nvSpPr>
            <p:cNvPr id="55" name="54 Akış Çizelgesi: Sonlandırıcı"/>
            <p:cNvSpPr/>
            <p:nvPr/>
          </p:nvSpPr>
          <p:spPr>
            <a:xfrm>
              <a:off x="6156112" y="2168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Akış Çizelgesi: Sonlandırıcı"/>
            <p:cNvSpPr/>
            <p:nvPr/>
          </p:nvSpPr>
          <p:spPr>
            <a:xfrm rot="1800000">
              <a:off x="5876499" y="3237094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6 Akış Çizelgesi: Sonlandırıcı"/>
            <p:cNvSpPr/>
            <p:nvPr/>
          </p:nvSpPr>
          <p:spPr>
            <a:xfrm rot="16200000">
              <a:off x="5688124" y="274486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7 Akış Çizelgesi: Sonlandırıcı"/>
            <p:cNvSpPr/>
            <p:nvPr/>
          </p:nvSpPr>
          <p:spPr>
            <a:xfrm rot="5400000">
              <a:off x="6732240" y="2744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Akış Çizelgesi: Sonlandırıcı"/>
            <p:cNvSpPr/>
            <p:nvPr/>
          </p:nvSpPr>
          <p:spPr>
            <a:xfrm>
              <a:off x="6156112" y="3320988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Akış Çizelgesi: Sonlandırıcı"/>
            <p:cNvSpPr/>
            <p:nvPr/>
          </p:nvSpPr>
          <p:spPr>
            <a:xfrm rot="1800000">
              <a:off x="6452563" y="226498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Akış Çizelgesi: Sonlandırıcı"/>
            <p:cNvSpPr/>
            <p:nvPr/>
          </p:nvSpPr>
          <p:spPr>
            <a:xfrm rot="3600000">
              <a:off x="6648346" y="2465247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Akış Çizelgesi: Sonlandırıcı"/>
            <p:cNvSpPr/>
            <p:nvPr/>
          </p:nvSpPr>
          <p:spPr>
            <a:xfrm rot="3600000">
              <a:off x="5651646" y="3095317"/>
              <a:ext cx="157195" cy="31085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Akış Çizelgesi: Sonlandırıcı"/>
            <p:cNvSpPr/>
            <p:nvPr/>
          </p:nvSpPr>
          <p:spPr>
            <a:xfrm rot="18000000">
              <a:off x="5736014" y="2520545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Akış Çizelgesi: Sonlandırıcı"/>
            <p:cNvSpPr/>
            <p:nvPr/>
          </p:nvSpPr>
          <p:spPr>
            <a:xfrm rot="-3600000">
              <a:off x="6648346" y="302460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Akış Çizelgesi: Sonlandırıcı"/>
            <p:cNvSpPr/>
            <p:nvPr/>
          </p:nvSpPr>
          <p:spPr>
            <a:xfrm rot="-1800000">
              <a:off x="5876499" y="2252753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Akış Çizelgesi: Sonlandırıcı"/>
            <p:cNvSpPr/>
            <p:nvPr/>
          </p:nvSpPr>
          <p:spPr>
            <a:xfrm rot="-1800000">
              <a:off x="6452562" y="326086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Halka"/>
            <p:cNvSpPr/>
            <p:nvPr/>
          </p:nvSpPr>
          <p:spPr>
            <a:xfrm>
              <a:off x="5652120" y="2348880"/>
              <a:ext cx="1152000" cy="1152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69 Düz Ok Bağlayıcısı"/>
          <p:cNvCxnSpPr/>
          <p:nvPr/>
        </p:nvCxnSpPr>
        <p:spPr>
          <a:xfrm flipV="1">
            <a:off x="4608004" y="1772816"/>
            <a:ext cx="28803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Metin kutusu"/>
          <p:cNvSpPr txBox="1"/>
          <p:nvPr/>
        </p:nvSpPr>
        <p:spPr>
          <a:xfrm>
            <a:off x="4355976" y="144878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Tooth fault</a:t>
            </a:r>
            <a:endParaRPr lang="en-US" dirty="0"/>
          </a:p>
        </p:txBody>
      </p:sp>
      <p:sp>
        <p:nvSpPr>
          <p:cNvPr id="72" name="71 Metin kutusu"/>
          <p:cNvSpPr txBox="1"/>
          <p:nvPr/>
        </p:nvSpPr>
        <p:spPr>
          <a:xfrm>
            <a:off x="4788024" y="3825044"/>
            <a:ext cx="17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shaft gear</a:t>
            </a:r>
            <a:endParaRPr lang="en-US" dirty="0"/>
          </a:p>
        </p:txBody>
      </p:sp>
      <p:sp>
        <p:nvSpPr>
          <p:cNvPr id="73" name="72 Metin kutusu"/>
          <p:cNvSpPr txBox="1"/>
          <p:nvPr/>
        </p:nvSpPr>
        <p:spPr>
          <a:xfrm>
            <a:off x="2591780" y="4293096"/>
            <a:ext cx="16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shaft gear</a:t>
            </a:r>
            <a:endParaRPr lang="en-US" dirty="0"/>
          </a:p>
        </p:txBody>
      </p:sp>
      <p:sp>
        <p:nvSpPr>
          <p:cNvPr id="74" name="73 Çember Ok"/>
          <p:cNvSpPr/>
          <p:nvPr/>
        </p:nvSpPr>
        <p:spPr>
          <a:xfrm>
            <a:off x="3023828" y="2456892"/>
            <a:ext cx="684076" cy="6480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74 Çember Ok"/>
          <p:cNvSpPr/>
          <p:nvPr/>
        </p:nvSpPr>
        <p:spPr>
          <a:xfrm flipH="1">
            <a:off x="5040052" y="2852936"/>
            <a:ext cx="396044" cy="360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2060" y="2960948"/>
            <a:ext cx="323850" cy="304800"/>
          </a:xfrm>
          <a:prstGeom prst="rect">
            <a:avLst/>
          </a:prstGeom>
          <a:noFill/>
        </p:spPr>
      </p:pic>
      <p:pic>
        <p:nvPicPr>
          <p:cNvPr id="77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2600908"/>
            <a:ext cx="238125" cy="304800"/>
          </a:xfrm>
          <a:prstGeom prst="rect">
            <a:avLst/>
          </a:prstGeom>
          <a:noFill/>
        </p:spPr>
      </p:pic>
      <p:pic>
        <p:nvPicPr>
          <p:cNvPr id="78" name="Picture 2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2528900"/>
            <a:ext cx="238125" cy="304800"/>
          </a:xfrm>
          <a:prstGeom prst="rect">
            <a:avLst/>
          </a:prstGeom>
          <a:noFill/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060848"/>
            <a:ext cx="152400" cy="304800"/>
          </a:xfrm>
          <a:prstGeom prst="rect">
            <a:avLst/>
          </a:prstGeom>
          <a:noFill/>
        </p:spPr>
      </p:pic>
      <p:cxnSp>
        <p:nvCxnSpPr>
          <p:cNvPr id="81" name="80 Düz Ok Bağlayıcısı"/>
          <p:cNvCxnSpPr/>
          <p:nvPr/>
        </p:nvCxnSpPr>
        <p:spPr>
          <a:xfrm flipV="1">
            <a:off x="1835696" y="1592796"/>
            <a:ext cx="0" cy="13321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 flipV="1">
            <a:off x="6156176" y="2312876"/>
            <a:ext cx="0" cy="756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 flipH="1">
            <a:off x="5292080" y="3068960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 flipH="1">
            <a:off x="5220072" y="231287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 flipH="1">
            <a:off x="1691680" y="2924944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 flipH="1">
            <a:off x="1691680" y="1592796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Ok Bağlayıcısı"/>
          <p:cNvCxnSpPr/>
          <p:nvPr/>
        </p:nvCxnSpPr>
        <p:spPr>
          <a:xfrm flipH="1">
            <a:off x="4535996" y="3068897"/>
            <a:ext cx="5297" cy="154823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3988" y="4653136"/>
            <a:ext cx="1009650" cy="333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40 Düz Ok Bağlayıcısı"/>
          <p:cNvCxnSpPr/>
          <p:nvPr/>
        </p:nvCxnSpPr>
        <p:spPr>
          <a:xfrm>
            <a:off x="2051720" y="3717032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Ok Bağlayıcısı"/>
          <p:cNvCxnSpPr/>
          <p:nvPr/>
        </p:nvCxnSpPr>
        <p:spPr>
          <a:xfrm>
            <a:off x="5076056" y="371703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Düz Ok Bağlayıcısı"/>
          <p:cNvCxnSpPr/>
          <p:nvPr/>
        </p:nvCxnSpPr>
        <p:spPr>
          <a:xfrm flipV="1">
            <a:off x="2051720" y="191683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Ok Bağlayıcısı"/>
          <p:cNvCxnSpPr/>
          <p:nvPr/>
        </p:nvCxnSpPr>
        <p:spPr>
          <a:xfrm flipV="1">
            <a:off x="5076056" y="191683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Düz Bağlayıcı"/>
          <p:cNvCxnSpPr/>
          <p:nvPr/>
        </p:nvCxnSpPr>
        <p:spPr>
          <a:xfrm flipV="1">
            <a:off x="2051720" y="3176972"/>
            <a:ext cx="936104" cy="5400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Düz Bağlayıcı"/>
          <p:cNvCxnSpPr/>
          <p:nvPr/>
        </p:nvCxnSpPr>
        <p:spPr>
          <a:xfrm flipV="1">
            <a:off x="2987824" y="2456892"/>
            <a:ext cx="36004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Bağlayıcı"/>
          <p:cNvCxnSpPr/>
          <p:nvPr/>
        </p:nvCxnSpPr>
        <p:spPr>
          <a:xfrm>
            <a:off x="3023828" y="2456892"/>
            <a:ext cx="36004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Bağlayıcı"/>
          <p:cNvCxnSpPr/>
          <p:nvPr/>
        </p:nvCxnSpPr>
        <p:spPr>
          <a:xfrm flipV="1">
            <a:off x="3059832" y="2456892"/>
            <a:ext cx="108012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Düz Bağlayıcı"/>
          <p:cNvCxnSpPr/>
          <p:nvPr/>
        </p:nvCxnSpPr>
        <p:spPr>
          <a:xfrm flipV="1">
            <a:off x="5076056" y="3176972"/>
            <a:ext cx="972108" cy="5400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Düz Bağlayıcı"/>
          <p:cNvCxnSpPr/>
          <p:nvPr/>
        </p:nvCxnSpPr>
        <p:spPr>
          <a:xfrm flipV="1">
            <a:off x="6048164" y="2492896"/>
            <a:ext cx="72008" cy="6840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Düz Bağlayıcı"/>
          <p:cNvCxnSpPr/>
          <p:nvPr/>
        </p:nvCxnSpPr>
        <p:spPr>
          <a:xfrm flipV="1">
            <a:off x="6120172" y="2132856"/>
            <a:ext cx="576064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Metin kutusu"/>
          <p:cNvSpPr txBox="1"/>
          <p:nvPr/>
        </p:nvSpPr>
        <p:spPr>
          <a:xfrm rot="16200000">
            <a:off x="1457866" y="211464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63" name="62 Metin kutusu"/>
          <p:cNvSpPr txBox="1"/>
          <p:nvPr/>
        </p:nvSpPr>
        <p:spPr>
          <a:xfrm rot="16200000">
            <a:off x="4080681" y="2516162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Rotation Angle</a:t>
            </a:r>
            <a:endParaRPr lang="en-US" dirty="0"/>
          </a:p>
        </p:txBody>
      </p:sp>
      <p:sp>
        <p:nvSpPr>
          <p:cNvPr id="64" name="63 Metin kutusu"/>
          <p:cNvSpPr txBox="1"/>
          <p:nvPr/>
        </p:nvSpPr>
        <p:spPr>
          <a:xfrm>
            <a:off x="3959932" y="37170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time</a:t>
            </a:r>
            <a:endParaRPr lang="en-US" dirty="0"/>
          </a:p>
        </p:txBody>
      </p:sp>
      <p:sp>
        <p:nvSpPr>
          <p:cNvPr id="65" name="64 Metin kutusu"/>
          <p:cNvSpPr txBox="1"/>
          <p:nvPr/>
        </p:nvSpPr>
        <p:spPr>
          <a:xfrm>
            <a:off x="6910057" y="37170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time</a:t>
            </a:r>
            <a:endParaRPr lang="en-US" dirty="0"/>
          </a:p>
        </p:txBody>
      </p:sp>
      <p:cxnSp>
        <p:nvCxnSpPr>
          <p:cNvPr id="67" name="66 Düz Bağlayıcı"/>
          <p:cNvCxnSpPr/>
          <p:nvPr/>
        </p:nvCxnSpPr>
        <p:spPr>
          <a:xfrm>
            <a:off x="2987824" y="3176972"/>
            <a:ext cx="0" cy="540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Bağlayıcı"/>
          <p:cNvCxnSpPr/>
          <p:nvPr/>
        </p:nvCxnSpPr>
        <p:spPr>
          <a:xfrm>
            <a:off x="3059832" y="3068960"/>
            <a:ext cx="0" cy="648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Düz Bağlayıcı"/>
          <p:cNvCxnSpPr/>
          <p:nvPr/>
        </p:nvCxnSpPr>
        <p:spPr>
          <a:xfrm>
            <a:off x="6048164" y="3176972"/>
            <a:ext cx="0" cy="540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Düz Bağlayıcı"/>
          <p:cNvCxnSpPr/>
          <p:nvPr/>
        </p:nvCxnSpPr>
        <p:spPr>
          <a:xfrm>
            <a:off x="6120172" y="2492896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Düz Bağlayıcı"/>
          <p:cNvCxnSpPr/>
          <p:nvPr/>
        </p:nvCxnSpPr>
        <p:spPr>
          <a:xfrm flipH="1">
            <a:off x="2051720" y="2456892"/>
            <a:ext cx="9721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Düz Bağlayıcı"/>
          <p:cNvCxnSpPr/>
          <p:nvPr/>
        </p:nvCxnSpPr>
        <p:spPr>
          <a:xfrm flipH="1">
            <a:off x="2051720" y="3176972"/>
            <a:ext cx="900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Düz Bağlayıcı"/>
          <p:cNvCxnSpPr/>
          <p:nvPr/>
        </p:nvCxnSpPr>
        <p:spPr>
          <a:xfrm flipH="1">
            <a:off x="5076056" y="2492896"/>
            <a:ext cx="10441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Bağlayıcı"/>
          <p:cNvCxnSpPr/>
          <p:nvPr/>
        </p:nvCxnSpPr>
        <p:spPr>
          <a:xfrm flipH="1">
            <a:off x="5076056" y="3176972"/>
            <a:ext cx="9721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Metin kutusu"/>
          <p:cNvSpPr txBox="1"/>
          <p:nvPr/>
        </p:nvSpPr>
        <p:spPr>
          <a:xfrm>
            <a:off x="2519772" y="3717032"/>
            <a:ext cx="102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Fault time</a:t>
            </a:r>
            <a:endParaRPr lang="en-US" sz="1600" dirty="0"/>
          </a:p>
        </p:txBody>
      </p:sp>
      <p:sp>
        <p:nvSpPr>
          <p:cNvPr id="85" name="84 Dikdörtgen"/>
          <p:cNvSpPr/>
          <p:nvPr/>
        </p:nvSpPr>
        <p:spPr>
          <a:xfrm>
            <a:off x="5580112" y="3717032"/>
            <a:ext cx="1022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Fault time</a:t>
            </a:r>
            <a:endParaRPr lang="en-US" sz="1600" dirty="0"/>
          </a:p>
        </p:txBody>
      </p:sp>
      <p:sp>
        <p:nvSpPr>
          <p:cNvPr id="86" name="85 Metin kutusu"/>
          <p:cNvSpPr txBox="1"/>
          <p:nvPr/>
        </p:nvSpPr>
        <p:spPr>
          <a:xfrm>
            <a:off x="2123728" y="2528900"/>
            <a:ext cx="6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Fault </a:t>
            </a:r>
            <a:endParaRPr lang="tr-TR" sz="1600" dirty="0" smtClean="0"/>
          </a:p>
          <a:p>
            <a:r>
              <a:rPr lang="en-US" sz="1600" dirty="0" smtClean="0"/>
              <a:t>peak</a:t>
            </a:r>
            <a:endParaRPr lang="en-US" sz="1600" dirty="0"/>
          </a:p>
        </p:txBody>
      </p:sp>
      <p:sp>
        <p:nvSpPr>
          <p:cNvPr id="87" name="86 Metin kutusu"/>
          <p:cNvSpPr txBox="1"/>
          <p:nvPr/>
        </p:nvSpPr>
        <p:spPr>
          <a:xfrm>
            <a:off x="5112060" y="2528900"/>
            <a:ext cx="895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Dummy</a:t>
            </a:r>
          </a:p>
          <a:p>
            <a:r>
              <a:rPr lang="en-US" sz="1600" dirty="0" smtClean="0"/>
              <a:t>Rotation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"/>
          <p:cNvGrpSpPr>
            <a:grpSpLocks noChangeAspect="1"/>
          </p:cNvGrpSpPr>
          <p:nvPr/>
        </p:nvGrpSpPr>
        <p:grpSpPr>
          <a:xfrm>
            <a:off x="3095857" y="1520787"/>
            <a:ext cx="1440000" cy="1717153"/>
            <a:chOff x="3095838" y="1520788"/>
            <a:chExt cx="2879987" cy="3434306"/>
          </a:xfrm>
        </p:grpSpPr>
        <p:pic>
          <p:nvPicPr>
            <p:cNvPr id="1026" name="Picture 2" descr="C:\Users\User\Desktop\PhD-Works\Parameter Estimation Works\SERVO DRIVELINE TRANSMISSION AND FAULT MATHEMATICAL MODEL\fault_gear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5838" y="1520788"/>
              <a:ext cx="2879987" cy="3434306"/>
            </a:xfrm>
            <a:prstGeom prst="rect">
              <a:avLst/>
            </a:prstGeom>
            <a:noFill/>
          </p:spPr>
        </p:pic>
        <p:sp>
          <p:nvSpPr>
            <p:cNvPr id="5" name="4 Oval"/>
            <p:cNvSpPr/>
            <p:nvPr/>
          </p:nvSpPr>
          <p:spPr>
            <a:xfrm>
              <a:off x="3923928" y="2312876"/>
              <a:ext cx="1152000" cy="11521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 Oval"/>
            <p:cNvSpPr/>
            <p:nvPr/>
          </p:nvSpPr>
          <p:spPr>
            <a:xfrm>
              <a:off x="4355976" y="3609020"/>
              <a:ext cx="396044" cy="396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634895" y="1702549"/>
            <a:ext cx="181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Speed Reference </a:t>
            </a:r>
          </a:p>
          <a:p>
            <a:pPr algn="ctr"/>
            <a:r>
              <a:rPr lang="en-US" dirty="0" smtClean="0"/>
              <a:t>Signal</a:t>
            </a:r>
            <a:endParaRPr lang="en-US" dirty="0"/>
          </a:p>
        </p:txBody>
      </p:sp>
      <p:cxnSp>
        <p:nvCxnSpPr>
          <p:cNvPr id="6" name="5 Düz Ok Bağlayıcısı"/>
          <p:cNvCxnSpPr/>
          <p:nvPr/>
        </p:nvCxnSpPr>
        <p:spPr>
          <a:xfrm>
            <a:off x="1151620" y="278092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Düz Ok Bağlayıcısı"/>
          <p:cNvCxnSpPr/>
          <p:nvPr/>
        </p:nvCxnSpPr>
        <p:spPr>
          <a:xfrm flipV="1">
            <a:off x="1151620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1151620" y="2600908"/>
            <a:ext cx="144016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Bağlayıcı"/>
          <p:cNvCxnSpPr/>
          <p:nvPr/>
        </p:nvCxnSpPr>
        <p:spPr>
          <a:xfrm>
            <a:off x="1295636" y="2600908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Bağlayıcı"/>
          <p:cNvCxnSpPr/>
          <p:nvPr/>
        </p:nvCxnSpPr>
        <p:spPr>
          <a:xfrm flipV="1">
            <a:off x="1619672" y="24568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Bağlayıcı"/>
          <p:cNvCxnSpPr/>
          <p:nvPr/>
        </p:nvCxnSpPr>
        <p:spPr>
          <a:xfrm>
            <a:off x="1619672" y="245689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>
            <a:off x="2483768" y="2600908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Dikdörtgen"/>
          <p:cNvSpPr/>
          <p:nvPr/>
        </p:nvSpPr>
        <p:spPr>
          <a:xfrm>
            <a:off x="2807804" y="2348880"/>
            <a:ext cx="468052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Metin kutusu"/>
          <p:cNvSpPr txBox="1"/>
          <p:nvPr/>
        </p:nvSpPr>
        <p:spPr>
          <a:xfrm>
            <a:off x="2843808" y="24208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</a:t>
            </a:r>
            <a:endParaRPr lang="en-US" dirty="0"/>
          </a:p>
        </p:txBody>
      </p:sp>
      <p:cxnSp>
        <p:nvCxnSpPr>
          <p:cNvPr id="23" name="22 Düz Ok Bağlayıcısı"/>
          <p:cNvCxnSpPr/>
          <p:nvPr/>
        </p:nvCxnSpPr>
        <p:spPr>
          <a:xfrm>
            <a:off x="3311860" y="26009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Metin kutusu"/>
          <p:cNvSpPr txBox="1"/>
          <p:nvPr/>
        </p:nvSpPr>
        <p:spPr>
          <a:xfrm>
            <a:off x="3239852" y="2168860"/>
            <a:ext cx="5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iq</a:t>
            </a:r>
            <a:r>
              <a:rPr lang="en-US" sz="1200" dirty="0" err="1" smtClean="0"/>
              <a:t>ref</a:t>
            </a:r>
            <a:endParaRPr lang="en-US" dirty="0"/>
          </a:p>
        </p:txBody>
      </p:sp>
      <p:sp>
        <p:nvSpPr>
          <p:cNvPr id="27" name="26 Metin kutusu"/>
          <p:cNvSpPr txBox="1"/>
          <p:nvPr/>
        </p:nvSpPr>
        <p:spPr>
          <a:xfrm>
            <a:off x="2887547" y="3095672"/>
            <a:ext cx="5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id</a:t>
            </a:r>
            <a:r>
              <a:rPr lang="tr-TR" sz="1200" dirty="0" err="1" smtClean="0"/>
              <a:t>ref</a:t>
            </a:r>
            <a:endParaRPr lang="en-US" dirty="0"/>
          </a:p>
        </p:txBody>
      </p:sp>
      <p:cxnSp>
        <p:nvCxnSpPr>
          <p:cNvPr id="28" name="27 Düz Ok Bağlayıcısı"/>
          <p:cNvCxnSpPr/>
          <p:nvPr/>
        </p:nvCxnSpPr>
        <p:spPr>
          <a:xfrm>
            <a:off x="3419872" y="3284984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Dikdörtgen"/>
          <p:cNvSpPr/>
          <p:nvPr/>
        </p:nvSpPr>
        <p:spPr>
          <a:xfrm>
            <a:off x="4139952" y="2996952"/>
            <a:ext cx="468052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Dikdörtgen"/>
          <p:cNvSpPr/>
          <p:nvPr/>
        </p:nvSpPr>
        <p:spPr>
          <a:xfrm>
            <a:off x="4139952" y="2312876"/>
            <a:ext cx="468052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33 Grup"/>
          <p:cNvGrpSpPr/>
          <p:nvPr/>
        </p:nvGrpSpPr>
        <p:grpSpPr>
          <a:xfrm>
            <a:off x="3599892" y="2420888"/>
            <a:ext cx="324036" cy="432048"/>
            <a:chOff x="3167844" y="4221088"/>
            <a:chExt cx="324036" cy="432048"/>
          </a:xfrm>
        </p:grpSpPr>
        <p:sp>
          <p:nvSpPr>
            <p:cNvPr id="31" name="30 Oval"/>
            <p:cNvSpPr/>
            <p:nvPr/>
          </p:nvSpPr>
          <p:spPr>
            <a:xfrm>
              <a:off x="3239852" y="4293096"/>
              <a:ext cx="252028" cy="25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Metin kutusu"/>
            <p:cNvSpPr txBox="1"/>
            <p:nvPr/>
          </p:nvSpPr>
          <p:spPr>
            <a:xfrm>
              <a:off x="3167844" y="42210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+</a:t>
              </a:r>
            </a:p>
          </p:txBody>
        </p:sp>
        <p:sp>
          <p:nvSpPr>
            <p:cNvPr id="33" name="32 Metin kutusu"/>
            <p:cNvSpPr txBox="1"/>
            <p:nvPr/>
          </p:nvSpPr>
          <p:spPr>
            <a:xfrm>
              <a:off x="3239852" y="4314582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-</a:t>
              </a:r>
              <a:endParaRPr lang="en-US" sz="1600" dirty="0"/>
            </a:p>
          </p:txBody>
        </p:sp>
      </p:grpSp>
      <p:grpSp>
        <p:nvGrpSpPr>
          <p:cNvPr id="35" name="34 Grup"/>
          <p:cNvGrpSpPr/>
          <p:nvPr/>
        </p:nvGrpSpPr>
        <p:grpSpPr>
          <a:xfrm>
            <a:off x="3599892" y="3104964"/>
            <a:ext cx="324036" cy="432048"/>
            <a:chOff x="3167844" y="4221088"/>
            <a:chExt cx="324036" cy="432048"/>
          </a:xfrm>
        </p:grpSpPr>
        <p:sp>
          <p:nvSpPr>
            <p:cNvPr id="36" name="35 Oval"/>
            <p:cNvSpPr/>
            <p:nvPr/>
          </p:nvSpPr>
          <p:spPr>
            <a:xfrm>
              <a:off x="3239852" y="4293096"/>
              <a:ext cx="252028" cy="25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Metin kutusu"/>
            <p:cNvSpPr txBox="1"/>
            <p:nvPr/>
          </p:nvSpPr>
          <p:spPr>
            <a:xfrm>
              <a:off x="3167844" y="42210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+</a:t>
              </a:r>
            </a:p>
          </p:txBody>
        </p:sp>
        <p:sp>
          <p:nvSpPr>
            <p:cNvPr id="38" name="37 Metin kutusu"/>
            <p:cNvSpPr txBox="1"/>
            <p:nvPr/>
          </p:nvSpPr>
          <p:spPr>
            <a:xfrm>
              <a:off x="3239852" y="4314582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-</a:t>
              </a:r>
              <a:endParaRPr lang="en-US" sz="1600" dirty="0"/>
            </a:p>
          </p:txBody>
        </p:sp>
      </p:grpSp>
      <p:sp>
        <p:nvSpPr>
          <p:cNvPr id="41" name="40 Metin kutusu"/>
          <p:cNvSpPr txBox="1"/>
          <p:nvPr/>
        </p:nvSpPr>
        <p:spPr>
          <a:xfrm>
            <a:off x="4103948" y="242088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PID</a:t>
            </a:r>
            <a:endParaRPr lang="en-US" dirty="0"/>
          </a:p>
        </p:txBody>
      </p:sp>
      <p:sp>
        <p:nvSpPr>
          <p:cNvPr id="43" name="42 Metin kutusu"/>
          <p:cNvSpPr txBox="1"/>
          <p:nvPr/>
        </p:nvSpPr>
        <p:spPr>
          <a:xfrm>
            <a:off x="4103948" y="309567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PID</a:t>
            </a:r>
            <a:endParaRPr lang="en-US" dirty="0"/>
          </a:p>
        </p:txBody>
      </p:sp>
      <p:sp>
        <p:nvSpPr>
          <p:cNvPr id="44" name="43 Dikdörtgen"/>
          <p:cNvSpPr/>
          <p:nvPr/>
        </p:nvSpPr>
        <p:spPr>
          <a:xfrm>
            <a:off x="4824028" y="2312876"/>
            <a:ext cx="9361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45 Düz Ok Bağlayıcısı"/>
          <p:cNvCxnSpPr/>
          <p:nvPr/>
        </p:nvCxnSpPr>
        <p:spPr>
          <a:xfrm>
            <a:off x="4608004" y="328498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Dikdörtgen"/>
          <p:cNvSpPr/>
          <p:nvPr/>
        </p:nvSpPr>
        <p:spPr>
          <a:xfrm>
            <a:off x="7776356" y="2510316"/>
            <a:ext cx="10081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47 Oval"/>
          <p:cNvSpPr/>
          <p:nvPr/>
        </p:nvSpPr>
        <p:spPr>
          <a:xfrm>
            <a:off x="8046386" y="265433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48 Metin kutusu"/>
          <p:cNvSpPr txBox="1"/>
          <p:nvPr/>
        </p:nvSpPr>
        <p:spPr>
          <a:xfrm>
            <a:off x="8153072" y="2620069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N</a:t>
            </a:r>
          </a:p>
          <a:p>
            <a:pPr algn="ctr"/>
            <a:r>
              <a:rPr lang="tr-TR" dirty="0" smtClean="0"/>
              <a:t>S</a:t>
            </a:r>
            <a:endParaRPr lang="en-US" dirty="0"/>
          </a:p>
        </p:txBody>
      </p:sp>
      <p:sp>
        <p:nvSpPr>
          <p:cNvPr id="50" name="49 Metin kutusu"/>
          <p:cNvSpPr txBox="1"/>
          <p:nvPr/>
        </p:nvSpPr>
        <p:spPr>
          <a:xfrm>
            <a:off x="7704348" y="2690336"/>
            <a:ext cx="288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A</a:t>
            </a:r>
          </a:p>
          <a:p>
            <a:r>
              <a:rPr lang="tr-TR" sz="1400" dirty="0" smtClean="0"/>
              <a:t>B</a:t>
            </a:r>
          </a:p>
          <a:p>
            <a:r>
              <a:rPr lang="tr-TR" sz="1400" dirty="0" smtClean="0"/>
              <a:t>C</a:t>
            </a:r>
          </a:p>
        </p:txBody>
      </p:sp>
      <p:sp>
        <p:nvSpPr>
          <p:cNvPr id="51" name="50 Metin kutusu"/>
          <p:cNvSpPr txBox="1"/>
          <p:nvPr/>
        </p:nvSpPr>
        <p:spPr>
          <a:xfrm>
            <a:off x="7725960" y="2454567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</a:t>
            </a:r>
            <a:endParaRPr lang="en-US" sz="1400" dirty="0"/>
          </a:p>
        </p:txBody>
      </p:sp>
      <p:sp>
        <p:nvSpPr>
          <p:cNvPr id="52" name="51 Metin kutusu"/>
          <p:cNvSpPr txBox="1"/>
          <p:nvPr/>
        </p:nvSpPr>
        <p:spPr>
          <a:xfrm>
            <a:off x="1907704" y="4149080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W</a:t>
            </a:r>
          </a:p>
          <a:p>
            <a:r>
              <a:rPr lang="tr-TR" dirty="0" smtClean="0"/>
              <a:t>θ</a:t>
            </a:r>
            <a:endParaRPr lang="en-US" dirty="0"/>
          </a:p>
        </p:txBody>
      </p:sp>
      <p:sp>
        <p:nvSpPr>
          <p:cNvPr id="42" name="41 Metin kutusu"/>
          <p:cNvSpPr txBox="1"/>
          <p:nvPr/>
        </p:nvSpPr>
        <p:spPr>
          <a:xfrm>
            <a:off x="4824028" y="27449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SVPWM</a:t>
            </a:r>
            <a:endParaRPr lang="en-US" dirty="0"/>
          </a:p>
        </p:txBody>
      </p:sp>
      <p:sp>
        <p:nvSpPr>
          <p:cNvPr id="55" name="54 Dikdörtgen"/>
          <p:cNvSpPr/>
          <p:nvPr/>
        </p:nvSpPr>
        <p:spPr>
          <a:xfrm>
            <a:off x="6300192" y="2312876"/>
            <a:ext cx="9361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5 Metin kutusu"/>
          <p:cNvSpPr txBox="1"/>
          <p:nvPr/>
        </p:nvSpPr>
        <p:spPr>
          <a:xfrm>
            <a:off x="6300192" y="2744924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Inverter</a:t>
            </a:r>
            <a:endParaRPr lang="en-US" dirty="0"/>
          </a:p>
        </p:txBody>
      </p:sp>
      <p:cxnSp>
        <p:nvCxnSpPr>
          <p:cNvPr id="60" name="59 Düz Ok Bağlayıcısı"/>
          <p:cNvCxnSpPr/>
          <p:nvPr/>
        </p:nvCxnSpPr>
        <p:spPr>
          <a:xfrm>
            <a:off x="5760132" y="2492896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Metin kutusu"/>
          <p:cNvSpPr txBox="1"/>
          <p:nvPr/>
        </p:nvSpPr>
        <p:spPr>
          <a:xfrm>
            <a:off x="4887522" y="2348880"/>
            <a:ext cx="944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Gate Signals</a:t>
            </a:r>
            <a:endParaRPr lang="en-US" sz="1200" dirty="0"/>
          </a:p>
        </p:txBody>
      </p:sp>
      <p:cxnSp>
        <p:nvCxnSpPr>
          <p:cNvPr id="65" name="64 Düz Ok Bağlayıcısı"/>
          <p:cNvCxnSpPr/>
          <p:nvPr/>
        </p:nvCxnSpPr>
        <p:spPr>
          <a:xfrm>
            <a:off x="4608004" y="26009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Düz Ok Bağlayıcısı"/>
          <p:cNvCxnSpPr/>
          <p:nvPr/>
        </p:nvCxnSpPr>
        <p:spPr>
          <a:xfrm>
            <a:off x="3923928" y="328498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Düz Ok Bağlayıcısı"/>
          <p:cNvCxnSpPr/>
          <p:nvPr/>
        </p:nvCxnSpPr>
        <p:spPr>
          <a:xfrm>
            <a:off x="3923928" y="26009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Yuvarlatılmış Dikdörtgen"/>
          <p:cNvSpPr/>
          <p:nvPr/>
        </p:nvSpPr>
        <p:spPr>
          <a:xfrm>
            <a:off x="2699792" y="1988840"/>
            <a:ext cx="2736304" cy="16201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Metin kutusu"/>
          <p:cNvSpPr txBox="1"/>
          <p:nvPr/>
        </p:nvSpPr>
        <p:spPr>
          <a:xfrm>
            <a:off x="539552" y="2528900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 Reference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7604" y="2816932"/>
            <a:ext cx="676275" cy="3714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088740"/>
            <a:ext cx="161925" cy="2952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2180" y="2276872"/>
            <a:ext cx="1285875" cy="33337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293096"/>
            <a:ext cx="152400" cy="295275"/>
          </a:xfrm>
          <a:prstGeom prst="rect">
            <a:avLst/>
          </a:prstGeom>
          <a:noFill/>
        </p:spPr>
      </p:pic>
      <p:sp>
        <p:nvSpPr>
          <p:cNvPr id="14" name="13 Metin kutusu"/>
          <p:cNvSpPr txBox="1"/>
          <p:nvPr/>
        </p:nvSpPr>
        <p:spPr>
          <a:xfrm>
            <a:off x="1979712" y="1052736"/>
            <a:ext cx="153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 Indicator</a:t>
            </a:r>
            <a:endParaRPr lang="en-US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5976156" y="1952836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Speed</a:t>
            </a:r>
            <a:endParaRPr lang="en-US" dirty="0"/>
          </a:p>
        </p:txBody>
      </p:sp>
      <p:sp>
        <p:nvSpPr>
          <p:cNvPr id="16" name="15 Metin kutusu"/>
          <p:cNvSpPr txBox="1"/>
          <p:nvPr/>
        </p:nvSpPr>
        <p:spPr>
          <a:xfrm>
            <a:off x="2951820" y="4257092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Rotor Position Angle</a:t>
            </a:r>
            <a:endParaRPr lang="en-US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6039018" y="3140968"/>
            <a:ext cx="152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 Duration</a:t>
            </a:r>
            <a:endParaRPr lang="en-US" dirty="0"/>
          </a:p>
        </p:txBody>
      </p:sp>
      <p:sp>
        <p:nvSpPr>
          <p:cNvPr id="19" name="18 Oval"/>
          <p:cNvSpPr/>
          <p:nvPr/>
        </p:nvSpPr>
        <p:spPr>
          <a:xfrm>
            <a:off x="467544" y="2420888"/>
            <a:ext cx="180020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Oval"/>
          <p:cNvSpPr/>
          <p:nvPr/>
        </p:nvSpPr>
        <p:spPr>
          <a:xfrm>
            <a:off x="1943708" y="800708"/>
            <a:ext cx="180020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Oval"/>
          <p:cNvSpPr/>
          <p:nvPr/>
        </p:nvSpPr>
        <p:spPr>
          <a:xfrm>
            <a:off x="2915816" y="4041068"/>
            <a:ext cx="234026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Oval"/>
          <p:cNvSpPr/>
          <p:nvPr/>
        </p:nvSpPr>
        <p:spPr>
          <a:xfrm>
            <a:off x="5868144" y="1808820"/>
            <a:ext cx="1944216" cy="9721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Oval"/>
          <p:cNvSpPr/>
          <p:nvPr/>
        </p:nvSpPr>
        <p:spPr>
          <a:xfrm>
            <a:off x="5868144" y="2924944"/>
            <a:ext cx="180020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27 Düz Ok Bağlayıcısı"/>
          <p:cNvCxnSpPr>
            <a:stCxn id="19" idx="6"/>
          </p:cNvCxnSpPr>
          <p:nvPr/>
        </p:nvCxnSpPr>
        <p:spPr>
          <a:xfrm>
            <a:off x="2267744" y="2816932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Ok Bağlayıcısı"/>
          <p:cNvCxnSpPr/>
          <p:nvPr/>
        </p:nvCxnSpPr>
        <p:spPr>
          <a:xfrm flipH="1">
            <a:off x="5436096" y="3320988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/>
          <p:nvPr/>
        </p:nvCxnSpPr>
        <p:spPr>
          <a:xfrm flipH="1">
            <a:off x="5436096" y="2312876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Ok Bağlayıcısı"/>
          <p:cNvCxnSpPr/>
          <p:nvPr/>
        </p:nvCxnSpPr>
        <p:spPr>
          <a:xfrm rot="16200000" flipH="1">
            <a:off x="2627784" y="1808820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Düz Ok Bağlayıcısı"/>
          <p:cNvCxnSpPr/>
          <p:nvPr/>
        </p:nvCxnSpPr>
        <p:spPr>
          <a:xfrm rot="5400000" flipH="1" flipV="1">
            <a:off x="3887924" y="3825044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Metin kutusu"/>
          <p:cNvSpPr txBox="1"/>
          <p:nvPr/>
        </p:nvSpPr>
        <p:spPr>
          <a:xfrm>
            <a:off x="2750802" y="2433082"/>
            <a:ext cx="2607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Anti-peak Fed </a:t>
            </a:r>
          </a:p>
          <a:p>
            <a:pPr algn="ctr"/>
            <a:r>
              <a:rPr lang="en-US" sz="2000" dirty="0" smtClean="0"/>
              <a:t>Speed Reference Signal</a:t>
            </a:r>
            <a:endParaRPr lang="en-US" sz="2000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428" y="872716"/>
            <a:ext cx="2514600" cy="342900"/>
          </a:xfrm>
          <a:prstGeom prst="rect">
            <a:avLst/>
          </a:prstGeom>
          <a:noFill/>
        </p:spPr>
      </p:pic>
      <p:sp>
        <p:nvSpPr>
          <p:cNvPr id="39" name="38 Metin kutusu"/>
          <p:cNvSpPr txBox="1"/>
          <p:nvPr/>
        </p:nvSpPr>
        <p:spPr>
          <a:xfrm>
            <a:off x="4343024" y="404664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 Peak Math</a:t>
            </a:r>
            <a:endParaRPr lang="en-US" dirty="0"/>
          </a:p>
        </p:txBody>
      </p:sp>
      <p:sp>
        <p:nvSpPr>
          <p:cNvPr id="40" name="39 Oval"/>
          <p:cNvSpPr/>
          <p:nvPr/>
        </p:nvSpPr>
        <p:spPr>
          <a:xfrm>
            <a:off x="3851920" y="332656"/>
            <a:ext cx="2735796" cy="1260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40 Düz Ok Bağlayıcısı"/>
          <p:cNvCxnSpPr/>
          <p:nvPr/>
        </p:nvCxnSpPr>
        <p:spPr>
          <a:xfrm rot="16200000" flipH="1">
            <a:off x="5040052" y="1808820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8720" y="692696"/>
            <a:ext cx="130397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44824" y="0"/>
            <a:ext cx="15230475" cy="72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80</Words>
  <Application>Microsoft Office PowerPoint</Application>
  <PresentationFormat>Ekran Gösterisi (4:3)</PresentationFormat>
  <Paragraphs>56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100</cp:revision>
  <dcterms:created xsi:type="dcterms:W3CDTF">2020-10-15T19:37:34Z</dcterms:created>
  <dcterms:modified xsi:type="dcterms:W3CDTF">2020-11-16T06:52:37Z</dcterms:modified>
</cp:coreProperties>
</file>