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40" d="100"/>
          <a:sy n="240" d="100"/>
        </p:scale>
        <p:origin x="678" y="3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B8FA6-2148-4C80-8DF8-4F106449C31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768ED-1286-4213-A139-84C592E9A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768ED-1286-4213-A139-84C592E9A81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0F8B-8641-487B-BD80-2D919F4442D2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"/>
          <p:cNvGrpSpPr/>
          <p:nvPr/>
        </p:nvGrpSpPr>
        <p:grpSpPr>
          <a:xfrm>
            <a:off x="1902275" y="1304764"/>
            <a:ext cx="1944216" cy="664333"/>
            <a:chOff x="1655676" y="1304764"/>
            <a:chExt cx="1944216" cy="664333"/>
          </a:xfrm>
        </p:grpSpPr>
        <p:sp>
          <p:nvSpPr>
            <p:cNvPr id="11" name="10 Metin kutusu"/>
            <p:cNvSpPr txBox="1"/>
            <p:nvPr/>
          </p:nvSpPr>
          <p:spPr>
            <a:xfrm>
              <a:off x="1827923" y="1322766"/>
              <a:ext cx="16411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Off-Line Tuning</a:t>
              </a:r>
            </a:p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25" name="24 Oval"/>
            <p:cNvSpPr/>
            <p:nvPr/>
          </p:nvSpPr>
          <p:spPr>
            <a:xfrm>
              <a:off x="1655676" y="1304764"/>
              <a:ext cx="1944216" cy="612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52 Grup"/>
          <p:cNvGrpSpPr/>
          <p:nvPr/>
        </p:nvGrpSpPr>
        <p:grpSpPr>
          <a:xfrm>
            <a:off x="5616116" y="1304764"/>
            <a:ext cx="1944216" cy="664333"/>
            <a:chOff x="5616116" y="1304764"/>
            <a:chExt cx="1944216" cy="664333"/>
          </a:xfrm>
        </p:grpSpPr>
        <p:sp>
          <p:nvSpPr>
            <p:cNvPr id="18" name="17 Metin kutusu"/>
            <p:cNvSpPr txBox="1"/>
            <p:nvPr/>
          </p:nvSpPr>
          <p:spPr>
            <a:xfrm>
              <a:off x="5794956" y="1322766"/>
              <a:ext cx="16171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O</a:t>
              </a:r>
              <a:r>
                <a:rPr lang="tr-TR" b="1" dirty="0" smtClean="0"/>
                <a:t>n</a:t>
              </a:r>
              <a:r>
                <a:rPr lang="en-US" b="1" dirty="0" smtClean="0"/>
                <a:t>-Line Tuning</a:t>
              </a:r>
            </a:p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26" name="25 Oval"/>
            <p:cNvSpPr/>
            <p:nvPr/>
          </p:nvSpPr>
          <p:spPr>
            <a:xfrm>
              <a:off x="5616116" y="1304764"/>
              <a:ext cx="1944216" cy="612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46 Grup"/>
          <p:cNvGrpSpPr/>
          <p:nvPr/>
        </p:nvGrpSpPr>
        <p:grpSpPr>
          <a:xfrm>
            <a:off x="1640525" y="2156181"/>
            <a:ext cx="2509148" cy="369332"/>
            <a:chOff x="1393926" y="2066171"/>
            <a:chExt cx="2509148" cy="369332"/>
          </a:xfrm>
        </p:grpSpPr>
        <p:sp>
          <p:nvSpPr>
            <p:cNvPr id="12" name="11 Metin kutusu"/>
            <p:cNvSpPr txBox="1"/>
            <p:nvPr/>
          </p:nvSpPr>
          <p:spPr>
            <a:xfrm>
              <a:off x="1393926" y="2066171"/>
              <a:ext cx="2509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Detection of disturbance</a:t>
              </a:r>
              <a:endParaRPr lang="en-US" dirty="0"/>
            </a:p>
          </p:txBody>
        </p:sp>
        <p:sp>
          <p:nvSpPr>
            <p:cNvPr id="27" name="26 Yuvarlatılmış Dikdörtgen"/>
            <p:cNvSpPr/>
            <p:nvPr/>
          </p:nvSpPr>
          <p:spPr>
            <a:xfrm>
              <a:off x="1403648" y="2096852"/>
              <a:ext cx="2448272" cy="3240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53 Grup"/>
          <p:cNvGrpSpPr/>
          <p:nvPr/>
        </p:nvGrpSpPr>
        <p:grpSpPr>
          <a:xfrm>
            <a:off x="5348937" y="2068300"/>
            <a:ext cx="2509148" cy="369332"/>
            <a:chOff x="5348937" y="1979839"/>
            <a:chExt cx="2509148" cy="369332"/>
          </a:xfrm>
        </p:grpSpPr>
        <p:sp>
          <p:nvSpPr>
            <p:cNvPr id="19" name="18 Metin kutusu"/>
            <p:cNvSpPr txBox="1"/>
            <p:nvPr/>
          </p:nvSpPr>
          <p:spPr>
            <a:xfrm>
              <a:off x="5348937" y="1979839"/>
              <a:ext cx="2509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Detection of disturbance</a:t>
              </a:r>
              <a:endParaRPr lang="en-US" dirty="0"/>
            </a:p>
          </p:txBody>
        </p:sp>
        <p:sp>
          <p:nvSpPr>
            <p:cNvPr id="28" name="27 Yuvarlatılmış Dikdörtgen"/>
            <p:cNvSpPr/>
            <p:nvPr/>
          </p:nvSpPr>
          <p:spPr>
            <a:xfrm>
              <a:off x="5364088" y="2024844"/>
              <a:ext cx="2448272" cy="3240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47 Grup"/>
          <p:cNvGrpSpPr/>
          <p:nvPr/>
        </p:nvGrpSpPr>
        <p:grpSpPr>
          <a:xfrm>
            <a:off x="1755332" y="2712597"/>
            <a:ext cx="2279535" cy="923330"/>
            <a:chOff x="1508733" y="2532577"/>
            <a:chExt cx="2279535" cy="923330"/>
          </a:xfrm>
        </p:grpSpPr>
        <p:sp>
          <p:nvSpPr>
            <p:cNvPr id="13" name="12 Metin kutusu"/>
            <p:cNvSpPr txBox="1"/>
            <p:nvPr/>
          </p:nvSpPr>
          <p:spPr>
            <a:xfrm>
              <a:off x="1508733" y="2532577"/>
              <a:ext cx="22795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Halt/Pause the system</a:t>
              </a:r>
            </a:p>
            <a:p>
              <a:pPr algn="ctr"/>
              <a:r>
                <a:rPr lang="en-US" dirty="0" smtClean="0"/>
                <a:t>or</a:t>
              </a:r>
            </a:p>
            <a:p>
              <a:pPr algn="ctr"/>
              <a:r>
                <a:rPr lang="en-US" dirty="0" smtClean="0"/>
                <a:t>Deactivate the load</a:t>
              </a:r>
              <a:endParaRPr lang="en-US" dirty="0"/>
            </a:p>
          </p:txBody>
        </p:sp>
        <p:sp>
          <p:nvSpPr>
            <p:cNvPr id="31" name="30 Yuvarlatılmış Dikdörtgen"/>
            <p:cNvSpPr/>
            <p:nvPr/>
          </p:nvSpPr>
          <p:spPr>
            <a:xfrm>
              <a:off x="1547664" y="2564904"/>
              <a:ext cx="2196244" cy="8640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54 Grup"/>
          <p:cNvGrpSpPr/>
          <p:nvPr/>
        </p:nvGrpSpPr>
        <p:grpSpPr>
          <a:xfrm>
            <a:off x="5796136" y="2536835"/>
            <a:ext cx="1591727" cy="1477328"/>
            <a:chOff x="5796136" y="2359913"/>
            <a:chExt cx="1591727" cy="1477328"/>
          </a:xfrm>
        </p:grpSpPr>
        <p:sp>
          <p:nvSpPr>
            <p:cNvPr id="20" name="19 Metin kutusu"/>
            <p:cNvSpPr txBox="1"/>
            <p:nvPr/>
          </p:nvSpPr>
          <p:spPr>
            <a:xfrm>
              <a:off x="5819164" y="2359913"/>
              <a:ext cx="156869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Determining</a:t>
              </a:r>
            </a:p>
            <a:p>
              <a:pPr algn="ctr"/>
              <a:r>
                <a:rPr lang="en-US" dirty="0" smtClean="0"/>
                <a:t>Frequency</a:t>
              </a:r>
            </a:p>
            <a:p>
              <a:pPr algn="ctr"/>
              <a:r>
                <a:rPr lang="en-US" dirty="0" smtClean="0"/>
                <a:t>Amplitude</a:t>
              </a:r>
            </a:p>
            <a:p>
              <a:pPr algn="ctr"/>
              <a:r>
                <a:rPr lang="en-US" dirty="0" smtClean="0"/>
                <a:t>Bandwidth</a:t>
              </a:r>
            </a:p>
            <a:p>
              <a:pPr algn="ctr"/>
              <a:r>
                <a:rPr lang="en-US" dirty="0" smtClean="0"/>
                <a:t>Of disturbance</a:t>
              </a:r>
              <a:endParaRPr lang="en-US" dirty="0"/>
            </a:p>
          </p:txBody>
        </p:sp>
        <p:sp>
          <p:nvSpPr>
            <p:cNvPr id="32" name="31 Yuvarlatılmış Dikdörtgen"/>
            <p:cNvSpPr/>
            <p:nvPr/>
          </p:nvSpPr>
          <p:spPr>
            <a:xfrm>
              <a:off x="5796136" y="2420888"/>
              <a:ext cx="1584176" cy="13681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48 Grup"/>
          <p:cNvGrpSpPr/>
          <p:nvPr/>
        </p:nvGrpSpPr>
        <p:grpSpPr>
          <a:xfrm>
            <a:off x="1586279" y="3823011"/>
            <a:ext cx="2617640" cy="369332"/>
            <a:chOff x="1339680" y="3552981"/>
            <a:chExt cx="2617640" cy="369332"/>
          </a:xfrm>
        </p:grpSpPr>
        <p:sp>
          <p:nvSpPr>
            <p:cNvPr id="14" name="13 Metin kutusu"/>
            <p:cNvSpPr txBox="1"/>
            <p:nvPr/>
          </p:nvSpPr>
          <p:spPr>
            <a:xfrm>
              <a:off x="1339680" y="3552981"/>
              <a:ext cx="261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Start pre-defined routines</a:t>
              </a:r>
              <a:endParaRPr lang="en-US" dirty="0"/>
            </a:p>
          </p:txBody>
        </p:sp>
        <p:sp>
          <p:nvSpPr>
            <p:cNvPr id="33" name="32 Yuvarlatılmış Dikdörtgen"/>
            <p:cNvSpPr/>
            <p:nvPr/>
          </p:nvSpPr>
          <p:spPr>
            <a:xfrm>
              <a:off x="1367644" y="3573016"/>
              <a:ext cx="2556284" cy="3240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55 Grup"/>
          <p:cNvGrpSpPr/>
          <p:nvPr/>
        </p:nvGrpSpPr>
        <p:grpSpPr>
          <a:xfrm>
            <a:off x="5556235" y="4113366"/>
            <a:ext cx="2094549" cy="369332"/>
            <a:chOff x="5556235" y="3847983"/>
            <a:chExt cx="2094549" cy="369332"/>
          </a:xfrm>
        </p:grpSpPr>
        <p:sp>
          <p:nvSpPr>
            <p:cNvPr id="21" name="20 Metin kutusu"/>
            <p:cNvSpPr txBox="1"/>
            <p:nvPr/>
          </p:nvSpPr>
          <p:spPr>
            <a:xfrm>
              <a:off x="5556235" y="3847983"/>
              <a:ext cx="2094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Activate the filtering</a:t>
              </a:r>
              <a:endParaRPr lang="en-US" dirty="0"/>
            </a:p>
          </p:txBody>
        </p:sp>
        <p:sp>
          <p:nvSpPr>
            <p:cNvPr id="35" name="34 Yuvarlatılmış Dikdörtgen"/>
            <p:cNvSpPr/>
            <p:nvPr/>
          </p:nvSpPr>
          <p:spPr>
            <a:xfrm>
              <a:off x="5616116" y="3897052"/>
              <a:ext cx="1980220" cy="288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49 Grup"/>
          <p:cNvGrpSpPr/>
          <p:nvPr/>
        </p:nvGrpSpPr>
        <p:grpSpPr>
          <a:xfrm>
            <a:off x="1146191" y="4379427"/>
            <a:ext cx="3497817" cy="646331"/>
            <a:chOff x="899592" y="4019387"/>
            <a:chExt cx="3497817" cy="646331"/>
          </a:xfrm>
        </p:grpSpPr>
        <p:sp>
          <p:nvSpPr>
            <p:cNvPr id="15" name="14 Metin kutusu"/>
            <p:cNvSpPr txBox="1"/>
            <p:nvPr/>
          </p:nvSpPr>
          <p:spPr>
            <a:xfrm>
              <a:off x="899592" y="4019387"/>
              <a:ext cx="3497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Calculate/Estimate/Predict</a:t>
              </a:r>
            </a:p>
            <a:p>
              <a:pPr algn="ctr"/>
              <a:r>
                <a:rPr lang="en-US" dirty="0" smtClean="0"/>
                <a:t>Electrical &amp; Mechanical parameters</a:t>
              </a:r>
              <a:endParaRPr lang="en-US" dirty="0"/>
            </a:p>
          </p:txBody>
        </p:sp>
        <p:sp>
          <p:nvSpPr>
            <p:cNvPr id="36" name="35 Yuvarlatılmış Dikdörtgen"/>
            <p:cNvSpPr/>
            <p:nvPr/>
          </p:nvSpPr>
          <p:spPr>
            <a:xfrm>
              <a:off x="971599" y="4041068"/>
              <a:ext cx="3353801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56 Grup"/>
          <p:cNvGrpSpPr/>
          <p:nvPr/>
        </p:nvGrpSpPr>
        <p:grpSpPr>
          <a:xfrm>
            <a:off x="4854603" y="4581128"/>
            <a:ext cx="3497817" cy="646331"/>
            <a:chOff x="4854603" y="4228057"/>
            <a:chExt cx="3497817" cy="646331"/>
          </a:xfrm>
        </p:grpSpPr>
        <p:sp>
          <p:nvSpPr>
            <p:cNvPr id="22" name="21 Metin kutusu"/>
            <p:cNvSpPr txBox="1"/>
            <p:nvPr/>
          </p:nvSpPr>
          <p:spPr>
            <a:xfrm>
              <a:off x="4854603" y="4228057"/>
              <a:ext cx="3497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Calculate/Estimate/Predict</a:t>
              </a:r>
            </a:p>
            <a:p>
              <a:pPr algn="ctr"/>
              <a:r>
                <a:rPr lang="en-US" dirty="0" smtClean="0"/>
                <a:t>Electrical &amp; Mechanical parameters</a:t>
              </a:r>
              <a:endParaRPr lang="en-US" dirty="0"/>
            </a:p>
          </p:txBody>
        </p:sp>
        <p:sp>
          <p:nvSpPr>
            <p:cNvPr id="37" name="36 Yuvarlatılmış Dikdörtgen"/>
            <p:cNvSpPr/>
            <p:nvPr/>
          </p:nvSpPr>
          <p:spPr>
            <a:xfrm>
              <a:off x="4932040" y="4257092"/>
              <a:ext cx="3348372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50 Grup"/>
          <p:cNvGrpSpPr/>
          <p:nvPr/>
        </p:nvGrpSpPr>
        <p:grpSpPr>
          <a:xfrm>
            <a:off x="1849781" y="5212842"/>
            <a:ext cx="2090637" cy="369332"/>
            <a:chOff x="1603182" y="4762792"/>
            <a:chExt cx="2090637" cy="369332"/>
          </a:xfrm>
        </p:grpSpPr>
        <p:sp>
          <p:nvSpPr>
            <p:cNvPr id="16" name="15 Metin kutusu"/>
            <p:cNvSpPr txBox="1"/>
            <p:nvPr/>
          </p:nvSpPr>
          <p:spPr>
            <a:xfrm>
              <a:off x="1603182" y="4762792"/>
              <a:ext cx="20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Set controller/driver</a:t>
              </a:r>
              <a:endParaRPr lang="en-US" dirty="0"/>
            </a:p>
          </p:txBody>
        </p:sp>
        <p:sp>
          <p:nvSpPr>
            <p:cNvPr id="40" name="39 Yuvarlatılmış Dikdörtgen"/>
            <p:cNvSpPr/>
            <p:nvPr/>
          </p:nvSpPr>
          <p:spPr>
            <a:xfrm>
              <a:off x="1619672" y="4797152"/>
              <a:ext cx="2016224" cy="288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57 Grup"/>
          <p:cNvGrpSpPr/>
          <p:nvPr/>
        </p:nvGrpSpPr>
        <p:grpSpPr>
          <a:xfrm>
            <a:off x="5361922" y="5327435"/>
            <a:ext cx="2483180" cy="369332"/>
            <a:chOff x="5361922" y="4885130"/>
            <a:chExt cx="2483180" cy="369332"/>
          </a:xfrm>
        </p:grpSpPr>
        <p:sp>
          <p:nvSpPr>
            <p:cNvPr id="23" name="22 Metin kutusu"/>
            <p:cNvSpPr txBox="1"/>
            <p:nvPr/>
          </p:nvSpPr>
          <p:spPr>
            <a:xfrm>
              <a:off x="5361922" y="4885130"/>
              <a:ext cx="248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Update controller/driver</a:t>
              </a:r>
              <a:endParaRPr lang="en-US" dirty="0"/>
            </a:p>
          </p:txBody>
        </p:sp>
        <p:sp>
          <p:nvSpPr>
            <p:cNvPr id="41" name="40 Yuvarlatılmış Dikdörtgen"/>
            <p:cNvSpPr/>
            <p:nvPr/>
          </p:nvSpPr>
          <p:spPr>
            <a:xfrm>
              <a:off x="5400092" y="4941168"/>
              <a:ext cx="2376264" cy="288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51 Grup"/>
          <p:cNvGrpSpPr/>
          <p:nvPr/>
        </p:nvGrpSpPr>
        <p:grpSpPr>
          <a:xfrm>
            <a:off x="1722255" y="5769260"/>
            <a:ext cx="2304256" cy="378042"/>
            <a:chOff x="1475656" y="5769260"/>
            <a:chExt cx="2304256" cy="378042"/>
          </a:xfrm>
        </p:grpSpPr>
        <p:sp>
          <p:nvSpPr>
            <p:cNvPr id="17" name="16 Metin kutusu"/>
            <p:cNvSpPr txBox="1"/>
            <p:nvPr/>
          </p:nvSpPr>
          <p:spPr>
            <a:xfrm>
              <a:off x="1534734" y="5769260"/>
              <a:ext cx="2227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Reactivate the system</a:t>
              </a:r>
              <a:endParaRPr lang="en-US" dirty="0"/>
            </a:p>
          </p:txBody>
        </p:sp>
        <p:sp>
          <p:nvSpPr>
            <p:cNvPr id="44" name="43 Oval"/>
            <p:cNvSpPr/>
            <p:nvPr/>
          </p:nvSpPr>
          <p:spPr>
            <a:xfrm>
              <a:off x="1475656" y="5787262"/>
              <a:ext cx="2304256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58 Grup"/>
          <p:cNvGrpSpPr/>
          <p:nvPr/>
        </p:nvGrpSpPr>
        <p:grpSpPr>
          <a:xfrm>
            <a:off x="5292080" y="5795972"/>
            <a:ext cx="2556284" cy="369332"/>
            <a:chOff x="5292080" y="5795972"/>
            <a:chExt cx="2556284" cy="369332"/>
          </a:xfrm>
        </p:grpSpPr>
        <p:sp>
          <p:nvSpPr>
            <p:cNvPr id="24" name="23 Metin kutusu"/>
            <p:cNvSpPr txBox="1"/>
            <p:nvPr/>
          </p:nvSpPr>
          <p:spPr>
            <a:xfrm>
              <a:off x="5450154" y="5795972"/>
              <a:ext cx="2306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Trace next disturbance</a:t>
              </a:r>
              <a:endParaRPr lang="en-US" dirty="0"/>
            </a:p>
          </p:txBody>
        </p:sp>
        <p:sp>
          <p:nvSpPr>
            <p:cNvPr id="45" name="44 Oval"/>
            <p:cNvSpPr/>
            <p:nvPr/>
          </p:nvSpPr>
          <p:spPr>
            <a:xfrm>
              <a:off x="5292080" y="5813974"/>
              <a:ext cx="2556284" cy="3240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67 Düz Ok Bağlayıcısı"/>
          <p:cNvCxnSpPr/>
          <p:nvPr/>
        </p:nvCxnSpPr>
        <p:spPr>
          <a:xfrm>
            <a:off x="2879812" y="1916832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Düz Ok Bağlayıcısı"/>
          <p:cNvCxnSpPr/>
          <p:nvPr/>
        </p:nvCxnSpPr>
        <p:spPr>
          <a:xfrm>
            <a:off x="2879812" y="2492896"/>
            <a:ext cx="0" cy="252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Düz Ok Bağlayıcısı"/>
          <p:cNvCxnSpPr/>
          <p:nvPr/>
        </p:nvCxnSpPr>
        <p:spPr>
          <a:xfrm>
            <a:off x="2879812" y="3609020"/>
            <a:ext cx="0" cy="252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Düz Ok Bağlayıcısı"/>
          <p:cNvCxnSpPr/>
          <p:nvPr/>
        </p:nvCxnSpPr>
        <p:spPr>
          <a:xfrm>
            <a:off x="2879812" y="4149080"/>
            <a:ext cx="0" cy="252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Düz Ok Bağlayıcısı"/>
          <p:cNvCxnSpPr/>
          <p:nvPr/>
        </p:nvCxnSpPr>
        <p:spPr>
          <a:xfrm>
            <a:off x="2879812" y="4977172"/>
            <a:ext cx="0" cy="252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Düz Ok Bağlayıcısı"/>
          <p:cNvCxnSpPr/>
          <p:nvPr/>
        </p:nvCxnSpPr>
        <p:spPr>
          <a:xfrm>
            <a:off x="2879812" y="5517232"/>
            <a:ext cx="0" cy="252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Düz Ok Bağlayıcısı"/>
          <p:cNvCxnSpPr/>
          <p:nvPr/>
        </p:nvCxnSpPr>
        <p:spPr>
          <a:xfrm>
            <a:off x="6588224" y="2420888"/>
            <a:ext cx="0" cy="18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Düz Ok Bağlayıcısı"/>
          <p:cNvCxnSpPr/>
          <p:nvPr/>
        </p:nvCxnSpPr>
        <p:spPr>
          <a:xfrm>
            <a:off x="6588224" y="3969060"/>
            <a:ext cx="0" cy="18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Düz Ok Bağlayıcısı"/>
          <p:cNvCxnSpPr/>
          <p:nvPr/>
        </p:nvCxnSpPr>
        <p:spPr>
          <a:xfrm>
            <a:off x="6588224" y="4437112"/>
            <a:ext cx="0" cy="18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Düz Ok Bağlayıcısı"/>
          <p:cNvCxnSpPr/>
          <p:nvPr/>
        </p:nvCxnSpPr>
        <p:spPr>
          <a:xfrm>
            <a:off x="6588224" y="5193196"/>
            <a:ext cx="0" cy="18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Düz Ok Bağlayıcısı"/>
          <p:cNvCxnSpPr/>
          <p:nvPr/>
        </p:nvCxnSpPr>
        <p:spPr>
          <a:xfrm>
            <a:off x="6588224" y="5661248"/>
            <a:ext cx="0" cy="18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Düz Ok Bağlayıcısı"/>
          <p:cNvCxnSpPr/>
          <p:nvPr/>
        </p:nvCxnSpPr>
        <p:spPr>
          <a:xfrm>
            <a:off x="6588224" y="1916832"/>
            <a:ext cx="0" cy="18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Dikdörtgen"/>
          <p:cNvSpPr/>
          <p:nvPr/>
        </p:nvSpPr>
        <p:spPr>
          <a:xfrm>
            <a:off x="3383868" y="4545124"/>
            <a:ext cx="28803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Küp"/>
          <p:cNvSpPr/>
          <p:nvPr/>
        </p:nvSpPr>
        <p:spPr>
          <a:xfrm>
            <a:off x="1079612" y="2114854"/>
            <a:ext cx="1296144" cy="468052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2 Akış Çizelgesi: Doğrudan Erişimli Depolama"/>
          <p:cNvSpPr/>
          <p:nvPr/>
        </p:nvSpPr>
        <p:spPr>
          <a:xfrm>
            <a:off x="2303748" y="2294874"/>
            <a:ext cx="396044" cy="10801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Akış Çizelgesi: Doğrudan Erişimli Depolama"/>
          <p:cNvSpPr/>
          <p:nvPr/>
        </p:nvSpPr>
        <p:spPr>
          <a:xfrm>
            <a:off x="2555776" y="2204864"/>
            <a:ext cx="32403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Akış Çizelgesi: Doğrudan Erişimli Depolama"/>
          <p:cNvSpPr/>
          <p:nvPr/>
        </p:nvSpPr>
        <p:spPr>
          <a:xfrm>
            <a:off x="2627784" y="2204864"/>
            <a:ext cx="108012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Akış Çizelgesi: Doğrudan Erişimli Depolama"/>
          <p:cNvSpPr/>
          <p:nvPr/>
        </p:nvSpPr>
        <p:spPr>
          <a:xfrm>
            <a:off x="2699792" y="2204864"/>
            <a:ext cx="14401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Akış Çizelgesi: Doğrudan Erişimli Depolama"/>
          <p:cNvSpPr/>
          <p:nvPr/>
        </p:nvSpPr>
        <p:spPr>
          <a:xfrm>
            <a:off x="2771800" y="2204864"/>
            <a:ext cx="14401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Akış Çizelgesi: Doğrudan Erişimli Depolama"/>
          <p:cNvSpPr/>
          <p:nvPr/>
        </p:nvSpPr>
        <p:spPr>
          <a:xfrm>
            <a:off x="2879812" y="2294874"/>
            <a:ext cx="324036" cy="10801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Küp"/>
          <p:cNvSpPr/>
          <p:nvPr/>
        </p:nvSpPr>
        <p:spPr>
          <a:xfrm>
            <a:off x="3059832" y="1736812"/>
            <a:ext cx="972108" cy="1224136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Akış Çizelgesi: Doğrudan Erişimli Depolama"/>
          <p:cNvSpPr/>
          <p:nvPr/>
        </p:nvSpPr>
        <p:spPr>
          <a:xfrm>
            <a:off x="2303748" y="2240868"/>
            <a:ext cx="72008" cy="216024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Akış Çizelgesi: Doğrudan Erişimli Depolama"/>
          <p:cNvSpPr/>
          <p:nvPr/>
        </p:nvSpPr>
        <p:spPr>
          <a:xfrm>
            <a:off x="2879812" y="2276872"/>
            <a:ext cx="72008" cy="144016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Küp"/>
          <p:cNvSpPr/>
          <p:nvPr/>
        </p:nvSpPr>
        <p:spPr>
          <a:xfrm>
            <a:off x="3923928" y="2258870"/>
            <a:ext cx="468052" cy="18002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14 Küp"/>
          <p:cNvSpPr/>
          <p:nvPr/>
        </p:nvSpPr>
        <p:spPr>
          <a:xfrm>
            <a:off x="4175956" y="1844824"/>
            <a:ext cx="828092" cy="1008112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15 Metin kutusu"/>
          <p:cNvSpPr txBox="1"/>
          <p:nvPr/>
        </p:nvSpPr>
        <p:spPr>
          <a:xfrm>
            <a:off x="1079612" y="1844824"/>
            <a:ext cx="1417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PMSM Servo Motor</a:t>
            </a:r>
            <a:endParaRPr lang="en-US" sz="1200" dirty="0"/>
          </a:p>
        </p:txBody>
      </p:sp>
      <p:sp>
        <p:nvSpPr>
          <p:cNvPr id="17" name="16 Metin kutusu"/>
          <p:cNvSpPr txBox="1"/>
          <p:nvPr/>
        </p:nvSpPr>
        <p:spPr>
          <a:xfrm>
            <a:off x="2375756" y="2492896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Coupler</a:t>
            </a:r>
            <a:endParaRPr lang="en-US" sz="1200" dirty="0"/>
          </a:p>
        </p:txBody>
      </p:sp>
      <p:sp>
        <p:nvSpPr>
          <p:cNvPr id="18" name="17 Metin kutusu"/>
          <p:cNvSpPr txBox="1"/>
          <p:nvPr/>
        </p:nvSpPr>
        <p:spPr>
          <a:xfrm>
            <a:off x="3167844" y="1448780"/>
            <a:ext cx="992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Transmission</a:t>
            </a:r>
            <a:endParaRPr lang="en-US" sz="1200" dirty="0"/>
          </a:p>
        </p:txBody>
      </p:sp>
      <p:sp>
        <p:nvSpPr>
          <p:cNvPr id="19" name="18 Metin kutusu"/>
          <p:cNvSpPr txBox="1"/>
          <p:nvPr/>
        </p:nvSpPr>
        <p:spPr>
          <a:xfrm>
            <a:off x="3059832" y="1935123"/>
            <a:ext cx="78739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pulley-belt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lead-screw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rack-pinion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belt-wheel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conveyor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gear-wheel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direct drive</a:t>
            </a:r>
            <a:endParaRPr lang="en-US" sz="900" dirty="0"/>
          </a:p>
        </p:txBody>
      </p:sp>
      <p:sp>
        <p:nvSpPr>
          <p:cNvPr id="20" name="19 Metin kutusu"/>
          <p:cNvSpPr txBox="1"/>
          <p:nvPr/>
        </p:nvSpPr>
        <p:spPr>
          <a:xfrm>
            <a:off x="4427984" y="1556792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Load</a:t>
            </a:r>
            <a:endParaRPr lang="en-US" sz="1200" dirty="0"/>
          </a:p>
        </p:txBody>
      </p:sp>
      <p:sp>
        <p:nvSpPr>
          <p:cNvPr id="22" name="21 Metin kutusu"/>
          <p:cNvSpPr txBox="1"/>
          <p:nvPr/>
        </p:nvSpPr>
        <p:spPr>
          <a:xfrm>
            <a:off x="4175956" y="2060848"/>
            <a:ext cx="71365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linear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rotational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contour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custom</a:t>
            </a:r>
          </a:p>
          <a:p>
            <a:r>
              <a:rPr lang="en-US" sz="900" dirty="0" smtClean="0"/>
              <a:t>motion</a:t>
            </a:r>
            <a:endParaRPr lang="en-US" sz="900" dirty="0"/>
          </a:p>
        </p:txBody>
      </p:sp>
      <p:sp>
        <p:nvSpPr>
          <p:cNvPr id="23" name="22 Dikdörtgen"/>
          <p:cNvSpPr/>
          <p:nvPr/>
        </p:nvSpPr>
        <p:spPr>
          <a:xfrm>
            <a:off x="1835696" y="4545124"/>
            <a:ext cx="28803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Yuvarlatılmış Dikdörtgen"/>
          <p:cNvSpPr/>
          <p:nvPr/>
        </p:nvSpPr>
        <p:spPr>
          <a:xfrm>
            <a:off x="3095836" y="4185084"/>
            <a:ext cx="324036" cy="100811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25 Yuvarlatılmış Dikdörtgen"/>
          <p:cNvSpPr/>
          <p:nvPr/>
        </p:nvSpPr>
        <p:spPr>
          <a:xfrm>
            <a:off x="2087724" y="4185084"/>
            <a:ext cx="324036" cy="100811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26 Oval"/>
          <p:cNvSpPr/>
          <p:nvPr/>
        </p:nvSpPr>
        <p:spPr>
          <a:xfrm>
            <a:off x="2483768" y="4203086"/>
            <a:ext cx="72008" cy="9721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27 Oval"/>
          <p:cNvSpPr/>
          <p:nvPr/>
        </p:nvSpPr>
        <p:spPr>
          <a:xfrm>
            <a:off x="2636168" y="4203086"/>
            <a:ext cx="72008" cy="9721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28 Oval"/>
          <p:cNvSpPr/>
          <p:nvPr/>
        </p:nvSpPr>
        <p:spPr>
          <a:xfrm>
            <a:off x="2788568" y="4203086"/>
            <a:ext cx="72008" cy="9721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29 Oval"/>
          <p:cNvSpPr/>
          <p:nvPr/>
        </p:nvSpPr>
        <p:spPr>
          <a:xfrm>
            <a:off x="2940968" y="4203086"/>
            <a:ext cx="72008" cy="9721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30 Serbest Form"/>
          <p:cNvSpPr/>
          <p:nvPr/>
        </p:nvSpPr>
        <p:spPr>
          <a:xfrm>
            <a:off x="2555776" y="4322920"/>
            <a:ext cx="95416" cy="78188"/>
          </a:xfrm>
          <a:custGeom>
            <a:avLst/>
            <a:gdLst>
              <a:gd name="connsiteX0" fmla="*/ 0 w 95416"/>
              <a:gd name="connsiteY0" fmla="*/ 0 h 78188"/>
              <a:gd name="connsiteX1" fmla="*/ 95416 w 95416"/>
              <a:gd name="connsiteY1" fmla="*/ 0 h 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6" h="78188">
                <a:moveTo>
                  <a:pt x="0" y="0"/>
                </a:moveTo>
                <a:cubicBezTo>
                  <a:pt x="25179" y="39094"/>
                  <a:pt x="50358" y="78188"/>
                  <a:pt x="95416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31 Serbest Form"/>
          <p:cNvSpPr/>
          <p:nvPr/>
        </p:nvSpPr>
        <p:spPr>
          <a:xfrm>
            <a:off x="2701016" y="4322920"/>
            <a:ext cx="95416" cy="78188"/>
          </a:xfrm>
          <a:custGeom>
            <a:avLst/>
            <a:gdLst>
              <a:gd name="connsiteX0" fmla="*/ 0 w 95416"/>
              <a:gd name="connsiteY0" fmla="*/ 0 h 78188"/>
              <a:gd name="connsiteX1" fmla="*/ 95416 w 95416"/>
              <a:gd name="connsiteY1" fmla="*/ 0 h 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6" h="78188">
                <a:moveTo>
                  <a:pt x="0" y="0"/>
                </a:moveTo>
                <a:cubicBezTo>
                  <a:pt x="25179" y="39094"/>
                  <a:pt x="50358" y="78188"/>
                  <a:pt x="95416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32 Serbest Form"/>
          <p:cNvSpPr/>
          <p:nvPr/>
        </p:nvSpPr>
        <p:spPr>
          <a:xfrm>
            <a:off x="2854910" y="4322920"/>
            <a:ext cx="95416" cy="78188"/>
          </a:xfrm>
          <a:custGeom>
            <a:avLst/>
            <a:gdLst>
              <a:gd name="connsiteX0" fmla="*/ 0 w 95416"/>
              <a:gd name="connsiteY0" fmla="*/ 0 h 78188"/>
              <a:gd name="connsiteX1" fmla="*/ 95416 w 95416"/>
              <a:gd name="connsiteY1" fmla="*/ 0 h 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6" h="78188">
                <a:moveTo>
                  <a:pt x="0" y="0"/>
                </a:moveTo>
                <a:cubicBezTo>
                  <a:pt x="25179" y="39094"/>
                  <a:pt x="50358" y="78188"/>
                  <a:pt x="95416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34 Serbest Form"/>
          <p:cNvSpPr/>
          <p:nvPr/>
        </p:nvSpPr>
        <p:spPr>
          <a:xfrm flipV="1">
            <a:off x="2699792" y="5013176"/>
            <a:ext cx="95416" cy="78188"/>
          </a:xfrm>
          <a:custGeom>
            <a:avLst/>
            <a:gdLst>
              <a:gd name="connsiteX0" fmla="*/ 0 w 95416"/>
              <a:gd name="connsiteY0" fmla="*/ 0 h 78188"/>
              <a:gd name="connsiteX1" fmla="*/ 95416 w 95416"/>
              <a:gd name="connsiteY1" fmla="*/ 0 h 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6" h="78188">
                <a:moveTo>
                  <a:pt x="0" y="0"/>
                </a:moveTo>
                <a:cubicBezTo>
                  <a:pt x="25179" y="39094"/>
                  <a:pt x="50358" y="78188"/>
                  <a:pt x="95416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35 Serbest Form"/>
          <p:cNvSpPr/>
          <p:nvPr/>
        </p:nvSpPr>
        <p:spPr>
          <a:xfrm flipV="1">
            <a:off x="2856404" y="5013176"/>
            <a:ext cx="95416" cy="78188"/>
          </a:xfrm>
          <a:custGeom>
            <a:avLst/>
            <a:gdLst>
              <a:gd name="connsiteX0" fmla="*/ 0 w 95416"/>
              <a:gd name="connsiteY0" fmla="*/ 0 h 78188"/>
              <a:gd name="connsiteX1" fmla="*/ 95416 w 95416"/>
              <a:gd name="connsiteY1" fmla="*/ 0 h 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6" h="78188">
                <a:moveTo>
                  <a:pt x="0" y="0"/>
                </a:moveTo>
                <a:cubicBezTo>
                  <a:pt x="25179" y="39094"/>
                  <a:pt x="50358" y="78188"/>
                  <a:pt x="95416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36 Serbest Form"/>
          <p:cNvSpPr/>
          <p:nvPr/>
        </p:nvSpPr>
        <p:spPr>
          <a:xfrm flipV="1">
            <a:off x="2552196" y="5013176"/>
            <a:ext cx="95416" cy="78188"/>
          </a:xfrm>
          <a:custGeom>
            <a:avLst/>
            <a:gdLst>
              <a:gd name="connsiteX0" fmla="*/ 0 w 95416"/>
              <a:gd name="connsiteY0" fmla="*/ 0 h 78188"/>
              <a:gd name="connsiteX1" fmla="*/ 95416 w 95416"/>
              <a:gd name="connsiteY1" fmla="*/ 0 h 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6" h="78188">
                <a:moveTo>
                  <a:pt x="0" y="0"/>
                </a:moveTo>
                <a:cubicBezTo>
                  <a:pt x="25179" y="39094"/>
                  <a:pt x="50358" y="78188"/>
                  <a:pt x="95416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40 Serbest Form"/>
          <p:cNvSpPr/>
          <p:nvPr/>
        </p:nvSpPr>
        <p:spPr>
          <a:xfrm>
            <a:off x="2414588" y="4268266"/>
            <a:ext cx="90487" cy="96838"/>
          </a:xfrm>
          <a:custGeom>
            <a:avLst/>
            <a:gdLst>
              <a:gd name="connsiteX0" fmla="*/ 0 w 90487"/>
              <a:gd name="connsiteY0" fmla="*/ 0 h 96838"/>
              <a:gd name="connsiteX1" fmla="*/ 90487 w 90487"/>
              <a:gd name="connsiteY1" fmla="*/ 66675 h 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" h="96838">
                <a:moveTo>
                  <a:pt x="0" y="0"/>
                </a:moveTo>
                <a:cubicBezTo>
                  <a:pt x="18256" y="48419"/>
                  <a:pt x="36512" y="96838"/>
                  <a:pt x="90487" y="6667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41 Serbest Form"/>
          <p:cNvSpPr/>
          <p:nvPr/>
        </p:nvSpPr>
        <p:spPr>
          <a:xfrm>
            <a:off x="3009900" y="4283348"/>
            <a:ext cx="80963" cy="81756"/>
          </a:xfrm>
          <a:custGeom>
            <a:avLst/>
            <a:gdLst>
              <a:gd name="connsiteX0" fmla="*/ 80963 w 80963"/>
              <a:gd name="connsiteY0" fmla="*/ 0 h 81756"/>
              <a:gd name="connsiteX1" fmla="*/ 0 w 80963"/>
              <a:gd name="connsiteY1" fmla="*/ 47625 h 8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963" h="81756">
                <a:moveTo>
                  <a:pt x="80963" y="0"/>
                </a:moveTo>
                <a:cubicBezTo>
                  <a:pt x="62309" y="40878"/>
                  <a:pt x="43656" y="81756"/>
                  <a:pt x="0" y="4762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42 Serbest Form"/>
          <p:cNvSpPr/>
          <p:nvPr/>
        </p:nvSpPr>
        <p:spPr>
          <a:xfrm>
            <a:off x="2414588" y="5049180"/>
            <a:ext cx="85725" cy="54769"/>
          </a:xfrm>
          <a:custGeom>
            <a:avLst/>
            <a:gdLst>
              <a:gd name="connsiteX0" fmla="*/ 0 w 85725"/>
              <a:gd name="connsiteY0" fmla="*/ 54769 h 54769"/>
              <a:gd name="connsiteX1" fmla="*/ 85725 w 85725"/>
              <a:gd name="connsiteY1" fmla="*/ 30956 h 5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54769">
                <a:moveTo>
                  <a:pt x="0" y="54769"/>
                </a:moveTo>
                <a:cubicBezTo>
                  <a:pt x="26194" y="27384"/>
                  <a:pt x="52388" y="0"/>
                  <a:pt x="85725" y="30956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43 Serbest Form"/>
          <p:cNvSpPr/>
          <p:nvPr/>
        </p:nvSpPr>
        <p:spPr>
          <a:xfrm>
            <a:off x="3000375" y="5048163"/>
            <a:ext cx="90488" cy="73025"/>
          </a:xfrm>
          <a:custGeom>
            <a:avLst/>
            <a:gdLst>
              <a:gd name="connsiteX0" fmla="*/ 90488 w 90488"/>
              <a:gd name="connsiteY0" fmla="*/ 73025 h 73025"/>
              <a:gd name="connsiteX1" fmla="*/ 0 w 90488"/>
              <a:gd name="connsiteY1" fmla="*/ 34925 h 7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8" h="73025">
                <a:moveTo>
                  <a:pt x="90488" y="73025"/>
                </a:moveTo>
                <a:cubicBezTo>
                  <a:pt x="73422" y="36512"/>
                  <a:pt x="56356" y="0"/>
                  <a:pt x="0" y="3492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1 Aşağı Bükülü Ok"/>
          <p:cNvSpPr/>
          <p:nvPr/>
        </p:nvSpPr>
        <p:spPr>
          <a:xfrm>
            <a:off x="2591780" y="3933056"/>
            <a:ext cx="324000" cy="252000"/>
          </a:xfrm>
          <a:prstGeom prst="curved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52 Çember Ok"/>
          <p:cNvSpPr/>
          <p:nvPr/>
        </p:nvSpPr>
        <p:spPr>
          <a:xfrm>
            <a:off x="2519824" y="5157192"/>
            <a:ext cx="468000" cy="468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18208"/>
              <a:gd name="adj5" fmla="val 125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53 Çember Ok"/>
          <p:cNvSpPr/>
          <p:nvPr/>
        </p:nvSpPr>
        <p:spPr>
          <a:xfrm flipH="1">
            <a:off x="2519824" y="5157192"/>
            <a:ext cx="468000" cy="468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29474"/>
              <a:gd name="adj5" fmla="val 125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54 Metin kutusu"/>
          <p:cNvSpPr txBox="1"/>
          <p:nvPr/>
        </p:nvSpPr>
        <p:spPr>
          <a:xfrm>
            <a:off x="2375756" y="3681028"/>
            <a:ext cx="712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Torsion</a:t>
            </a:r>
            <a:endParaRPr lang="en-US" sz="1400" dirty="0"/>
          </a:p>
        </p:txBody>
      </p:sp>
      <p:sp>
        <p:nvSpPr>
          <p:cNvPr id="56" name="55 Metin kutusu"/>
          <p:cNvSpPr txBox="1"/>
          <p:nvPr/>
        </p:nvSpPr>
        <p:spPr>
          <a:xfrm>
            <a:off x="2411760" y="5337212"/>
            <a:ext cx="70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Flexion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Yamuk"/>
          <p:cNvSpPr/>
          <p:nvPr/>
        </p:nvSpPr>
        <p:spPr>
          <a:xfrm>
            <a:off x="4499992" y="3031756"/>
            <a:ext cx="504056" cy="684076"/>
          </a:xfrm>
          <a:prstGeom prst="trapezoid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Yamuk"/>
          <p:cNvSpPr/>
          <p:nvPr/>
        </p:nvSpPr>
        <p:spPr>
          <a:xfrm>
            <a:off x="5292080" y="3067760"/>
            <a:ext cx="504056" cy="684076"/>
          </a:xfrm>
          <a:prstGeom prst="trapezoid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212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Yamuk"/>
          <p:cNvSpPr/>
          <p:nvPr/>
        </p:nvSpPr>
        <p:spPr>
          <a:xfrm flipV="1">
            <a:off x="4896036" y="2887740"/>
            <a:ext cx="504056" cy="684076"/>
          </a:xfrm>
          <a:prstGeom prst="trapezoid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Yamuk"/>
          <p:cNvSpPr/>
          <p:nvPr/>
        </p:nvSpPr>
        <p:spPr>
          <a:xfrm flipV="1">
            <a:off x="5688124" y="2851736"/>
            <a:ext cx="504056" cy="684076"/>
          </a:xfrm>
          <a:prstGeom prst="trapezoid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Yamuk"/>
          <p:cNvSpPr/>
          <p:nvPr/>
        </p:nvSpPr>
        <p:spPr>
          <a:xfrm flipV="1">
            <a:off x="4139952" y="2851736"/>
            <a:ext cx="504056" cy="684076"/>
          </a:xfrm>
          <a:prstGeom prst="trapezoid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21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Yay"/>
          <p:cNvSpPr>
            <a:spLocks noChangeAspect="1"/>
          </p:cNvSpPr>
          <p:nvPr/>
        </p:nvSpPr>
        <p:spPr>
          <a:xfrm>
            <a:off x="-3852936" y="2311676"/>
            <a:ext cx="10800000" cy="10800000"/>
          </a:xfrm>
          <a:prstGeom prst="arc">
            <a:avLst>
              <a:gd name="adj1" fmla="val 18061308"/>
              <a:gd name="adj2" fmla="val 19459846"/>
            </a:avLst>
          </a:prstGeom>
          <a:ln w="31750">
            <a:solidFill>
              <a:schemeClr val="tx1"/>
            </a:solidFill>
          </a:ln>
          <a:scene3d>
            <a:camera prst="orthographicFront">
              <a:rot lat="0" lon="0" rev="2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Yay"/>
          <p:cNvSpPr>
            <a:spLocks noChangeAspect="1"/>
          </p:cNvSpPr>
          <p:nvPr/>
        </p:nvSpPr>
        <p:spPr>
          <a:xfrm flipV="1">
            <a:off x="-3816932" y="-6508104"/>
            <a:ext cx="10800000" cy="10800000"/>
          </a:xfrm>
          <a:prstGeom prst="arc">
            <a:avLst>
              <a:gd name="adj1" fmla="val 17968567"/>
              <a:gd name="adj2" fmla="val 19538064"/>
            </a:avLst>
          </a:prstGeom>
          <a:ln w="31750">
            <a:solidFill>
              <a:schemeClr val="tx1"/>
            </a:solidFill>
          </a:ln>
          <a:scene3d>
            <a:camera prst="orthographicFront">
              <a:rot lat="0" lon="0" rev="1902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10 Düz Ok Bağlayıcısı"/>
          <p:cNvCxnSpPr/>
          <p:nvPr/>
        </p:nvCxnSpPr>
        <p:spPr>
          <a:xfrm flipV="1">
            <a:off x="4968044" y="2743724"/>
            <a:ext cx="108012" cy="648072"/>
          </a:xfrm>
          <a:prstGeom prst="straightConnector1">
            <a:avLst/>
          </a:prstGeom>
          <a:ln w="9525">
            <a:solidFill>
              <a:srgbClr val="0070C0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Düz Ok Bağlayıcısı"/>
          <p:cNvCxnSpPr/>
          <p:nvPr/>
        </p:nvCxnSpPr>
        <p:spPr>
          <a:xfrm flipH="1" flipV="1">
            <a:off x="5292080" y="2743724"/>
            <a:ext cx="108014" cy="342038"/>
          </a:xfrm>
          <a:prstGeom prst="straightConnector1">
            <a:avLst/>
          </a:prstGeom>
          <a:ln w="9525">
            <a:solidFill>
              <a:srgbClr val="0070C0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4391980" y="2455692"/>
            <a:ext cx="166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Gear gap (backlash) </a:t>
            </a:r>
            <a:endParaRPr lang="en-US" sz="1400" dirty="0"/>
          </a:p>
        </p:txBody>
      </p:sp>
      <p:cxnSp>
        <p:nvCxnSpPr>
          <p:cNvPr id="14" name="13 Düz Ok Bağlayıcısı"/>
          <p:cNvCxnSpPr/>
          <p:nvPr/>
        </p:nvCxnSpPr>
        <p:spPr>
          <a:xfrm>
            <a:off x="4608004" y="3067760"/>
            <a:ext cx="288032" cy="792088"/>
          </a:xfrm>
          <a:prstGeom prst="straightConnector1">
            <a:avLst/>
          </a:prstGeom>
          <a:ln w="9525">
            <a:solidFill>
              <a:srgbClr val="FF0000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Düz Ok Bağlayıcısı"/>
          <p:cNvCxnSpPr/>
          <p:nvPr/>
        </p:nvCxnSpPr>
        <p:spPr>
          <a:xfrm flipH="1">
            <a:off x="5364088" y="3067760"/>
            <a:ext cx="324036" cy="792088"/>
          </a:xfrm>
          <a:prstGeom prst="straightConnector1">
            <a:avLst/>
          </a:prstGeom>
          <a:ln w="9525">
            <a:solidFill>
              <a:srgbClr val="FF0000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Metin kutusu"/>
          <p:cNvSpPr txBox="1"/>
          <p:nvPr/>
        </p:nvSpPr>
        <p:spPr>
          <a:xfrm>
            <a:off x="4499992" y="3787840"/>
            <a:ext cx="1328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Tooth corrosion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131 Akış Çizelgesi: Veri"/>
          <p:cNvSpPr/>
          <p:nvPr/>
        </p:nvSpPr>
        <p:spPr>
          <a:xfrm flipH="1">
            <a:off x="1799692" y="3248980"/>
            <a:ext cx="1872208" cy="576064"/>
          </a:xfrm>
          <a:prstGeom prst="flowChartInputOutpu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scene3d>
            <a:camera prst="orthographicFront">
              <a:rot lat="0" lon="213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130 Akış Çizelgesi: Doğrudan Erişimli Depolama"/>
          <p:cNvSpPr/>
          <p:nvPr/>
        </p:nvSpPr>
        <p:spPr>
          <a:xfrm>
            <a:off x="3023828" y="3068960"/>
            <a:ext cx="1044116" cy="540060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>
              <a:rot lat="20400000" lon="11400000" rev="7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129 Akış Çizelgesi: Doğrudan Erişimli Depolama"/>
          <p:cNvSpPr/>
          <p:nvPr/>
        </p:nvSpPr>
        <p:spPr>
          <a:xfrm>
            <a:off x="1583668" y="3068960"/>
            <a:ext cx="1044116" cy="540060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>
              <a:rot lat="20400000" lon="11400000" rev="7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127 Akış Çizelgesi: Veri"/>
          <p:cNvSpPr/>
          <p:nvPr/>
        </p:nvSpPr>
        <p:spPr>
          <a:xfrm flipH="1">
            <a:off x="1943708" y="2852936"/>
            <a:ext cx="1872208" cy="576064"/>
          </a:xfrm>
          <a:prstGeom prst="flowChartInputOutpu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scene3d>
            <a:camera prst="orthographicFront">
              <a:rot lat="0" lon="213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133 Düz Bağlayıcı"/>
          <p:cNvCxnSpPr/>
          <p:nvPr/>
        </p:nvCxnSpPr>
        <p:spPr>
          <a:xfrm>
            <a:off x="1943708" y="2852936"/>
            <a:ext cx="360040" cy="5760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142 Serbest Form"/>
          <p:cNvSpPr/>
          <p:nvPr/>
        </p:nvSpPr>
        <p:spPr>
          <a:xfrm>
            <a:off x="1912289" y="2846567"/>
            <a:ext cx="59634" cy="15903"/>
          </a:xfrm>
          <a:custGeom>
            <a:avLst/>
            <a:gdLst>
              <a:gd name="connsiteX0" fmla="*/ 59634 w 59634"/>
              <a:gd name="connsiteY0" fmla="*/ 0 h 15903"/>
              <a:gd name="connsiteX1" fmla="*/ 0 w 59634"/>
              <a:gd name="connsiteY1" fmla="*/ 15903 h 1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634" h="15903">
                <a:moveTo>
                  <a:pt x="59634" y="0"/>
                </a:moveTo>
                <a:lnTo>
                  <a:pt x="0" y="15903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144 Düz Bağlayıcı"/>
          <p:cNvCxnSpPr/>
          <p:nvPr/>
        </p:nvCxnSpPr>
        <p:spPr>
          <a:xfrm>
            <a:off x="3455876" y="2888940"/>
            <a:ext cx="360040" cy="504056"/>
          </a:xfrm>
          <a:prstGeom prst="line">
            <a:avLst/>
          </a:prstGeom>
          <a:ln w="57150">
            <a:solidFill>
              <a:schemeClr val="bg1"/>
            </a:solidFill>
          </a:ln>
          <a:scene3d>
            <a:camera prst="orthographicFront">
              <a:rot lat="21300000" lon="21300000" rev="2154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93</Words>
  <Application>Microsoft Office PowerPoint</Application>
  <PresentationFormat>Ekran Gösterisi (4:3)</PresentationFormat>
  <Paragraphs>45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Ofis Teması</vt:lpstr>
      <vt:lpstr>Slayt 1</vt:lpstr>
      <vt:lpstr>Slayt 2</vt:lpstr>
      <vt:lpstr>Slayt 3</vt:lpstr>
      <vt:lpstr>Slayt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User</dc:creator>
  <cp:lastModifiedBy>User</cp:lastModifiedBy>
  <cp:revision>27</cp:revision>
  <dcterms:created xsi:type="dcterms:W3CDTF">2020-11-19T16:16:30Z</dcterms:created>
  <dcterms:modified xsi:type="dcterms:W3CDTF">2020-11-25T08:52:36Z</dcterms:modified>
</cp:coreProperties>
</file>