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70" r:id="rId8"/>
    <p:sldId id="259" r:id="rId9"/>
    <p:sldId id="271" r:id="rId10"/>
    <p:sldId id="264" r:id="rId11"/>
    <p:sldId id="268" r:id="rId12"/>
    <p:sldId id="263" r:id="rId13"/>
    <p:sldId id="272" r:id="rId14"/>
    <p:sldId id="265" r:id="rId15"/>
    <p:sldId id="266" r:id="rId16"/>
    <p:sldId id="273" r:id="rId17"/>
    <p:sldId id="274" r:id="rId18"/>
    <p:sldId id="275" r:id="rId19"/>
    <p:sldId id="276" r:id="rId20"/>
    <p:sldId id="279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29.04.2020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METU RUZGEM SETUP </a:t>
            </a:r>
            <a:r>
              <a:rPr lang="tr-TR" dirty="0" err="1" smtClean="0"/>
              <a:t>Measurements</a:t>
            </a:r>
            <a:r>
              <a:rPr lang="tr-TR" dirty="0" smtClean="0"/>
              <a:t> </a:t>
            </a:r>
            <a:r>
              <a:rPr lang="tr-TR" dirty="0" err="1" smtClean="0"/>
              <a:t>Analaysis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FFT </a:t>
            </a:r>
            <a:r>
              <a:rPr lang="tr-TR" dirty="0" err="1" smtClean="0"/>
              <a:t>analysis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by</a:t>
            </a:r>
            <a:r>
              <a:rPr lang="tr-TR" dirty="0" smtClean="0"/>
              <a:t>  S.</a:t>
            </a:r>
            <a:r>
              <a:rPr lang="tr-TR" dirty="0" err="1" smtClean="0"/>
              <a:t>Ozkucuk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</a:t>
            </a:r>
            <a:r>
              <a:rPr lang="tr-TR" dirty="0" err="1" smtClean="0"/>
              <a:t>noload</a:t>
            </a:r>
            <a:r>
              <a:rPr lang="tr-TR" dirty="0" smtClean="0"/>
              <a:t> – 8pole PMSG-40Hz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5962"/>
            <a:ext cx="8229600" cy="40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1979712" y="2132856"/>
            <a:ext cx="1008112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</a:t>
            </a:r>
            <a:r>
              <a:rPr lang="tr-TR" dirty="0" err="1" smtClean="0"/>
              <a:t>noload</a:t>
            </a:r>
            <a:r>
              <a:rPr lang="tr-TR" dirty="0" smtClean="0"/>
              <a:t> – 8pole PMSG-40Hz</a:t>
            </a:r>
            <a:endParaRPr lang="tr-T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229600" cy="40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1475656" y="1916832"/>
            <a:ext cx="2232248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Oval"/>
          <p:cNvSpPr/>
          <p:nvPr/>
        </p:nvSpPr>
        <p:spPr>
          <a:xfrm>
            <a:off x="6084168" y="2996952"/>
            <a:ext cx="2304256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Metin kutusu"/>
          <p:cNvSpPr txBox="1"/>
          <p:nvPr/>
        </p:nvSpPr>
        <p:spPr>
          <a:xfrm>
            <a:off x="1835696" y="1412776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fundamental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6876256" y="25649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Grid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endParaRPr lang="tr-T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2431"/>
            <a:ext cx="8229600" cy="40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 </a:t>
            </a:r>
            <a:r>
              <a:rPr lang="tr-TR" dirty="0" err="1" smtClean="0"/>
              <a:t>rpm</a:t>
            </a:r>
            <a:r>
              <a:rPr lang="tr-TR" dirty="0" smtClean="0"/>
              <a:t> no </a:t>
            </a:r>
            <a:r>
              <a:rPr lang="tr-TR" dirty="0" err="1" smtClean="0"/>
              <a:t>load</a:t>
            </a:r>
            <a:r>
              <a:rPr lang="tr-TR" dirty="0" smtClean="0"/>
              <a:t> – 0-55Hz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395" y="1600200"/>
            <a:ext cx="56352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8242"/>
            <a:ext cx="8229600" cy="402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zoom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0815"/>
            <a:ext cx="8229600" cy="40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1547664" y="1988840"/>
            <a:ext cx="2232248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8535"/>
            <a:ext cx="8229600" cy="400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r>
              <a:rPr lang="tr-TR" dirty="0" smtClean="0"/>
              <a:t> – 0-55Hz</a:t>
            </a:r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643" y="1600200"/>
            <a:ext cx="55527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</a:t>
            </a:r>
            <a:r>
              <a:rPr lang="tr-TR" dirty="0" smtClean="0"/>
              <a:t>4 </a:t>
            </a:r>
            <a:r>
              <a:rPr lang="tr-TR" dirty="0" err="1" smtClean="0"/>
              <a:t>pieces</a:t>
            </a:r>
            <a:r>
              <a:rPr lang="tr-TR" dirty="0" smtClean="0"/>
              <a:t>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7084"/>
            <a:ext cx="8229600" cy="403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+ 4 </a:t>
            </a:r>
            <a:r>
              <a:rPr lang="tr-TR" dirty="0" err="1" smtClean="0"/>
              <a:t>pieces</a:t>
            </a:r>
            <a:r>
              <a:rPr lang="tr-TR" dirty="0" smtClean="0"/>
              <a:t>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323" y="1600200"/>
            <a:ext cx="55093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Simulink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55436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308304" y="3140968"/>
            <a:ext cx="1835696" cy="639762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600rpm+1piece 2Nm </a:t>
            </a:r>
            <a:r>
              <a:rPr lang="tr-TR" dirty="0" err="1" smtClean="0"/>
              <a:t>pulse</a:t>
            </a:r>
            <a:endParaRPr lang="tr-TR" dirty="0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7271792" y="5229200"/>
            <a:ext cx="1872208" cy="639762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600rpm+4piece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20" y="4581128"/>
            <a:ext cx="7004960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9" y="2348880"/>
            <a:ext cx="7020271" cy="220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579" y="72008"/>
            <a:ext cx="6988701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Metin Yer Tutucusu"/>
          <p:cNvSpPr txBox="1">
            <a:spLocks/>
          </p:cNvSpPr>
          <p:nvPr/>
        </p:nvSpPr>
        <p:spPr>
          <a:xfrm>
            <a:off x="7308304" y="908720"/>
            <a:ext cx="1835696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600rpm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sz="2400" b="1" dirty="0" smtClean="0"/>
              <a:t>No </a:t>
            </a:r>
            <a:r>
              <a:rPr lang="tr-TR" sz="2400" b="1" dirty="0" err="1" smtClean="0"/>
              <a:t>load</a:t>
            </a:r>
            <a:endParaRPr kumimoji="0" lang="tr-T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600rpm-590rpm 1sec-600rpm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488832" cy="53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r-TR" dirty="0" smtClean="0"/>
              <a:t>Time domain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08720"/>
            <a:ext cx="82296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36758"/>
            <a:ext cx="8229600" cy="405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load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6255"/>
            <a:ext cx="8229600" cy="399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r>
              <a:rPr lang="tr-TR" dirty="0" smtClean="0"/>
              <a:t> </a:t>
            </a:r>
            <a:r>
              <a:rPr lang="tr-TR" dirty="0" err="1" smtClean="0"/>
              <a:t>zoom</a:t>
            </a:r>
            <a:r>
              <a:rPr lang="tr-TR" dirty="0" smtClean="0"/>
              <a:t> 0-200Hz</a:t>
            </a:r>
            <a:endParaRPr lang="tr-TR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883" y="1851025"/>
            <a:ext cx="8218233" cy="40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r>
              <a:rPr lang="tr-TR" dirty="0" smtClean="0"/>
              <a:t> </a:t>
            </a:r>
            <a:r>
              <a:rPr lang="tr-TR" dirty="0" err="1" smtClean="0"/>
              <a:t>zoom</a:t>
            </a:r>
            <a:r>
              <a:rPr lang="tr-TR" dirty="0" smtClean="0"/>
              <a:t> 36-52 Hz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5668"/>
            <a:ext cx="8229600" cy="403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endParaRPr lang="tr-T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3682"/>
            <a:ext cx="8229600" cy="399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1108"/>
            <a:ext cx="8229600" cy="400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117</Words>
  <Application>Microsoft Office PowerPoint</Application>
  <PresentationFormat>Ekran Gösterisi (4:3)</PresentationFormat>
  <Paragraphs>30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Ofis Teması</vt:lpstr>
      <vt:lpstr>METU RUZGEM SETUP Measurements Analaysis</vt:lpstr>
      <vt:lpstr>Simulink</vt:lpstr>
      <vt:lpstr>Time domain</vt:lpstr>
      <vt:lpstr>600rpm no load phase current</vt:lpstr>
      <vt:lpstr>600rpm starting full load</vt:lpstr>
      <vt:lpstr>Grid + driver noise zoom 0-200Hz</vt:lpstr>
      <vt:lpstr>Grid + driver noise zoom 36-52 Hz</vt:lpstr>
      <vt:lpstr>Grid + Driver noise</vt:lpstr>
      <vt:lpstr>Grid + Driver noise</vt:lpstr>
      <vt:lpstr>600rpm noload – 8pole PMSG-40Hz</vt:lpstr>
      <vt:lpstr>600rpm noload – 8pole PMSG-40Hz</vt:lpstr>
      <vt:lpstr>600rpm no load</vt:lpstr>
      <vt:lpstr>600 rpm no load – 0-55Hz</vt:lpstr>
      <vt:lpstr>600rpm no load + 2Nm pulse</vt:lpstr>
      <vt:lpstr>600rpm no load + 2Nm pulse zoom</vt:lpstr>
      <vt:lpstr>600rpm no load + 2Nm pulse</vt:lpstr>
      <vt:lpstr>600rpm no load + 2Nm pulse – 0-55Hz</vt:lpstr>
      <vt:lpstr>600rpm no load + 4 pieces 2Nm pulse</vt:lpstr>
      <vt:lpstr>600rpm no load + 4 pieces 2Nm pulse</vt:lpstr>
      <vt:lpstr>Slayt 20</vt:lpstr>
      <vt:lpstr>600rpm-590rpm 1sec-600rpm</vt:lpstr>
      <vt:lpstr>Slayt 22</vt:lpstr>
      <vt:lpstr>Slayt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METU RUZGEM SETUP Measurements Analaysis</dc:title>
  <dc:creator>User</dc:creator>
  <cp:lastModifiedBy>User</cp:lastModifiedBy>
  <cp:revision>18</cp:revision>
  <dcterms:created xsi:type="dcterms:W3CDTF">2020-04-26T20:39:19Z</dcterms:created>
  <dcterms:modified xsi:type="dcterms:W3CDTF">2020-04-29T19:16:48Z</dcterms:modified>
</cp:coreProperties>
</file>