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59" r:id="rId8"/>
    <p:sldId id="271" r:id="rId9"/>
    <p:sldId id="280" r:id="rId10"/>
    <p:sldId id="264" r:id="rId11"/>
    <p:sldId id="268" r:id="rId12"/>
    <p:sldId id="263" r:id="rId13"/>
    <p:sldId id="272" r:id="rId14"/>
    <p:sldId id="265" r:id="rId15"/>
    <p:sldId id="266" r:id="rId16"/>
    <p:sldId id="273" r:id="rId17"/>
    <p:sldId id="274" r:id="rId18"/>
    <p:sldId id="275" r:id="rId19"/>
    <p:sldId id="276" r:id="rId20"/>
    <p:sldId id="279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88" r:id="rId31"/>
    <p:sldId id="291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04.05.2020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METU RUZGEM SETUP </a:t>
            </a:r>
            <a:r>
              <a:rPr lang="tr-TR" dirty="0" err="1" smtClean="0"/>
              <a:t>Measurements</a:t>
            </a:r>
            <a:r>
              <a:rPr lang="tr-TR" dirty="0" smtClean="0"/>
              <a:t> </a:t>
            </a:r>
            <a:r>
              <a:rPr lang="tr-TR" dirty="0" err="1" smtClean="0"/>
              <a:t>Analaysis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FFT </a:t>
            </a:r>
            <a:r>
              <a:rPr lang="tr-TR" dirty="0" err="1" smtClean="0"/>
              <a:t>analysis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by</a:t>
            </a:r>
            <a:r>
              <a:rPr lang="tr-TR" dirty="0" smtClean="0"/>
              <a:t>  S.</a:t>
            </a:r>
            <a:r>
              <a:rPr lang="tr-TR" dirty="0" err="1" smtClean="0"/>
              <a:t>Ozkucuk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5962"/>
            <a:ext cx="8229600" cy="40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979712" y="2132856"/>
            <a:ext cx="100811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475656" y="1916832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6084168" y="2996952"/>
            <a:ext cx="2304256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1835696" y="1412776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fundamental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6876256" y="25649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Grid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2431"/>
            <a:ext cx="8229600" cy="40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 </a:t>
            </a:r>
            <a:r>
              <a:rPr lang="tr-TR" dirty="0" err="1" smtClean="0"/>
              <a:t>rpm</a:t>
            </a:r>
            <a:r>
              <a:rPr lang="tr-TR" dirty="0" smtClean="0"/>
              <a:t> no </a:t>
            </a:r>
            <a:r>
              <a:rPr lang="tr-TR" dirty="0" err="1" smtClean="0"/>
              <a:t>load</a:t>
            </a:r>
            <a:r>
              <a:rPr lang="tr-TR" dirty="0" smtClean="0"/>
              <a:t> – 0-55Hz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395" y="1600200"/>
            <a:ext cx="56352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8242"/>
            <a:ext cx="8229600" cy="402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0815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547664" y="1988840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8535"/>
            <a:ext cx="8229600" cy="400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r>
              <a:rPr lang="tr-TR" dirty="0" smtClean="0"/>
              <a:t> – 0-55Hz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643" y="1600200"/>
            <a:ext cx="55527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+ 4 </a:t>
            </a:r>
            <a:r>
              <a:rPr lang="tr-TR" dirty="0" err="1" smtClean="0"/>
              <a:t>pieces</a:t>
            </a:r>
            <a:r>
              <a:rPr lang="tr-TR" dirty="0" smtClean="0"/>
              <a:t>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7084"/>
            <a:ext cx="8229600" cy="403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+ 4 </a:t>
            </a:r>
            <a:r>
              <a:rPr lang="tr-TR" dirty="0" err="1" smtClean="0"/>
              <a:t>pieces</a:t>
            </a:r>
            <a:r>
              <a:rPr lang="tr-TR" dirty="0" smtClean="0"/>
              <a:t>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23" y="1600200"/>
            <a:ext cx="55093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Simulink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5436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308304" y="3140968"/>
            <a:ext cx="1835696" cy="639762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600rpm+1piece 2Nm </a:t>
            </a:r>
            <a:r>
              <a:rPr lang="tr-TR" dirty="0" err="1" smtClean="0"/>
              <a:t>pulse</a:t>
            </a:r>
            <a:endParaRPr lang="tr-TR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7271792" y="5229200"/>
            <a:ext cx="1872208" cy="639762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600rpm+4piece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20" y="4581128"/>
            <a:ext cx="7004960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" y="2348880"/>
            <a:ext cx="7020271" cy="220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Metin Yer Tutucusu"/>
          <p:cNvSpPr txBox="1">
            <a:spLocks/>
          </p:cNvSpPr>
          <p:nvPr/>
        </p:nvSpPr>
        <p:spPr>
          <a:xfrm>
            <a:off x="7308304" y="908720"/>
            <a:ext cx="1835696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600rpm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2400" b="1" dirty="0" smtClean="0"/>
              <a:t>No </a:t>
            </a:r>
            <a:r>
              <a:rPr lang="tr-TR" sz="2400" b="1" dirty="0" err="1" smtClean="0"/>
              <a:t>load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0"/>
            <a:ext cx="6984776" cy="237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600rpm-590rpm 1sec-600rpm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488832" cy="53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800rpm no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1104"/>
            <a:ext cx="8229600" cy="410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800rpm </a:t>
            </a:r>
            <a:r>
              <a:rPr lang="tr-TR" dirty="0" err="1" smtClean="0"/>
              <a:t>noload</a:t>
            </a:r>
            <a:r>
              <a:rPr lang="tr-TR" dirty="0" smtClean="0"/>
              <a:t> 53.3Hz </a:t>
            </a:r>
            <a:r>
              <a:rPr lang="tr-TR" dirty="0" err="1" smtClean="0"/>
              <a:t>fund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2714"/>
            <a:ext cx="8229600" cy="394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800rpm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7222"/>
            <a:ext cx="8229600" cy="415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800rpm + 2Nm </a:t>
            </a:r>
            <a:r>
              <a:rPr lang="tr-TR" dirty="0" err="1" smtClean="0"/>
              <a:t>pulse</a:t>
            </a:r>
            <a:r>
              <a:rPr lang="tr-TR" dirty="0" smtClean="0"/>
              <a:t> 53.3Hz</a:t>
            </a:r>
            <a:endParaRPr lang="tr-TR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4137"/>
            <a:ext cx="8229600" cy="395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400rpm </a:t>
            </a:r>
            <a:r>
              <a:rPr lang="tr-TR" dirty="0" err="1" smtClean="0"/>
              <a:t>noload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4233"/>
            <a:ext cx="8229600" cy="431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400rpm 26.6Hz </a:t>
            </a:r>
            <a:r>
              <a:rPr lang="tr-TR" dirty="0" err="1" smtClean="0"/>
              <a:t>fund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5940"/>
            <a:ext cx="8229600" cy="395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400rpm 29-30-33-34Nm </a:t>
            </a:r>
            <a:r>
              <a:rPr lang="tr-TR" dirty="0" err="1" smtClean="0"/>
              <a:t>loading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5284"/>
            <a:ext cx="8229600" cy="431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 </a:t>
            </a:r>
            <a:r>
              <a:rPr lang="tr-TR" dirty="0" err="1" smtClean="0"/>
              <a:t>rpm</a:t>
            </a:r>
            <a:r>
              <a:rPr lang="tr-TR" dirty="0" smtClean="0"/>
              <a:t> 29-30-33-34 </a:t>
            </a:r>
            <a:r>
              <a:rPr lang="tr-TR" dirty="0" err="1" smtClean="0"/>
              <a:t>Nm</a:t>
            </a:r>
            <a:r>
              <a:rPr lang="tr-TR" dirty="0" smtClean="0"/>
              <a:t> </a:t>
            </a:r>
            <a:r>
              <a:rPr lang="tr-TR" dirty="0" err="1" smtClean="0"/>
              <a:t>loading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0564"/>
            <a:ext cx="8229600" cy="398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smtClean="0"/>
              <a:t>Time domain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08720"/>
            <a:ext cx="82296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400rpm 60Nm </a:t>
            </a:r>
            <a:r>
              <a:rPr lang="tr-TR" dirty="0" err="1" smtClean="0"/>
              <a:t>loading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9701"/>
            <a:ext cx="8229600" cy="43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400rpm 60Nm </a:t>
            </a:r>
            <a:r>
              <a:rPr lang="tr-TR" dirty="0" err="1" smtClean="0"/>
              <a:t>loading</a:t>
            </a:r>
            <a:endParaRPr lang="tr-TR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1742"/>
            <a:ext cx="8229600" cy="39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6758"/>
            <a:ext cx="8229600" cy="40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6255"/>
            <a:ext cx="8229600" cy="399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r>
              <a:rPr lang="tr-TR" dirty="0" smtClean="0"/>
              <a:t> </a:t>
            </a:r>
            <a:r>
              <a:rPr lang="tr-TR" dirty="0" smtClean="0"/>
              <a:t>0-500Hz</a:t>
            </a:r>
            <a:endParaRPr lang="tr-TR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30886"/>
            <a:ext cx="8229600" cy="446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9937"/>
            <a:ext cx="8229600" cy="440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9701"/>
            <a:ext cx="8229600" cy="43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currents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892379" cy="311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152</Words>
  <Application>Microsoft Office PowerPoint</Application>
  <PresentationFormat>Ekran Gösterisi (4:3)</PresentationFormat>
  <Paragraphs>40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METU RUZGEM SETUP Measurements Analaysis</vt:lpstr>
      <vt:lpstr>Simulink</vt:lpstr>
      <vt:lpstr>Time domain</vt:lpstr>
      <vt:lpstr>600rpm no load phase current</vt:lpstr>
      <vt:lpstr>600rpm starting full load</vt:lpstr>
      <vt:lpstr>Grid + driver noise zoom 0-500Hz</vt:lpstr>
      <vt:lpstr>Grid + Driver noise</vt:lpstr>
      <vt:lpstr>Grid + Driver noise</vt:lpstr>
      <vt:lpstr>600rpm no load with starting currents</vt:lpstr>
      <vt:lpstr>600rpm noload – 8pole PMSG-40Hz</vt:lpstr>
      <vt:lpstr>600rpm noload – 8pole PMSG-40Hz</vt:lpstr>
      <vt:lpstr>600rpm no load</vt:lpstr>
      <vt:lpstr>600 rpm no load – 0-55Hz</vt:lpstr>
      <vt:lpstr>600rpm no load + 2Nm pulse</vt:lpstr>
      <vt:lpstr>600rpm no load + 2Nm pulse zoom</vt:lpstr>
      <vt:lpstr>600rpm no load + 2Nm pulse</vt:lpstr>
      <vt:lpstr>600rpm no load + 2Nm pulse – 0-55Hz</vt:lpstr>
      <vt:lpstr>600rpm no load + 4 pieces 2Nm pulse</vt:lpstr>
      <vt:lpstr>600rpm no load + 4 pieces 2Nm pulse</vt:lpstr>
      <vt:lpstr>Slayt 20</vt:lpstr>
      <vt:lpstr>600rpm-590rpm 1sec-600rpm</vt:lpstr>
      <vt:lpstr>800rpm no load</vt:lpstr>
      <vt:lpstr>800rpm noload 53.3Hz fund.</vt:lpstr>
      <vt:lpstr>800rpm + 2Nm pulse</vt:lpstr>
      <vt:lpstr>800rpm + 2Nm pulse 53.3Hz</vt:lpstr>
      <vt:lpstr>400rpm noload</vt:lpstr>
      <vt:lpstr>400rpm 26.6Hz fund</vt:lpstr>
      <vt:lpstr>400rpm 29-30-33-34Nm loading</vt:lpstr>
      <vt:lpstr>400 rpm 29-30-33-34 Nm loading</vt:lpstr>
      <vt:lpstr>400rpm 60Nm loading</vt:lpstr>
      <vt:lpstr>400rpm 60Nm 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METU RUZGEM SETUP Measurements Analaysis</dc:title>
  <dc:creator>User</dc:creator>
  <cp:lastModifiedBy>User</cp:lastModifiedBy>
  <cp:revision>27</cp:revision>
  <dcterms:created xsi:type="dcterms:W3CDTF">2020-04-26T20:39:19Z</dcterms:created>
  <dcterms:modified xsi:type="dcterms:W3CDTF">2020-05-04T21:26:27Z</dcterms:modified>
</cp:coreProperties>
</file>