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234" y="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23.12.2020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"/>
          <p:cNvGrpSpPr/>
          <p:nvPr/>
        </p:nvGrpSpPr>
        <p:grpSpPr>
          <a:xfrm>
            <a:off x="1290424" y="1914505"/>
            <a:ext cx="6583680" cy="3075444"/>
            <a:chOff x="1290424" y="1914505"/>
            <a:chExt cx="6583680" cy="3075444"/>
          </a:xfrm>
        </p:grpSpPr>
        <p:pic>
          <p:nvPicPr>
            <p:cNvPr id="4" name="Picture 2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0424" y="1914505"/>
              <a:ext cx="6583680" cy="307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Dikdörtgen"/>
            <p:cNvSpPr/>
            <p:nvPr/>
          </p:nvSpPr>
          <p:spPr>
            <a:xfrm>
              <a:off x="1306264" y="1940059"/>
              <a:ext cx="6552000" cy="3024336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7 Resim" descr="siemens-servo-motor-1fl60322af211aa1-200w-327_1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2360" y="3068960"/>
            <a:ext cx="450000" cy="378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" name="11 Düz Bağlayıcı"/>
          <p:cNvCxnSpPr/>
          <p:nvPr/>
        </p:nvCxnSpPr>
        <p:spPr>
          <a:xfrm>
            <a:off x="7452320" y="2996952"/>
            <a:ext cx="288032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8388424" y="2780928"/>
            <a:ext cx="5261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 smtClean="0"/>
              <a:t>PMSM Servo</a:t>
            </a:r>
            <a:endParaRPr lang="en-US" sz="500" b="1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2699792" y="2406080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TMS320F2837xD</a:t>
            </a:r>
            <a:endParaRPr lang="en-US" sz="800" b="1" dirty="0"/>
          </a:p>
        </p:txBody>
      </p:sp>
      <p:sp>
        <p:nvSpPr>
          <p:cNvPr id="15" name="14 Dikdörtgen"/>
          <p:cNvSpPr/>
          <p:nvPr/>
        </p:nvSpPr>
        <p:spPr>
          <a:xfrm>
            <a:off x="1331640" y="1988840"/>
            <a:ext cx="6552728" cy="2952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31 Grup"/>
          <p:cNvGrpSpPr/>
          <p:nvPr/>
        </p:nvGrpSpPr>
        <p:grpSpPr>
          <a:xfrm>
            <a:off x="971600" y="2276872"/>
            <a:ext cx="7043109" cy="3276600"/>
            <a:chOff x="971600" y="2276872"/>
            <a:chExt cx="7043109" cy="3276600"/>
          </a:xfrm>
        </p:grpSpPr>
        <p:pic>
          <p:nvPicPr>
            <p:cNvPr id="102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2276872"/>
              <a:ext cx="7018338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5 Resim" descr="siemens-servo-motor-1fl60322af211aa1-200w-327_1.jpg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2320" y="3501008"/>
              <a:ext cx="450000" cy="3780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7" name="6 Düz Bağlayıcı"/>
            <p:cNvCxnSpPr/>
            <p:nvPr/>
          </p:nvCxnSpPr>
          <p:spPr>
            <a:xfrm>
              <a:off x="7524328" y="3429000"/>
              <a:ext cx="360040" cy="0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Metin kutusu"/>
            <p:cNvSpPr txBox="1"/>
            <p:nvPr/>
          </p:nvSpPr>
          <p:spPr>
            <a:xfrm>
              <a:off x="7452320" y="3356992"/>
              <a:ext cx="52610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 smtClean="0"/>
                <a:t>PMSM Servo</a:t>
              </a:r>
              <a:endParaRPr lang="en-US" sz="500" b="1" dirty="0"/>
            </a:p>
          </p:txBody>
        </p:sp>
        <p:sp>
          <p:nvSpPr>
            <p:cNvPr id="10" name="9 Metin kutusu"/>
            <p:cNvSpPr txBox="1"/>
            <p:nvPr/>
          </p:nvSpPr>
          <p:spPr>
            <a:xfrm>
              <a:off x="2483768" y="2780928"/>
              <a:ext cx="8899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TMS320F2837xD</a:t>
              </a:r>
              <a:endParaRPr lang="en-US" sz="800" b="1" dirty="0"/>
            </a:p>
          </p:txBody>
        </p:sp>
        <p:sp>
          <p:nvSpPr>
            <p:cNvPr id="29" name="28 Metin kutusu"/>
            <p:cNvSpPr txBox="1"/>
            <p:nvPr/>
          </p:nvSpPr>
          <p:spPr>
            <a:xfrm>
              <a:off x="6876256" y="2276872"/>
              <a:ext cx="11384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TMDXIDDK379D</a:t>
              </a:r>
              <a:endParaRPr lang="en-US" sz="1100" b="1" dirty="0"/>
            </a:p>
          </p:txBody>
        </p:sp>
        <p:sp>
          <p:nvSpPr>
            <p:cNvPr id="30" name="29 Dikdörtgen"/>
            <p:cNvSpPr/>
            <p:nvPr/>
          </p:nvSpPr>
          <p:spPr>
            <a:xfrm>
              <a:off x="971600" y="2276872"/>
              <a:ext cx="6984776" cy="32760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30 Dikdörtgen"/>
            <p:cNvSpPr/>
            <p:nvPr/>
          </p:nvSpPr>
          <p:spPr>
            <a:xfrm>
              <a:off x="971600" y="2276872"/>
              <a:ext cx="6984776" cy="32403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</Words>
  <Application>Microsoft Office PowerPoint</Application>
  <PresentationFormat>Ekran Gösterisi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Ofis Teması</vt:lpstr>
      <vt:lpstr>Slayt 1</vt:lpstr>
      <vt:lpstr>Slayt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10</cp:revision>
  <dcterms:created xsi:type="dcterms:W3CDTF">2020-12-23T09:59:15Z</dcterms:created>
  <dcterms:modified xsi:type="dcterms:W3CDTF">2020-12-23T11:35:08Z</dcterms:modified>
</cp:coreProperties>
</file>