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660"/>
  </p:normalViewPr>
  <p:slideViewPr>
    <p:cSldViewPr>
      <p:cViewPr>
        <p:scale>
          <a:sx n="90" d="100"/>
          <a:sy n="90" d="100"/>
        </p:scale>
        <p:origin x="-154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9EE8-5CAA-442F-8429-52C7B8FA8054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2923-6848-4029-9B5C-7A77C3FFE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 Algorithm for </a:t>
            </a:r>
            <a:br>
              <a:rPr lang="en-US" dirty="0" smtClean="0"/>
            </a:br>
            <a:r>
              <a:rPr lang="en-US" dirty="0" smtClean="0"/>
              <a:t>Servo PMSM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MATLAB/</a:t>
            </a:r>
            <a:r>
              <a:rPr lang="en-US" dirty="0" err="1" smtClean="0"/>
              <a:t>Simulink</a:t>
            </a:r>
            <a:r>
              <a:rPr lang="en-US" dirty="0" smtClean="0"/>
              <a:t> Model</a:t>
            </a:r>
          </a:p>
          <a:p>
            <a:r>
              <a:rPr lang="en-US" dirty="0" err="1" smtClean="0"/>
              <a:t>Tübitak</a:t>
            </a:r>
            <a:r>
              <a:rPr lang="en-US" dirty="0" smtClean="0"/>
              <a:t> 2244 – </a:t>
            </a:r>
            <a:r>
              <a:rPr lang="en-US" dirty="0" err="1" smtClean="0"/>
              <a:t>arçelik</a:t>
            </a:r>
            <a:r>
              <a:rPr lang="en-US" dirty="0" smtClean="0"/>
              <a:t>-METU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57558"/>
            <a:ext cx="2952328" cy="29077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1683" y="2539528"/>
            <a:ext cx="5214813" cy="42738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0"/>
            <a:ext cx="4985787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Düz Ok Bağlayıcısı"/>
          <p:cNvCxnSpPr>
            <a:endCxn id="9218" idx="0"/>
          </p:cNvCxnSpPr>
          <p:nvPr/>
        </p:nvCxnSpPr>
        <p:spPr>
          <a:xfrm flipH="1">
            <a:off x="1655676" y="1484784"/>
            <a:ext cx="1692188" cy="177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>
            <a:endCxn id="9220" idx="0"/>
          </p:cNvCxnSpPr>
          <p:nvPr/>
        </p:nvCxnSpPr>
        <p:spPr>
          <a:xfrm>
            <a:off x="4572000" y="1268760"/>
            <a:ext cx="1857090" cy="1270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645024"/>
            <a:ext cx="8815885" cy="280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8640"/>
            <a:ext cx="3600400" cy="2950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8 Düz Ok Bağlayıcısı"/>
          <p:cNvCxnSpPr/>
          <p:nvPr/>
        </p:nvCxnSpPr>
        <p:spPr>
          <a:xfrm flipH="1">
            <a:off x="6876256" y="2708920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4624"/>
            <a:ext cx="3600400" cy="2950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140968"/>
            <a:ext cx="9036496" cy="36578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6 Düz Ok Bağlayıcısı"/>
          <p:cNvCxnSpPr>
            <a:endCxn id="11266" idx="0"/>
          </p:cNvCxnSpPr>
          <p:nvPr/>
        </p:nvCxnSpPr>
        <p:spPr>
          <a:xfrm flipH="1">
            <a:off x="4553744" y="908720"/>
            <a:ext cx="268255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26041"/>
            <a:ext cx="8931177" cy="36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16632"/>
            <a:ext cx="4269418" cy="1728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6 Düz Ok Bağlayıcısı"/>
          <p:cNvCxnSpPr/>
          <p:nvPr/>
        </p:nvCxnSpPr>
        <p:spPr>
          <a:xfrm>
            <a:off x="4860032" y="1340768"/>
            <a:ext cx="720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03712"/>
            <a:ext cx="3151755" cy="51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48880"/>
            <a:ext cx="4656203" cy="42380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16632"/>
            <a:ext cx="404665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Düz Ok Bağlayıcısı"/>
          <p:cNvCxnSpPr/>
          <p:nvPr/>
        </p:nvCxnSpPr>
        <p:spPr>
          <a:xfrm>
            <a:off x="4932040" y="90872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Closed-loop speed controlled </a:t>
            </a:r>
            <a:br>
              <a:rPr lang="en-US" dirty="0" smtClean="0"/>
            </a:br>
            <a:r>
              <a:rPr lang="en-US" dirty="0" err="1" smtClean="0"/>
              <a:t>pmsm</a:t>
            </a:r>
            <a:r>
              <a:rPr lang="en-US" dirty="0" smtClean="0"/>
              <a:t> servo drive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91" y="2564904"/>
            <a:ext cx="8584489" cy="249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624736" cy="19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7073617" cy="24730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6 Düz Ok Bağlayıcısı"/>
          <p:cNvCxnSpPr/>
          <p:nvPr/>
        </p:nvCxnSpPr>
        <p:spPr>
          <a:xfrm>
            <a:off x="2339752" y="19168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985016"/>
            <a:ext cx="4248472" cy="1828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9 Düz Ok Bağlayıcısı"/>
          <p:cNvCxnSpPr/>
          <p:nvPr/>
        </p:nvCxnSpPr>
        <p:spPr>
          <a:xfrm>
            <a:off x="899592" y="38610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624736" cy="19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20888"/>
            <a:ext cx="6768752" cy="41913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8 Düz Ok Bağlayıcısı"/>
          <p:cNvCxnSpPr/>
          <p:nvPr/>
        </p:nvCxnSpPr>
        <p:spPr>
          <a:xfrm>
            <a:off x="3635896" y="14127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92" y="980728"/>
            <a:ext cx="882652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6632"/>
            <a:ext cx="6192688" cy="179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100392" cy="47758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12 Düz Ok Bağlayıcısı"/>
          <p:cNvCxnSpPr/>
          <p:nvPr/>
        </p:nvCxnSpPr>
        <p:spPr>
          <a:xfrm>
            <a:off x="5148064" y="119675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57192"/>
            <a:ext cx="3386138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7" name="16 Düz Ok Bağlayıcısı"/>
          <p:cNvCxnSpPr>
            <a:endCxn id="3076" idx="0"/>
          </p:cNvCxnSpPr>
          <p:nvPr/>
        </p:nvCxnSpPr>
        <p:spPr>
          <a:xfrm flipH="1">
            <a:off x="1693069" y="4293096"/>
            <a:ext cx="79069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846" y="1134115"/>
            <a:ext cx="8827330" cy="4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" y="1052736"/>
            <a:ext cx="9138325" cy="43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849" y="2623096"/>
            <a:ext cx="8702639" cy="3974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60648"/>
            <a:ext cx="5976664" cy="173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Düz Ok Bağlayıcısı"/>
          <p:cNvCxnSpPr/>
          <p:nvPr/>
        </p:nvCxnSpPr>
        <p:spPr>
          <a:xfrm>
            <a:off x="6444208" y="119675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</Words>
  <Application>Microsoft Office PowerPoint</Application>
  <PresentationFormat>Ekran Gösterisi (4:3)</PresentationFormat>
  <Paragraphs>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Controller Algorithm for  Servo PMSM</vt:lpstr>
      <vt:lpstr>Closed-loop speed controlled  pmsm servo drive 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14</cp:revision>
  <dcterms:created xsi:type="dcterms:W3CDTF">2020-12-27T14:40:35Z</dcterms:created>
  <dcterms:modified xsi:type="dcterms:W3CDTF">2020-12-27T17:58:44Z</dcterms:modified>
</cp:coreProperties>
</file>