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682-640D-4D03-B8BB-582D70EF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20D4-5729-43E8-ABEB-307A4D74E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5889-6979-4211-9402-DE0E7E7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6FBF-764F-4878-80DB-2E4E4A4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97D9-5068-4853-B630-2770D8F5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2042-F347-4926-9C48-BF9C5E94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0BF-63C8-4525-9BFC-1A38766E1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63F3-27B0-403F-A7A9-976B2F3F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B57C-B03C-4048-B384-7DF52590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7706-E1B6-4DD9-9400-44FEAC94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8740B-73A9-49DB-9EAA-0C2A5C81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FA4D0-5B9E-40E5-9197-3DF3312E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9A3F-A8AA-444E-B1CB-65137DC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A5C-6CCE-4820-A7D1-BECA7C17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FBD8-46CD-4B2A-BF40-8DF60E86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344-9642-469C-A2F9-1C53A95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61C5-ABEF-406A-9F5E-F3342987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B403-C155-4B4F-82B5-6815CAC4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120D-01E0-43F7-9C71-0FAE4143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7A4D-3CAD-4C1C-BAAD-DCEE8EE2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1916-4632-4A44-A34B-55EDED2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8F94-67E8-4FB6-933B-FD6DB533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AA86-2D52-4CD0-B9AF-62C9C545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7B64-BFDF-4421-A3B5-15D0C68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0D1C-C51C-4716-95F8-C2F6B89A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284-2EA3-490A-B1F3-9824BDC9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C50C-8A79-40A5-83E4-615561DAC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F172-6980-40E7-8CAA-8F4C5E51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1D3DC-1816-476E-98EC-A1839B7A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E8CE-37AF-4B06-A975-04FCC2C7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CF5CE-9C72-41AE-9AF0-2B1C6FD1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3B9F-36C1-4567-B8FC-186765E6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6F68E-91C1-445B-88FE-6B81F596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C7C18-5F45-4F21-AD5D-7B43491F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9AB2-832B-445F-BB7A-38397970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52CD7-D306-4DC7-889A-D01686332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42C8E-0897-401E-9D13-B8A365F7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9031E-A094-4FA0-98FA-7C1D667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91371-0121-4ABD-BEC2-AC945CF8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FB4-809C-4670-98A5-A1CF74E7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37FDB-B708-43DF-88B7-6AF737CD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8FC6-D9C3-4E36-937A-F5603670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F9F8E-D7DB-41F7-BC0D-1EB1788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3D475-0BBC-4582-9C76-E383DEFF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195E-BB53-44E4-9294-A800C68E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C28B-A291-4788-9A9A-C6C1CE10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E47B-1969-435A-9679-535F7DE0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345E-C82B-42EE-BCC7-25A8C384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9692-CB9A-4FB1-A8A2-638956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0D3CD-1A2B-446B-AA87-8CDEC9CF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0876-6468-4C83-BB24-677A115C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6FCC-8D88-44D9-8C66-ECAE102A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F82-CEEC-4535-9374-3BBDA18E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B604A-71BF-498D-B87A-BE6C9BBE7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EF5DF-6430-4415-9166-98821D48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868E-AB8B-4390-8C52-8D1C747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FD5A-A03F-4BFA-B649-A7509949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533D6-5BB9-4502-A16A-F3C74D9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87EB-4731-4F67-B513-0334C1B5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5453-DB4F-48BC-83A9-D1CCFD7E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125C-9BEC-41F2-AD94-59F151D4E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5F9B-E66C-4555-8E9B-1ACA1A33C13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4D2F-D019-41E7-9F9A-3A4F39E8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4E7D-3EDD-471A-929C-26566024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73AC-9481-4ACA-B686-6D35E352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49D-9897-41B1-ACC6-ECD5791B7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Least Square (RLS) Method </a:t>
            </a:r>
            <a:br>
              <a:rPr lang="en-US" dirty="0"/>
            </a:br>
            <a:r>
              <a:rPr lang="en-US" dirty="0"/>
              <a:t>in Parameter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68021-8D63-401A-9211-28C180F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482"/>
            <a:ext cx="9144000" cy="1062318"/>
          </a:xfrm>
        </p:spPr>
        <p:txBody>
          <a:bodyPr/>
          <a:lstStyle/>
          <a:p>
            <a:r>
              <a:rPr lang="en-US" dirty="0"/>
              <a:t>METU – </a:t>
            </a:r>
            <a:r>
              <a:rPr lang="en-US" dirty="0" err="1"/>
              <a:t>Arçelik</a:t>
            </a:r>
            <a:r>
              <a:rPr lang="en-US" dirty="0"/>
              <a:t> 2244 program</a:t>
            </a:r>
          </a:p>
          <a:p>
            <a:r>
              <a:rPr lang="en-US" dirty="0" err="1"/>
              <a:t>Serhat</a:t>
            </a:r>
            <a:r>
              <a:rPr lang="en-US" dirty="0"/>
              <a:t> </a:t>
            </a:r>
            <a:r>
              <a:rPr lang="en-US" dirty="0" err="1"/>
              <a:t>Ozkucuk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8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9DAA-9407-4647-8059-BA6D415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6238B-14EA-46A3-A833-61625D56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254" y="1825625"/>
            <a:ext cx="5011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8DBA-675B-4E57-B1D1-718E918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</a:t>
            </a:r>
            <a:r>
              <a:rPr lang="en-US" dirty="0"/>
              <a:t> ref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3506E-8C7B-4CB8-B3EF-889C696A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85" y="2147582"/>
            <a:ext cx="11402830" cy="35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3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CE023F-6A65-4C4E-AD5D-90E288453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93" y="125835"/>
            <a:ext cx="8669302" cy="66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32A8C-72C8-4E56-9782-3E495008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25" y="795944"/>
            <a:ext cx="11058149" cy="52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8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5A2A4-4AEB-46AD-8632-9B0E2671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227055"/>
            <a:ext cx="9462782" cy="27276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3819B-44D5-4D7A-BA51-5788E5A53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860" y="3802186"/>
            <a:ext cx="802957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2F8D8-4250-4C92-BE81-18B6BB5F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61" y="971550"/>
            <a:ext cx="2114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3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83457C-8ED2-4D46-A46A-D40B760CA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349" y="107579"/>
            <a:ext cx="97440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5769C-5A12-40DD-B1B7-5FB99C99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46" y="3678532"/>
            <a:ext cx="10737908" cy="24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C89C2-3615-4D50-BC0D-89E5224D1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2678"/>
            <a:ext cx="5728470" cy="6592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B1ABF-0C90-44FC-902A-5948F8BB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5" y="2141159"/>
            <a:ext cx="5528940" cy="29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0DD-7CB8-4334-A130-F19BE702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Method Basic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3E44-BB69-4C3B-9DC9-A018D42D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Physics of the system is known 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minimizes the sum of squares of the error between </a:t>
            </a:r>
          </a:p>
          <a:p>
            <a:endParaRPr lang="en-US" dirty="0"/>
          </a:p>
          <a:p>
            <a:pPr lvl="1"/>
            <a:r>
              <a:rPr lang="en-US" dirty="0"/>
              <a:t>Measured output  &amp;  Model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364F3-AB22-4235-8033-0FF5ED71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1690688"/>
            <a:ext cx="3371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8683-078A-4D65-AF0E-C44B6D2E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43319-AACE-4500-A063-65969D709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78" y="2921232"/>
            <a:ext cx="9365642" cy="357164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BEF057A-11B6-455F-8EE3-9B957FD9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6" y="1991635"/>
            <a:ext cx="4848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CF94-47AD-4C9A-A318-2D6F6C08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845D0-4EBA-45B7-A349-0AEBEFC4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7" y="1965746"/>
            <a:ext cx="484822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5BFFB-E713-4F9C-A204-85DBBEF7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4" y="3481296"/>
            <a:ext cx="2114550" cy="5048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9B96B-9E9A-48B5-BC0B-BF8A2C3B607E}"/>
              </a:ext>
            </a:extLst>
          </p:cNvPr>
          <p:cNvSpPr txBox="1">
            <a:spLocks/>
          </p:cNvSpPr>
          <p:nvPr/>
        </p:nvSpPr>
        <p:spPr>
          <a:xfrm>
            <a:off x="246529" y="2776027"/>
            <a:ext cx="10515600" cy="95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 </a:t>
            </a:r>
            <a:r>
              <a:rPr lang="en-US" dirty="0" err="1"/>
              <a:t>yi’s</a:t>
            </a:r>
            <a:r>
              <a:rPr lang="en-US" dirty="0"/>
              <a:t> are linearly related with input xi’s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89690-9C2D-49B1-90E6-27FBCD4A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6" y="4353252"/>
            <a:ext cx="5724525" cy="6762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BE4AEA-BB5C-486F-A4DB-7542139950A0}"/>
              </a:ext>
            </a:extLst>
          </p:cNvPr>
          <p:cNvSpPr txBox="1">
            <a:spLocks/>
          </p:cNvSpPr>
          <p:nvPr/>
        </p:nvSpPr>
        <p:spPr>
          <a:xfrm>
            <a:off x="7153274" y="3481296"/>
            <a:ext cx="4334436" cy="95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-&gt;Equation error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12C870-A0E5-40F9-9584-F9FEC73355D5}"/>
              </a:ext>
            </a:extLst>
          </p:cNvPr>
          <p:cNvSpPr txBox="1">
            <a:spLocks/>
          </p:cNvSpPr>
          <p:nvPr/>
        </p:nvSpPr>
        <p:spPr>
          <a:xfrm>
            <a:off x="246529" y="5396522"/>
            <a:ext cx="10515600" cy="95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purpose is minimizing the equation error e. </a:t>
            </a:r>
          </a:p>
        </p:txBody>
      </p:sp>
    </p:spTree>
    <p:extLst>
      <p:ext uri="{BB962C8B-B14F-4D97-AF65-F5344CB8AC3E}">
        <p14:creationId xmlns:p14="http://schemas.microsoft.com/office/powerpoint/2010/main" val="259168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7EB4-27EA-4B61-B9AF-137889EE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FE12E-AEF5-426B-9D29-5456B875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57" y="1937544"/>
            <a:ext cx="1866900" cy="128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91788-0D28-4F0E-94F6-84C2D2F3E67F}"/>
              </a:ext>
            </a:extLst>
          </p:cNvPr>
          <p:cNvSpPr txBox="1"/>
          <p:nvPr/>
        </p:nvSpPr>
        <p:spPr>
          <a:xfrm>
            <a:off x="1319442" y="231887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J(x)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F6138-ABE2-476C-BBEA-330DFB3DF77A}"/>
              </a:ext>
            </a:extLst>
          </p:cNvPr>
          <p:cNvSpPr txBox="1"/>
          <p:nvPr/>
        </p:nvSpPr>
        <p:spPr>
          <a:xfrm>
            <a:off x="3960489" y="2318871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E841C-3080-461E-BDBA-DFC2759DAE0A}"/>
              </a:ext>
            </a:extLst>
          </p:cNvPr>
          <p:cNvSpPr txBox="1"/>
          <p:nvPr/>
        </p:nvSpPr>
        <p:spPr>
          <a:xfrm>
            <a:off x="4303093" y="2318871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       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1F12D-0264-4B14-A02F-6ADCF45A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604" y="2442041"/>
            <a:ext cx="1123950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E24BD-99D8-45FB-B43A-2021180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24" y="2442041"/>
            <a:ext cx="1123950" cy="400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BD4C3-5F55-4A41-B9A2-738DC9AF29EA}"/>
              </a:ext>
            </a:extLst>
          </p:cNvPr>
          <p:cNvSpPr txBox="1"/>
          <p:nvPr/>
        </p:nvSpPr>
        <p:spPr>
          <a:xfrm>
            <a:off x="5991113" y="233007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      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D4AF1-DCEC-4431-9983-40B74B79DB1D}"/>
              </a:ext>
            </a:extLst>
          </p:cNvPr>
          <p:cNvSpPr txBox="1"/>
          <p:nvPr/>
        </p:nvSpPr>
        <p:spPr>
          <a:xfrm>
            <a:off x="5753344" y="221120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6774D-E60A-48D5-B7CE-31F7C6F14006}"/>
              </a:ext>
            </a:extLst>
          </p:cNvPr>
          <p:cNvSpPr txBox="1"/>
          <p:nvPr/>
        </p:nvSpPr>
        <p:spPr>
          <a:xfrm>
            <a:off x="1319442" y="3372972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 J(x)/dx = 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EC0DB6-AFA8-4016-B12F-EE79F0E9F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2" y="4150133"/>
            <a:ext cx="2867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6C19-EAFF-4BBC-ABEA-A974AAC5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365125"/>
            <a:ext cx="10808516" cy="1325563"/>
          </a:xfrm>
        </p:spPr>
        <p:txBody>
          <a:bodyPr/>
          <a:lstStyle/>
          <a:p>
            <a:r>
              <a:rPr lang="en-US" dirty="0"/>
              <a:t>Recursive (Sequential) Least Square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015-C808-4392-BB82-E86C61E0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data is coming in sequentially? Do we have to recompute everything each time a new data point comes in, or can we write our new, updated estimate in terms of our old estimate?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DC28A-0BBE-4F09-9BB1-92D377AC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34" y="3429000"/>
            <a:ext cx="11176932" cy="1556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7AD52-3A27-448E-A69C-3CDBB59D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5235918"/>
            <a:ext cx="10334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90E3C-4E95-48DA-8A85-98341D5BC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62" y="696286"/>
            <a:ext cx="11018475" cy="44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12E2-2F05-4283-8CA8-E3AB9073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999C8-6891-465B-BEFD-8CA399C9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7" y="2202957"/>
            <a:ext cx="11611015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95EF-70AD-4ABE-92D5-B7D8067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ref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8FA07-AA00-4A10-B174-FF2DF225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297"/>
            <a:ext cx="10515600" cy="3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156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Recursive Least Square (RLS) Method  in Parameter Estimation</vt:lpstr>
      <vt:lpstr>Least Square Method Basic Principle</vt:lpstr>
      <vt:lpstr>Mathematical formulation (1)</vt:lpstr>
      <vt:lpstr>Mathematical formulation (2)</vt:lpstr>
      <vt:lpstr>Mathematical formulation (3)</vt:lpstr>
      <vt:lpstr>Recursive (Sequential) Least Square Estimation</vt:lpstr>
      <vt:lpstr>PowerPoint Presentation</vt:lpstr>
      <vt:lpstr>Matlab Model</vt:lpstr>
      <vt:lpstr>Speed ref</vt:lpstr>
      <vt:lpstr>Id ref</vt:lpstr>
      <vt:lpstr>Iq ref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Least Square (RLS) Method  in Parameter Estimation</dc:title>
  <dc:creator>admin</dc:creator>
  <cp:lastModifiedBy>admin</cp:lastModifiedBy>
  <cp:revision>7</cp:revision>
  <dcterms:created xsi:type="dcterms:W3CDTF">2020-09-14T08:10:10Z</dcterms:created>
  <dcterms:modified xsi:type="dcterms:W3CDTF">2020-09-14T12:04:11Z</dcterms:modified>
</cp:coreProperties>
</file>