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12.11.2020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620688"/>
            <a:ext cx="314325" cy="3429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45224"/>
            <a:ext cx="2190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40 Düz Ok Bağlayıcısı"/>
          <p:cNvCxnSpPr/>
          <p:nvPr/>
        </p:nvCxnSpPr>
        <p:spPr>
          <a:xfrm>
            <a:off x="2051720" y="371703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>
            <a:off x="5076056" y="371703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/>
          <p:nvPr/>
        </p:nvCxnSpPr>
        <p:spPr>
          <a:xfrm flipV="1">
            <a:off x="2051720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flipV="1">
            <a:off x="5076056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 flipV="1">
            <a:off x="2051720" y="3176972"/>
            <a:ext cx="936104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 flipV="1">
            <a:off x="2987824" y="2456892"/>
            <a:ext cx="36004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3023828" y="2456892"/>
            <a:ext cx="36004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/>
          <p:nvPr/>
        </p:nvCxnSpPr>
        <p:spPr>
          <a:xfrm flipV="1">
            <a:off x="3059832" y="2456892"/>
            <a:ext cx="108012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 flipV="1">
            <a:off x="5076056" y="3176972"/>
            <a:ext cx="972108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Düz Bağlayıcı"/>
          <p:cNvCxnSpPr/>
          <p:nvPr/>
        </p:nvCxnSpPr>
        <p:spPr>
          <a:xfrm flipV="1">
            <a:off x="6048164" y="2492896"/>
            <a:ext cx="72008" cy="6840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Bağlayıcı"/>
          <p:cNvCxnSpPr/>
          <p:nvPr/>
        </p:nvCxnSpPr>
        <p:spPr>
          <a:xfrm flipV="1">
            <a:off x="6120172" y="2132856"/>
            <a:ext cx="576064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 rot="16200000">
            <a:off x="1457866" y="211464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63" name="62 Metin kutusu"/>
          <p:cNvSpPr txBox="1"/>
          <p:nvPr/>
        </p:nvSpPr>
        <p:spPr>
          <a:xfrm rot="16200000">
            <a:off x="4080681" y="2516162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 Angle</a:t>
            </a:r>
            <a:endParaRPr lang="en-US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3959932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6910057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cxnSp>
        <p:nvCxnSpPr>
          <p:cNvPr id="67" name="66 Düz Bağlayıcı"/>
          <p:cNvCxnSpPr/>
          <p:nvPr/>
        </p:nvCxnSpPr>
        <p:spPr>
          <a:xfrm>
            <a:off x="298782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3059832" y="3068960"/>
            <a:ext cx="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/>
          <p:nvPr/>
        </p:nvCxnSpPr>
        <p:spPr>
          <a:xfrm>
            <a:off x="604816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Bağlayıcı"/>
          <p:cNvCxnSpPr/>
          <p:nvPr/>
        </p:nvCxnSpPr>
        <p:spPr>
          <a:xfrm>
            <a:off x="6120172" y="2492896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/>
          <p:nvPr/>
        </p:nvCxnSpPr>
        <p:spPr>
          <a:xfrm flipH="1">
            <a:off x="2051720" y="245689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Düz Bağlayıcı"/>
          <p:cNvCxnSpPr/>
          <p:nvPr/>
        </p:nvCxnSpPr>
        <p:spPr>
          <a:xfrm flipH="1">
            <a:off x="2051720" y="3176972"/>
            <a:ext cx="900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Bağlayıcı"/>
          <p:cNvCxnSpPr/>
          <p:nvPr/>
        </p:nvCxnSpPr>
        <p:spPr>
          <a:xfrm flipH="1">
            <a:off x="5076056" y="2492896"/>
            <a:ext cx="10441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Bağlayıcı"/>
          <p:cNvCxnSpPr/>
          <p:nvPr/>
        </p:nvCxnSpPr>
        <p:spPr>
          <a:xfrm flipH="1">
            <a:off x="5076056" y="317697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Metin kutusu"/>
          <p:cNvSpPr txBox="1"/>
          <p:nvPr/>
        </p:nvSpPr>
        <p:spPr>
          <a:xfrm>
            <a:off x="2519772" y="3717032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5" name="84 Dikdörtgen"/>
          <p:cNvSpPr/>
          <p:nvPr/>
        </p:nvSpPr>
        <p:spPr>
          <a:xfrm>
            <a:off x="5580112" y="3717032"/>
            <a:ext cx="102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6" name="85 Metin kutusu"/>
          <p:cNvSpPr txBox="1"/>
          <p:nvPr/>
        </p:nvSpPr>
        <p:spPr>
          <a:xfrm>
            <a:off x="2123728" y="2528900"/>
            <a:ext cx="6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</a:t>
            </a:r>
            <a:endParaRPr lang="tr-TR" sz="1600" dirty="0" smtClean="0"/>
          </a:p>
          <a:p>
            <a:r>
              <a:rPr lang="en-US" sz="1600" dirty="0" smtClean="0"/>
              <a:t>peak</a:t>
            </a:r>
            <a:endParaRPr lang="en-US" sz="1600" dirty="0"/>
          </a:p>
        </p:txBody>
      </p:sp>
      <p:sp>
        <p:nvSpPr>
          <p:cNvPr id="87" name="86 Metin kutusu"/>
          <p:cNvSpPr txBox="1"/>
          <p:nvPr/>
        </p:nvSpPr>
        <p:spPr>
          <a:xfrm>
            <a:off x="5112060" y="2528900"/>
            <a:ext cx="895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Dummy</a:t>
            </a:r>
          </a:p>
          <a:p>
            <a:r>
              <a:rPr lang="en-US" sz="1600" dirty="0" smtClean="0"/>
              <a:t>Rotation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>
            <a:grpSpLocks noChangeAspect="1"/>
          </p:cNvGrpSpPr>
          <p:nvPr/>
        </p:nvGrpSpPr>
        <p:grpSpPr>
          <a:xfrm>
            <a:off x="3095857" y="1520787"/>
            <a:ext cx="1440000" cy="1717153"/>
            <a:chOff x="3095838" y="1520788"/>
            <a:chExt cx="2879987" cy="3434306"/>
          </a:xfrm>
        </p:grpSpPr>
        <p:pic>
          <p:nvPicPr>
            <p:cNvPr id="1026" name="Picture 2" descr="C:\Users\User\Desktop\PhD-Works\Parameter Estimation Works\SERVO DRIVELINE TRANSMISSION AND FAULT MATHEMATICAL MODEL\fault_gear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5838" y="1520788"/>
              <a:ext cx="2879987" cy="3434306"/>
            </a:xfrm>
            <a:prstGeom prst="rect">
              <a:avLst/>
            </a:prstGeom>
            <a:noFill/>
          </p:spPr>
        </p:pic>
        <p:sp>
          <p:nvSpPr>
            <p:cNvPr id="5" name="4 Oval"/>
            <p:cNvSpPr/>
            <p:nvPr/>
          </p:nvSpPr>
          <p:spPr>
            <a:xfrm>
              <a:off x="3923928" y="2312876"/>
              <a:ext cx="1152000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Oval"/>
            <p:cNvSpPr/>
            <p:nvPr/>
          </p:nvSpPr>
          <p:spPr>
            <a:xfrm>
              <a:off x="4355976" y="3609020"/>
              <a:ext cx="396044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634895" y="1702549"/>
            <a:ext cx="181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Reference </a:t>
            </a:r>
          </a:p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cxnSp>
        <p:nvCxnSpPr>
          <p:cNvPr id="6" name="5 Düz Ok Bağlayıcısı"/>
          <p:cNvCxnSpPr/>
          <p:nvPr/>
        </p:nvCxnSpPr>
        <p:spPr>
          <a:xfrm>
            <a:off x="1151620" y="27809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flipV="1">
            <a:off x="1151620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1151620" y="2600908"/>
            <a:ext cx="144016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Bağlayıcı"/>
          <p:cNvCxnSpPr/>
          <p:nvPr/>
        </p:nvCxnSpPr>
        <p:spPr>
          <a:xfrm>
            <a:off x="1295636" y="260090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Bağlayıcı"/>
          <p:cNvCxnSpPr/>
          <p:nvPr/>
        </p:nvCxnSpPr>
        <p:spPr>
          <a:xfrm flipV="1">
            <a:off x="1619672" y="24568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Bağlayıcı"/>
          <p:cNvCxnSpPr/>
          <p:nvPr/>
        </p:nvCxnSpPr>
        <p:spPr>
          <a:xfrm>
            <a:off x="1619672" y="24568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2483768" y="260090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Dikdörtgen"/>
          <p:cNvSpPr/>
          <p:nvPr/>
        </p:nvSpPr>
        <p:spPr>
          <a:xfrm>
            <a:off x="2807804" y="2348880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Metin kutusu"/>
          <p:cNvSpPr txBox="1"/>
          <p:nvPr/>
        </p:nvSpPr>
        <p:spPr>
          <a:xfrm>
            <a:off x="2843808" y="24208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</a:t>
            </a:r>
            <a:endParaRPr lang="en-US" dirty="0"/>
          </a:p>
        </p:txBody>
      </p:sp>
      <p:cxnSp>
        <p:nvCxnSpPr>
          <p:cNvPr id="23" name="22 Düz Ok Bağlayıcısı"/>
          <p:cNvCxnSpPr/>
          <p:nvPr/>
        </p:nvCxnSpPr>
        <p:spPr>
          <a:xfrm>
            <a:off x="3311860" y="26009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Metin kutusu"/>
          <p:cNvSpPr txBox="1"/>
          <p:nvPr/>
        </p:nvSpPr>
        <p:spPr>
          <a:xfrm>
            <a:off x="3239852" y="2168860"/>
            <a:ext cx="5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iq</a:t>
            </a:r>
            <a:r>
              <a:rPr lang="en-US" sz="1200" dirty="0" err="1" smtClean="0"/>
              <a:t>ref</a:t>
            </a:r>
            <a:endParaRPr lang="en-US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2887547" y="3095672"/>
            <a:ext cx="5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id</a:t>
            </a:r>
            <a:r>
              <a:rPr lang="tr-TR" sz="1200" dirty="0" err="1" smtClean="0"/>
              <a:t>ref</a:t>
            </a:r>
            <a:endParaRPr lang="en-US" dirty="0"/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3419872" y="3284984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ikdörtgen"/>
          <p:cNvSpPr/>
          <p:nvPr/>
        </p:nvSpPr>
        <p:spPr>
          <a:xfrm>
            <a:off x="4139952" y="2996952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Dikdörtgen"/>
          <p:cNvSpPr/>
          <p:nvPr/>
        </p:nvSpPr>
        <p:spPr>
          <a:xfrm>
            <a:off x="4139952" y="2312876"/>
            <a:ext cx="468052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33 Grup"/>
          <p:cNvGrpSpPr/>
          <p:nvPr/>
        </p:nvGrpSpPr>
        <p:grpSpPr>
          <a:xfrm>
            <a:off x="3599892" y="2420888"/>
            <a:ext cx="324036" cy="432048"/>
            <a:chOff x="3167844" y="4221088"/>
            <a:chExt cx="324036" cy="432048"/>
          </a:xfrm>
        </p:grpSpPr>
        <p:sp>
          <p:nvSpPr>
            <p:cNvPr id="31" name="30 Oval"/>
            <p:cNvSpPr/>
            <p:nvPr/>
          </p:nvSpPr>
          <p:spPr>
            <a:xfrm>
              <a:off x="3239852" y="4293096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Metin kutusu"/>
            <p:cNvSpPr txBox="1"/>
            <p:nvPr/>
          </p:nvSpPr>
          <p:spPr>
            <a:xfrm>
              <a:off x="3167844" y="42210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+</a:t>
              </a:r>
            </a:p>
          </p:txBody>
        </p:sp>
        <p:sp>
          <p:nvSpPr>
            <p:cNvPr id="33" name="32 Metin kutusu"/>
            <p:cNvSpPr txBox="1"/>
            <p:nvPr/>
          </p:nvSpPr>
          <p:spPr>
            <a:xfrm>
              <a:off x="3239852" y="4314582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-</a:t>
              </a:r>
              <a:endParaRPr lang="en-US" sz="1600" dirty="0"/>
            </a:p>
          </p:txBody>
        </p:sp>
      </p:grpSp>
      <p:grpSp>
        <p:nvGrpSpPr>
          <p:cNvPr id="35" name="34 Grup"/>
          <p:cNvGrpSpPr/>
          <p:nvPr/>
        </p:nvGrpSpPr>
        <p:grpSpPr>
          <a:xfrm>
            <a:off x="3599892" y="3104964"/>
            <a:ext cx="324036" cy="432048"/>
            <a:chOff x="3167844" y="4221088"/>
            <a:chExt cx="324036" cy="432048"/>
          </a:xfrm>
        </p:grpSpPr>
        <p:sp>
          <p:nvSpPr>
            <p:cNvPr id="36" name="35 Oval"/>
            <p:cNvSpPr/>
            <p:nvPr/>
          </p:nvSpPr>
          <p:spPr>
            <a:xfrm>
              <a:off x="3239852" y="4293096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Metin kutusu"/>
            <p:cNvSpPr txBox="1"/>
            <p:nvPr/>
          </p:nvSpPr>
          <p:spPr>
            <a:xfrm>
              <a:off x="3167844" y="42210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+</a:t>
              </a:r>
            </a:p>
          </p:txBody>
        </p:sp>
        <p:sp>
          <p:nvSpPr>
            <p:cNvPr id="38" name="37 Metin kutusu"/>
            <p:cNvSpPr txBox="1"/>
            <p:nvPr/>
          </p:nvSpPr>
          <p:spPr>
            <a:xfrm>
              <a:off x="3239852" y="4314582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-</a:t>
              </a:r>
              <a:endParaRPr lang="en-US" sz="1600" dirty="0"/>
            </a:p>
          </p:txBody>
        </p:sp>
      </p:grpSp>
      <p:sp>
        <p:nvSpPr>
          <p:cNvPr id="41" name="40 Metin kutusu"/>
          <p:cNvSpPr txBox="1"/>
          <p:nvPr/>
        </p:nvSpPr>
        <p:spPr>
          <a:xfrm>
            <a:off x="4103948" y="242088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PID</a:t>
            </a:r>
            <a:endParaRPr lang="en-US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4103948" y="309567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PID</a:t>
            </a:r>
            <a:endParaRPr lang="en-US" dirty="0"/>
          </a:p>
        </p:txBody>
      </p:sp>
      <p:sp>
        <p:nvSpPr>
          <p:cNvPr id="44" name="43 Dikdörtgen"/>
          <p:cNvSpPr/>
          <p:nvPr/>
        </p:nvSpPr>
        <p:spPr>
          <a:xfrm>
            <a:off x="4824028" y="2312876"/>
            <a:ext cx="9361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4608004" y="32849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Dikdörtgen"/>
          <p:cNvSpPr/>
          <p:nvPr/>
        </p:nvSpPr>
        <p:spPr>
          <a:xfrm>
            <a:off x="7776356" y="2510316"/>
            <a:ext cx="10081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7 Oval"/>
          <p:cNvSpPr/>
          <p:nvPr/>
        </p:nvSpPr>
        <p:spPr>
          <a:xfrm>
            <a:off x="8046386" y="26543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8 Metin kutusu"/>
          <p:cNvSpPr txBox="1"/>
          <p:nvPr/>
        </p:nvSpPr>
        <p:spPr>
          <a:xfrm>
            <a:off x="8153072" y="2620069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N</a:t>
            </a:r>
          </a:p>
          <a:p>
            <a:pPr algn="ctr"/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7704348" y="2690336"/>
            <a:ext cx="288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A</a:t>
            </a:r>
          </a:p>
          <a:p>
            <a:r>
              <a:rPr lang="tr-TR" sz="1400" dirty="0" smtClean="0"/>
              <a:t>B</a:t>
            </a:r>
          </a:p>
          <a:p>
            <a:r>
              <a:rPr lang="tr-TR" sz="1400" dirty="0" smtClean="0"/>
              <a:t>C</a:t>
            </a:r>
          </a:p>
        </p:txBody>
      </p:sp>
      <p:sp>
        <p:nvSpPr>
          <p:cNvPr id="51" name="50 Metin kutusu"/>
          <p:cNvSpPr txBox="1"/>
          <p:nvPr/>
        </p:nvSpPr>
        <p:spPr>
          <a:xfrm>
            <a:off x="7725960" y="2454567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</a:t>
            </a:r>
            <a:endParaRPr lang="en-US" sz="1400" dirty="0"/>
          </a:p>
        </p:txBody>
      </p:sp>
      <p:sp>
        <p:nvSpPr>
          <p:cNvPr id="52" name="51 Metin kutusu"/>
          <p:cNvSpPr txBox="1"/>
          <p:nvPr/>
        </p:nvSpPr>
        <p:spPr>
          <a:xfrm>
            <a:off x="1907704" y="4149080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</a:t>
            </a:r>
          </a:p>
          <a:p>
            <a:r>
              <a:rPr lang="tr-TR" dirty="0" smtClean="0"/>
              <a:t>θ</a:t>
            </a:r>
            <a:endParaRPr lang="en-US" dirty="0"/>
          </a:p>
        </p:txBody>
      </p:sp>
      <p:sp>
        <p:nvSpPr>
          <p:cNvPr id="42" name="41 Metin kutusu"/>
          <p:cNvSpPr txBox="1"/>
          <p:nvPr/>
        </p:nvSpPr>
        <p:spPr>
          <a:xfrm>
            <a:off x="4824028" y="27449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SVPWM</a:t>
            </a:r>
            <a:endParaRPr lang="en-US" dirty="0"/>
          </a:p>
        </p:txBody>
      </p:sp>
      <p:sp>
        <p:nvSpPr>
          <p:cNvPr id="55" name="54 Dikdörtgen"/>
          <p:cNvSpPr/>
          <p:nvPr/>
        </p:nvSpPr>
        <p:spPr>
          <a:xfrm>
            <a:off x="6300192" y="2312876"/>
            <a:ext cx="9361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Metin kutusu"/>
          <p:cNvSpPr txBox="1"/>
          <p:nvPr/>
        </p:nvSpPr>
        <p:spPr>
          <a:xfrm>
            <a:off x="6300192" y="2744924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cxnSp>
        <p:nvCxnSpPr>
          <p:cNvPr id="60" name="59 Düz Ok Bağlayıcısı"/>
          <p:cNvCxnSpPr/>
          <p:nvPr/>
        </p:nvCxnSpPr>
        <p:spPr>
          <a:xfrm>
            <a:off x="5760132" y="2492896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Metin kutusu"/>
          <p:cNvSpPr txBox="1"/>
          <p:nvPr/>
        </p:nvSpPr>
        <p:spPr>
          <a:xfrm>
            <a:off x="4887522" y="2348880"/>
            <a:ext cx="944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Gate Signals</a:t>
            </a:r>
            <a:endParaRPr lang="en-US" sz="1200" dirty="0"/>
          </a:p>
        </p:txBody>
      </p:sp>
      <p:cxnSp>
        <p:nvCxnSpPr>
          <p:cNvPr id="65" name="64 Düz Ok Bağlayıcısı"/>
          <p:cNvCxnSpPr/>
          <p:nvPr/>
        </p:nvCxnSpPr>
        <p:spPr>
          <a:xfrm>
            <a:off x="4608004" y="26009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Düz Ok Bağlayıcısı"/>
          <p:cNvCxnSpPr/>
          <p:nvPr/>
        </p:nvCxnSpPr>
        <p:spPr>
          <a:xfrm>
            <a:off x="3923928" y="32849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Düz Ok Bağlayıcısı"/>
          <p:cNvCxnSpPr/>
          <p:nvPr/>
        </p:nvCxnSpPr>
        <p:spPr>
          <a:xfrm>
            <a:off x="3923928" y="26009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2699792" y="1988840"/>
            <a:ext cx="2736304" cy="1620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539552" y="2528900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Reference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7604" y="2816932"/>
            <a:ext cx="676275" cy="3714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088740"/>
            <a:ext cx="161925" cy="2952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2180" y="2276872"/>
            <a:ext cx="1285875" cy="3333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293096"/>
            <a:ext cx="152400" cy="295275"/>
          </a:xfrm>
          <a:prstGeom prst="rect">
            <a:avLst/>
          </a:prstGeom>
          <a:noFill/>
        </p:spPr>
      </p:pic>
      <p:sp>
        <p:nvSpPr>
          <p:cNvPr id="14" name="13 Metin kutusu"/>
          <p:cNvSpPr txBox="1"/>
          <p:nvPr/>
        </p:nvSpPr>
        <p:spPr>
          <a:xfrm>
            <a:off x="1979712" y="1052736"/>
            <a:ext cx="153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Indicator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5976156" y="1952836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Speed</a:t>
            </a:r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2951820" y="4257092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Position Angle</a:t>
            </a:r>
            <a:endParaRPr lang="en-US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6039018" y="3140968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Duration</a:t>
            </a:r>
            <a:endParaRPr lang="en-US" dirty="0"/>
          </a:p>
        </p:txBody>
      </p:sp>
      <p:sp>
        <p:nvSpPr>
          <p:cNvPr id="19" name="18 Oval"/>
          <p:cNvSpPr/>
          <p:nvPr/>
        </p:nvSpPr>
        <p:spPr>
          <a:xfrm>
            <a:off x="467544" y="2420888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Oval"/>
          <p:cNvSpPr/>
          <p:nvPr/>
        </p:nvSpPr>
        <p:spPr>
          <a:xfrm>
            <a:off x="1943708" y="800708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Oval"/>
          <p:cNvSpPr/>
          <p:nvPr/>
        </p:nvSpPr>
        <p:spPr>
          <a:xfrm>
            <a:off x="2915816" y="4041068"/>
            <a:ext cx="234026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Oval"/>
          <p:cNvSpPr/>
          <p:nvPr/>
        </p:nvSpPr>
        <p:spPr>
          <a:xfrm>
            <a:off x="5868144" y="1808820"/>
            <a:ext cx="1944216" cy="9721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Oval"/>
          <p:cNvSpPr/>
          <p:nvPr/>
        </p:nvSpPr>
        <p:spPr>
          <a:xfrm>
            <a:off x="5868144" y="2924944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27 Düz Ok Bağlayıcısı"/>
          <p:cNvCxnSpPr>
            <a:stCxn id="19" idx="6"/>
          </p:cNvCxnSpPr>
          <p:nvPr/>
        </p:nvCxnSpPr>
        <p:spPr>
          <a:xfrm>
            <a:off x="2267744" y="2816932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Ok Bağlayıcısı"/>
          <p:cNvCxnSpPr/>
          <p:nvPr/>
        </p:nvCxnSpPr>
        <p:spPr>
          <a:xfrm flipH="1">
            <a:off x="5436096" y="3320988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 flipH="1">
            <a:off x="5436096" y="2312876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rot="16200000" flipH="1">
            <a:off x="2627784" y="1808820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rot="5400000" flipH="1" flipV="1">
            <a:off x="3887924" y="3825044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Metin kutusu"/>
          <p:cNvSpPr txBox="1"/>
          <p:nvPr/>
        </p:nvSpPr>
        <p:spPr>
          <a:xfrm>
            <a:off x="2750802" y="2433082"/>
            <a:ext cx="260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Anti-peak Fed </a:t>
            </a:r>
          </a:p>
          <a:p>
            <a:pPr algn="ctr"/>
            <a:r>
              <a:rPr lang="en-US" sz="2000" dirty="0" smtClean="0"/>
              <a:t>Speed Reference Signal</a:t>
            </a:r>
            <a:endParaRPr lang="en-US" sz="20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428" y="872716"/>
            <a:ext cx="2514600" cy="342900"/>
          </a:xfrm>
          <a:prstGeom prst="rect">
            <a:avLst/>
          </a:prstGeom>
          <a:noFill/>
        </p:spPr>
      </p:pic>
      <p:sp>
        <p:nvSpPr>
          <p:cNvPr id="39" name="38 Metin kutusu"/>
          <p:cNvSpPr txBox="1"/>
          <p:nvPr/>
        </p:nvSpPr>
        <p:spPr>
          <a:xfrm>
            <a:off x="4343024" y="404664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Peak Math</a:t>
            </a:r>
            <a:endParaRPr lang="en-US" dirty="0"/>
          </a:p>
        </p:txBody>
      </p:sp>
      <p:sp>
        <p:nvSpPr>
          <p:cNvPr id="40" name="39 Oval"/>
          <p:cNvSpPr/>
          <p:nvPr/>
        </p:nvSpPr>
        <p:spPr>
          <a:xfrm>
            <a:off x="3851920" y="332656"/>
            <a:ext cx="2735796" cy="1260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40 Düz Ok Bağlayıcısı"/>
          <p:cNvCxnSpPr/>
          <p:nvPr/>
        </p:nvCxnSpPr>
        <p:spPr>
          <a:xfrm rot="16200000" flipH="1">
            <a:off x="5040052" y="1808820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80</Words>
  <Application>Microsoft Office PowerPoint</Application>
  <PresentationFormat>Ekran Gösterisi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97</cp:revision>
  <dcterms:created xsi:type="dcterms:W3CDTF">2020-10-15T19:37:34Z</dcterms:created>
  <dcterms:modified xsi:type="dcterms:W3CDTF">2020-11-12T15:41:40Z</dcterms:modified>
</cp:coreProperties>
</file>