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"/>
          <p:cNvGrpSpPr/>
          <p:nvPr/>
        </p:nvGrpSpPr>
        <p:grpSpPr>
          <a:xfrm>
            <a:off x="1290424" y="1914505"/>
            <a:ext cx="6583680" cy="3075444"/>
            <a:chOff x="1290424" y="1914505"/>
            <a:chExt cx="6583680" cy="3075444"/>
          </a:xfrm>
        </p:grpSpPr>
        <p:pic>
          <p:nvPicPr>
            <p:cNvPr id="4" name="Picture 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424" y="1914505"/>
              <a:ext cx="6583680" cy="307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Dikdörtgen"/>
            <p:cNvSpPr/>
            <p:nvPr/>
          </p:nvSpPr>
          <p:spPr>
            <a:xfrm>
              <a:off x="1306264" y="1940059"/>
              <a:ext cx="6552000" cy="3024336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Resim" descr="siemens-servo-motor-1fl60322af211aa1-200w-327_1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360" y="3068960"/>
            <a:ext cx="450000" cy="37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" name="11 Düz Bağlayıcı"/>
          <p:cNvCxnSpPr/>
          <p:nvPr/>
        </p:nvCxnSpPr>
        <p:spPr>
          <a:xfrm>
            <a:off x="7452320" y="2996952"/>
            <a:ext cx="288032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8388424" y="2780928"/>
            <a:ext cx="5261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PMSM Servo</a:t>
            </a:r>
            <a:endParaRPr lang="en-US" sz="500" b="1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699792" y="240608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TMS320F2837xD</a:t>
            </a:r>
            <a:endParaRPr lang="en-US" sz="800" b="1" dirty="0"/>
          </a:p>
        </p:txBody>
      </p:sp>
      <p:sp>
        <p:nvSpPr>
          <p:cNvPr id="15" name="14 Dikdörtgen"/>
          <p:cNvSpPr/>
          <p:nvPr/>
        </p:nvSpPr>
        <p:spPr>
          <a:xfrm>
            <a:off x="1331640" y="1988840"/>
            <a:ext cx="6552728" cy="2952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703712"/>
            <a:ext cx="3151755" cy="51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48880"/>
            <a:ext cx="4656203" cy="42380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16632"/>
            <a:ext cx="404665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Düz Ok Bağlayıcısı"/>
          <p:cNvCxnSpPr/>
          <p:nvPr/>
        </p:nvCxnSpPr>
        <p:spPr>
          <a:xfrm>
            <a:off x="4932040" y="90872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6457950" cy="3895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0"/>
            <a:ext cx="6192688" cy="179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Düz Ok Bağlayıcısı"/>
          <p:cNvCxnSpPr/>
          <p:nvPr/>
        </p:nvCxnSpPr>
        <p:spPr>
          <a:xfrm flipH="1">
            <a:off x="6660232" y="908720"/>
            <a:ext cx="172819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179512" y="260648"/>
            <a:ext cx="214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ADC offset calculator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initialize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job: host screen for easy control and track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31 Grup"/>
          <p:cNvGrpSpPr/>
          <p:nvPr/>
        </p:nvGrpSpPr>
        <p:grpSpPr>
          <a:xfrm>
            <a:off x="971600" y="2276872"/>
            <a:ext cx="7043109" cy="3276600"/>
            <a:chOff x="971600" y="2276872"/>
            <a:chExt cx="7043109" cy="3276600"/>
          </a:xfrm>
        </p:grpSpPr>
        <p:pic>
          <p:nvPicPr>
            <p:cNvPr id="102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276872"/>
              <a:ext cx="7018338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5 Resim" descr="siemens-servo-motor-1fl60322af211aa1-200w-327_1.jpg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20" y="3501008"/>
              <a:ext cx="450000" cy="37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7" name="6 Düz Bağlayıcı"/>
            <p:cNvCxnSpPr/>
            <p:nvPr/>
          </p:nvCxnSpPr>
          <p:spPr>
            <a:xfrm>
              <a:off x="7524328" y="3429000"/>
              <a:ext cx="360040" cy="0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Metin kutusu"/>
            <p:cNvSpPr txBox="1"/>
            <p:nvPr/>
          </p:nvSpPr>
          <p:spPr>
            <a:xfrm>
              <a:off x="7452320" y="3356992"/>
              <a:ext cx="5261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/>
                <a:t>PMSM Servo</a:t>
              </a:r>
              <a:endParaRPr lang="en-US" sz="500" b="1" dirty="0"/>
            </a:p>
          </p:txBody>
        </p:sp>
        <p:sp>
          <p:nvSpPr>
            <p:cNvPr id="10" name="9 Metin kutusu"/>
            <p:cNvSpPr txBox="1"/>
            <p:nvPr/>
          </p:nvSpPr>
          <p:spPr>
            <a:xfrm>
              <a:off x="2483768" y="2780928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TMS320F2837xD</a:t>
              </a:r>
              <a:endParaRPr lang="en-US" sz="800" b="1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6876256" y="2276872"/>
              <a:ext cx="1138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TMDXIDDK379D</a:t>
              </a:r>
              <a:endParaRPr lang="en-US" sz="1100" b="1" dirty="0"/>
            </a:p>
          </p:txBody>
        </p:sp>
        <p:sp>
          <p:nvSpPr>
            <p:cNvPr id="30" name="29 Dikdörtgen"/>
            <p:cNvSpPr/>
            <p:nvPr/>
          </p:nvSpPr>
          <p:spPr>
            <a:xfrm>
              <a:off x="971600" y="2276872"/>
              <a:ext cx="6984776" cy="3276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Dikdörtgen"/>
            <p:cNvSpPr/>
            <p:nvPr/>
          </p:nvSpPr>
          <p:spPr>
            <a:xfrm>
              <a:off x="971600" y="2276872"/>
              <a:ext cx="6984776" cy="32403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668768" y="2924944"/>
            <a:ext cx="1062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Design </a:t>
            </a:r>
            <a:endParaRPr lang="tr-TR" sz="1200" b="1" dirty="0" smtClean="0"/>
          </a:p>
          <a:p>
            <a:pPr algn="ctr"/>
            <a:r>
              <a:rPr lang="en-US" sz="1200" b="1" dirty="0" smtClean="0"/>
              <a:t>Specifications</a:t>
            </a:r>
            <a:endParaRPr lang="en-US" sz="1200" b="1" dirty="0"/>
          </a:p>
        </p:txBody>
      </p:sp>
      <p:sp>
        <p:nvSpPr>
          <p:cNvPr id="5" name="4 Metin kutusu"/>
          <p:cNvSpPr txBox="1"/>
          <p:nvPr/>
        </p:nvSpPr>
        <p:spPr>
          <a:xfrm>
            <a:off x="2968289" y="2924944"/>
            <a:ext cx="10785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Requirements</a:t>
            </a:r>
            <a:endParaRPr lang="tr-TR" sz="1200" b="1" dirty="0" smtClean="0"/>
          </a:p>
          <a:p>
            <a:pPr algn="ctr"/>
            <a:r>
              <a:rPr lang="tr-TR" sz="1200" dirty="0" smtClean="0"/>
              <a:t>Hardware</a:t>
            </a:r>
          </a:p>
          <a:p>
            <a:pPr algn="ctr"/>
            <a:r>
              <a:rPr lang="tr-TR" sz="1200" dirty="0" smtClean="0"/>
              <a:t>+</a:t>
            </a:r>
          </a:p>
          <a:p>
            <a:pPr algn="ctr"/>
            <a:r>
              <a:rPr lang="tr-TR" sz="1200" dirty="0" smtClean="0"/>
              <a:t>Software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4283968" y="2924944"/>
            <a:ext cx="15362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Analysis</a:t>
            </a:r>
          </a:p>
          <a:p>
            <a:pPr algn="ctr"/>
            <a:r>
              <a:rPr lang="en-US" sz="1200" dirty="0" smtClean="0"/>
              <a:t>Model of Real System</a:t>
            </a:r>
          </a:p>
          <a:p>
            <a:pPr algn="ctr"/>
            <a:r>
              <a:rPr lang="en-US" sz="1200" dirty="0" smtClean="0"/>
              <a:t>Sub</a:t>
            </a:r>
            <a:r>
              <a:rPr lang="tr-TR" sz="1200" dirty="0" smtClean="0"/>
              <a:t>-</a:t>
            </a:r>
            <a:r>
              <a:rPr lang="en-US" sz="1200" dirty="0" smtClean="0"/>
              <a:t>models</a:t>
            </a:r>
            <a:endParaRPr lang="tr-TR" sz="1200" dirty="0" smtClean="0"/>
          </a:p>
          <a:p>
            <a:pPr algn="ctr"/>
            <a:r>
              <a:rPr lang="en-US" sz="1200" dirty="0" smtClean="0"/>
              <a:t>Closed loops specs.</a:t>
            </a:r>
          </a:p>
          <a:p>
            <a:pPr algn="ctr"/>
            <a:r>
              <a:rPr lang="en-US" sz="1200" dirty="0" smtClean="0"/>
              <a:t>Functions</a:t>
            </a:r>
          </a:p>
          <a:p>
            <a:pPr algn="ctr"/>
            <a:r>
              <a:rPr lang="en-US" sz="1200" dirty="0" smtClean="0"/>
              <a:t>State</a:t>
            </a:r>
            <a:r>
              <a:rPr lang="tr-TR" sz="1200" dirty="0" smtClean="0"/>
              <a:t> </a:t>
            </a:r>
            <a:r>
              <a:rPr lang="en-US" sz="1200" dirty="0" smtClean="0"/>
              <a:t>flow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6067879" y="2924944"/>
            <a:ext cx="12175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Implementation</a:t>
            </a:r>
          </a:p>
          <a:p>
            <a:pPr algn="ctr"/>
            <a:r>
              <a:rPr lang="en-US" sz="1200" dirty="0" smtClean="0"/>
              <a:t>SIL + HIL</a:t>
            </a:r>
          </a:p>
          <a:p>
            <a:pPr algn="ctr"/>
            <a:r>
              <a:rPr lang="en-US" sz="1200" dirty="0" smtClean="0"/>
              <a:t>Test </a:t>
            </a:r>
            <a:endParaRPr lang="tr-TR" sz="1200" dirty="0" smtClean="0"/>
          </a:p>
          <a:p>
            <a:pPr algn="ctr"/>
            <a:r>
              <a:rPr lang="en-US" sz="1200" dirty="0" smtClean="0"/>
              <a:t>Verification</a:t>
            </a:r>
            <a:endParaRPr lang="tr-TR" sz="1200" dirty="0" smtClean="0"/>
          </a:p>
        </p:txBody>
      </p:sp>
      <p:cxnSp>
        <p:nvCxnSpPr>
          <p:cNvPr id="9" name="8 Düz Ok Bağlayıcısı"/>
          <p:cNvCxnSpPr/>
          <p:nvPr/>
        </p:nvCxnSpPr>
        <p:spPr>
          <a:xfrm>
            <a:off x="2741720" y="31409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>
            <a:off x="4057399" y="31409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>
            <a:off x="5830766" y="314096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 rot="5400000">
            <a:off x="6568623" y="389705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5989248" y="4005064"/>
            <a:ext cx="13748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Code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TI  software strategy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463487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4944" y="1340768"/>
            <a:ext cx="4249056" cy="51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 smtClean="0"/>
              <a:t>TI  software strategy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92480" cy="58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dirty="0" smtClean="0"/>
              <a:t>Executed macros</a:t>
            </a:r>
            <a:r>
              <a:rPr lang="tr-TR" dirty="0" smtClean="0"/>
              <a:t> &amp; </a:t>
            </a:r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5753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249" y="3096344"/>
            <a:ext cx="8298215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Yuvarlatılmış Dikdörtgen"/>
          <p:cNvSpPr/>
          <p:nvPr/>
        </p:nvSpPr>
        <p:spPr>
          <a:xfrm>
            <a:off x="7092280" y="3140968"/>
            <a:ext cx="720080" cy="3456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etin kutusu"/>
          <p:cNvSpPr txBox="1"/>
          <p:nvPr/>
        </p:nvSpPr>
        <p:spPr>
          <a:xfrm>
            <a:off x="7092280" y="2636912"/>
            <a:ext cx="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Speed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Control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7912615" y="2636912"/>
            <a:ext cx="8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Position </a:t>
            </a:r>
          </a:p>
          <a:p>
            <a:pPr algn="ctr"/>
            <a:r>
              <a:rPr lang="en-US" sz="1400" dirty="0" smtClean="0"/>
              <a:t>Control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code generation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with systematic approach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91" y="1700808"/>
            <a:ext cx="8584489" cy="249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539552" y="50851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performance enhancing additions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Aşağı Ok"/>
          <p:cNvSpPr/>
          <p:nvPr/>
        </p:nvSpPr>
        <p:spPr>
          <a:xfrm>
            <a:off x="3995936" y="6093296"/>
            <a:ext cx="10081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0"/>
            <a:ext cx="6192688" cy="179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100392" cy="47758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12 Düz Ok Bağlayıcısı"/>
          <p:cNvCxnSpPr/>
          <p:nvPr/>
        </p:nvCxnSpPr>
        <p:spPr>
          <a:xfrm>
            <a:off x="6372200" y="119675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 flipH="1">
            <a:off x="3275856" y="4077072"/>
            <a:ext cx="79069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930130"/>
            <a:ext cx="2968088" cy="192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323528" y="260648"/>
            <a:ext cx="164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IIR Filter </a:t>
            </a:r>
          </a:p>
          <a:p>
            <a:r>
              <a:rPr lang="en-US" dirty="0" smtClean="0"/>
              <a:t>for speed ref.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26041"/>
            <a:ext cx="8931177" cy="36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16632"/>
            <a:ext cx="4269418" cy="1728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6 Düz Ok Bağlayıcısı"/>
          <p:cNvCxnSpPr/>
          <p:nvPr/>
        </p:nvCxnSpPr>
        <p:spPr>
          <a:xfrm>
            <a:off x="4860032" y="1340768"/>
            <a:ext cx="720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etin kutusu"/>
          <p:cNvSpPr txBox="1"/>
          <p:nvPr/>
        </p:nvSpPr>
        <p:spPr>
          <a:xfrm>
            <a:off x="323528" y="260648"/>
            <a:ext cx="164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Forward</a:t>
            </a:r>
          </a:p>
          <a:p>
            <a:r>
              <a:rPr lang="en-US" dirty="0" smtClean="0"/>
              <a:t>Decoupling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Current Controller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83</Words>
  <Application>Microsoft Office PowerPoint</Application>
  <PresentationFormat>Ekran Gösterisi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Slayt 1</vt:lpstr>
      <vt:lpstr>Slayt 2</vt:lpstr>
      <vt:lpstr>Slayt 3</vt:lpstr>
      <vt:lpstr>TI  software strategy</vt:lpstr>
      <vt:lpstr>TI  software strategy</vt:lpstr>
      <vt:lpstr>Executed macros &amp; modules</vt:lpstr>
      <vt:lpstr>Automatic code generation with systematic approach</vt:lpstr>
      <vt:lpstr>Slayt 8</vt:lpstr>
      <vt:lpstr>Slayt 9</vt:lpstr>
      <vt:lpstr>Slayt 10</vt:lpstr>
      <vt:lpstr>Slayt 11</vt:lpstr>
      <vt:lpstr>Next job: host screen for easy control and track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26</cp:revision>
  <dcterms:created xsi:type="dcterms:W3CDTF">2020-12-23T09:59:15Z</dcterms:created>
  <dcterms:modified xsi:type="dcterms:W3CDTF">2021-01-10T20:27:38Z</dcterms:modified>
</cp:coreProperties>
</file>