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9" r:id="rId9"/>
    <p:sldId id="270" r:id="rId10"/>
    <p:sldId id="263" r:id="rId11"/>
    <p:sldId id="264" r:id="rId12"/>
    <p:sldId id="268" r:id="rId13"/>
    <p:sldId id="265" r:id="rId14"/>
    <p:sldId id="266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27.04.2020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METU RUZGEM SETUP </a:t>
            </a:r>
            <a:r>
              <a:rPr lang="tr-TR" dirty="0" err="1" smtClean="0"/>
              <a:t>Measurements</a:t>
            </a:r>
            <a:r>
              <a:rPr lang="tr-TR" dirty="0" smtClean="0"/>
              <a:t> </a:t>
            </a:r>
            <a:r>
              <a:rPr lang="tr-TR" dirty="0" err="1" smtClean="0"/>
              <a:t>Analaysis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FFT </a:t>
            </a:r>
            <a:r>
              <a:rPr lang="tr-TR" dirty="0" err="1" smtClean="0"/>
              <a:t>analysis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by</a:t>
            </a:r>
            <a:r>
              <a:rPr lang="tr-TR" dirty="0" smtClean="0"/>
              <a:t>  S.</a:t>
            </a:r>
            <a:r>
              <a:rPr lang="tr-TR" dirty="0" err="1" smtClean="0"/>
              <a:t>Ozkucuk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5668"/>
            <a:ext cx="8229600" cy="403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</a:t>
            </a:r>
            <a:r>
              <a:rPr lang="tr-TR" dirty="0" err="1" smtClean="0"/>
              <a:t>noload</a:t>
            </a:r>
            <a:r>
              <a:rPr lang="tr-TR" dirty="0" smtClean="0"/>
              <a:t> – 8pole PMSG-40Hz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5962"/>
            <a:ext cx="8229600" cy="40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1979712" y="2132856"/>
            <a:ext cx="1008112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600rpm </a:t>
            </a:r>
            <a:r>
              <a:rPr lang="tr-TR" dirty="0" err="1" smtClean="0"/>
              <a:t>noload</a:t>
            </a:r>
            <a:r>
              <a:rPr lang="tr-TR" dirty="0" smtClean="0"/>
              <a:t> – 8pole PMSG-40Hz</a:t>
            </a:r>
            <a:endParaRPr lang="tr-T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229600" cy="40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1475656" y="1916832"/>
            <a:ext cx="2232248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Oval"/>
          <p:cNvSpPr/>
          <p:nvPr/>
        </p:nvSpPr>
        <p:spPr>
          <a:xfrm>
            <a:off x="6084168" y="2996952"/>
            <a:ext cx="2304256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Metin kutusu"/>
          <p:cNvSpPr txBox="1"/>
          <p:nvPr/>
        </p:nvSpPr>
        <p:spPr>
          <a:xfrm>
            <a:off x="1835696" y="1412776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fundamental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6876256" y="25649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Grid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8242"/>
            <a:ext cx="8229600" cy="402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+ 2Nm </a:t>
            </a:r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zoom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0815"/>
            <a:ext cx="8229600" cy="40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Oval"/>
          <p:cNvSpPr/>
          <p:nvPr/>
        </p:nvSpPr>
        <p:spPr>
          <a:xfrm>
            <a:off x="1547664" y="1988840"/>
            <a:ext cx="2232248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Simulink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55436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Time domain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3584"/>
            <a:ext cx="8229600" cy="409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no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36758"/>
            <a:ext cx="8229600" cy="405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600rpm </a:t>
            </a:r>
            <a:r>
              <a:rPr lang="tr-TR" dirty="0" err="1" smtClean="0"/>
              <a:t>starting</a:t>
            </a:r>
            <a:r>
              <a:rPr lang="tr-TR" dirty="0" smtClean="0"/>
              <a:t> </a:t>
            </a:r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load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6255"/>
            <a:ext cx="8229600" cy="399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endParaRPr lang="tr-T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9203"/>
            <a:ext cx="8229600" cy="400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r>
              <a:rPr lang="tr-TR" dirty="0" smtClean="0"/>
              <a:t> </a:t>
            </a:r>
            <a:r>
              <a:rPr lang="tr-TR" dirty="0" err="1" smtClean="0"/>
              <a:t>zoom</a:t>
            </a:r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8242"/>
            <a:ext cx="8229600" cy="402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r>
              <a:rPr lang="tr-TR" dirty="0" smtClean="0"/>
              <a:t> </a:t>
            </a:r>
            <a:r>
              <a:rPr lang="tr-TR" dirty="0" err="1" smtClean="0"/>
              <a:t>zoom</a:t>
            </a:r>
            <a:r>
              <a:rPr lang="tr-TR" dirty="0" smtClean="0"/>
              <a:t> 0-200Hz</a:t>
            </a:r>
            <a:endParaRPr lang="tr-TR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883" y="1851025"/>
            <a:ext cx="8218233" cy="40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</a:t>
            </a:r>
            <a:r>
              <a:rPr lang="tr-TR" dirty="0" smtClean="0"/>
              <a:t> + </a:t>
            </a:r>
            <a:r>
              <a:rPr lang="tr-TR" dirty="0" err="1" smtClean="0"/>
              <a:t>driver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r>
              <a:rPr lang="tr-TR" dirty="0" smtClean="0"/>
              <a:t> </a:t>
            </a:r>
            <a:r>
              <a:rPr lang="tr-TR" dirty="0" err="1" smtClean="0"/>
              <a:t>zoom</a:t>
            </a:r>
            <a:r>
              <a:rPr lang="tr-TR" dirty="0" smtClean="0"/>
              <a:t> 36-52 Hz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5668"/>
            <a:ext cx="8229600" cy="403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71</Words>
  <Application>Microsoft Office PowerPoint</Application>
  <PresentationFormat>Ekran Gösterisi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METU RUZGEM SETUP Measurements Analaysis</vt:lpstr>
      <vt:lpstr>Simulink</vt:lpstr>
      <vt:lpstr>Time domain</vt:lpstr>
      <vt:lpstr>600rpm no load phase current</vt:lpstr>
      <vt:lpstr>600rpm starting full load</vt:lpstr>
      <vt:lpstr>Grid + Driver noise</vt:lpstr>
      <vt:lpstr>Grid + driver noise zoom</vt:lpstr>
      <vt:lpstr>Grid + driver noise zoom 0-200Hz</vt:lpstr>
      <vt:lpstr>Grid + driver noise zoom 36-52 Hz</vt:lpstr>
      <vt:lpstr>600rpm no load</vt:lpstr>
      <vt:lpstr>600rpm noload – 8pole PMSG-40Hz</vt:lpstr>
      <vt:lpstr>600rpm noload – 8pole PMSG-40Hz</vt:lpstr>
      <vt:lpstr>600rpm no load + 2Nm pulse</vt:lpstr>
      <vt:lpstr>600rpm no load + 2Nm pulse zoom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METU RUZGEM SETUP Measurements Analaysis</dc:title>
  <dc:creator>User</dc:creator>
  <cp:lastModifiedBy>User</cp:lastModifiedBy>
  <cp:revision>11</cp:revision>
  <dcterms:created xsi:type="dcterms:W3CDTF">2020-04-26T20:39:19Z</dcterms:created>
  <dcterms:modified xsi:type="dcterms:W3CDTF">2020-04-26T22:21:10Z</dcterms:modified>
</cp:coreProperties>
</file>