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8" r:id="rId4"/>
    <p:sldId id="269" r:id="rId5"/>
    <p:sldId id="270" r:id="rId6"/>
    <p:sldId id="272" r:id="rId7"/>
    <p:sldId id="274" r:id="rId8"/>
    <p:sldId id="271" r:id="rId9"/>
    <p:sldId id="273" r:id="rId10"/>
    <p:sldId id="275" r:id="rId11"/>
    <p:sldId id="276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52C-6C61-4CF4-96A3-440B26E9305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66000CE-EA4A-4C65-B394-215EBF874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49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52C-6C61-4CF4-96A3-440B26E9305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6000CE-EA4A-4C65-B394-215EBF874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52C-6C61-4CF4-96A3-440B26E9305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6000CE-EA4A-4C65-B394-215EBF874C5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4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52C-6C61-4CF4-96A3-440B26E9305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6000CE-EA4A-4C65-B394-215EBF874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410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52C-6C61-4CF4-96A3-440B26E9305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6000CE-EA4A-4C65-B394-215EBF874C5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2570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52C-6C61-4CF4-96A3-440B26E9305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6000CE-EA4A-4C65-B394-215EBF874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30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52C-6C61-4CF4-96A3-440B26E9305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00CE-EA4A-4C65-B394-215EBF874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319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52C-6C61-4CF4-96A3-440B26E9305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00CE-EA4A-4C65-B394-215EBF874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52C-6C61-4CF4-96A3-440B26E9305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00CE-EA4A-4C65-B394-215EBF874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41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52C-6C61-4CF4-96A3-440B26E9305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6000CE-EA4A-4C65-B394-215EBF874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7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52C-6C61-4CF4-96A3-440B26E9305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6000CE-EA4A-4C65-B394-215EBF874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52C-6C61-4CF4-96A3-440B26E9305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6000CE-EA4A-4C65-B394-215EBF874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09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52C-6C61-4CF4-96A3-440B26E9305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00CE-EA4A-4C65-B394-215EBF874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94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52C-6C61-4CF4-96A3-440B26E9305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00CE-EA4A-4C65-B394-215EBF874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69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52C-6C61-4CF4-96A3-440B26E9305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00CE-EA4A-4C65-B394-215EBF874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0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52C-6C61-4CF4-96A3-440B26E9305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6000CE-EA4A-4C65-B394-215EBF874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59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3952C-6C61-4CF4-96A3-440B26E9305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66000CE-EA4A-4C65-B394-215EBF874C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33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66850"/>
            <a:ext cx="12192000" cy="2790825"/>
          </a:xfrm>
        </p:spPr>
        <p:txBody>
          <a:bodyPr anchor="t">
            <a:normAutofit/>
          </a:bodyPr>
          <a:lstStyle/>
          <a:p>
            <a:pPr algn="ctr"/>
            <a:r>
              <a:rPr lang="uk-UA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ПРЕЗЕНТАЦІЯ </a:t>
            </a:r>
            <a:br>
              <a:rPr lang="uk-UA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темі:</a:t>
            </a:r>
            <a:br>
              <a:rPr lang="uk-UA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uk-UA" sz="4000" b="1"/>
              <a:t>Автоматизована інформаційна </a:t>
            </a:r>
            <a:r>
              <a:rPr lang="uk-UA" sz="4000" b="1" dirty="0"/>
              <a:t>система</a:t>
            </a:r>
            <a:r>
              <a:rPr lang="uk-UA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01980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Київ</a:t>
            </a:r>
          </a:p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рік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52997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МІНІСТЕРСТВО</a:t>
            </a:r>
            <a:r>
              <a:rPr lang="ru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ОСВІТИ І НАУКИ УКРАЇНИ</a:t>
            </a:r>
          </a:p>
          <a:p>
            <a:pPr algn="ctr"/>
            <a:r>
              <a:rPr lang="ru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НАЦІОНАЛЬНИЙ АВІАЦІЙНИЙ УНІВЕРСИТЕТ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383499346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6FB84-B27B-43AC-A6E4-AA12B789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97" y="75470"/>
            <a:ext cx="11991703" cy="1280890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програми</a:t>
            </a:r>
            <a:endParaRPr lang="ru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6F603-76A0-4D80-9842-90C25742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271452"/>
            <a:ext cx="11991703" cy="3777622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Програма має декілька інтерфейсів, в залежності від авторизації та обраних користувачем пунктів меню. Головним інтерфейсом програми є вхід до програми з меню вибору авторизації.</a:t>
            </a:r>
            <a:endParaRPr lang="ru-UA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E37ED2-C886-47DA-A72A-537680BD27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1706" y="1998618"/>
            <a:ext cx="4700225" cy="18157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DCCCF5-FA40-4CE8-B2F4-B9D3BA1DA4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47676" y="1778865"/>
            <a:ext cx="4493578" cy="25580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C9E88E-0DF5-4BF7-9816-0360D4603CA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37368" y="4625911"/>
            <a:ext cx="4754335" cy="16913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33B4C2-218A-4CD3-9AC5-D61AE08D807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1998" y="4256893"/>
            <a:ext cx="473964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5897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6FB84-B27B-43AC-A6E4-AA12B789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97" y="75470"/>
            <a:ext cx="11991703" cy="1280890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 даних</a:t>
            </a:r>
            <a:endParaRPr lang="ru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6F603-76A0-4D80-9842-90C25742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271452"/>
            <a:ext cx="11991703" cy="3777622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uk-UA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В </a:t>
            </a: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програмі використовуються 4 файли з розширенням 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 .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txt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</a:t>
            </a: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Одним з таких файлів є “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user</a:t>
            </a: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txt</a:t>
            </a: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”, в ньому зберігаються дані про адміністратора у формі: ім’я, логін та пароль, сам файл використовується під час авторизації адміністратора, для перевірки правильності введених логіна та пароля. </a:t>
            </a:r>
            <a:endParaRPr lang="ru-UA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BA1D91-77B8-40FA-9542-0BE854B94BB5}"/>
              </a:ext>
            </a:extLst>
          </p:cNvPr>
          <p:cNvPicPr/>
          <p:nvPr/>
        </p:nvPicPr>
        <p:blipFill rotWithShape="1">
          <a:blip r:embed="rId2"/>
          <a:srcRect b="28490"/>
          <a:stretch/>
        </p:blipFill>
        <p:spPr bwMode="auto">
          <a:xfrm>
            <a:off x="1676627" y="2421712"/>
            <a:ext cx="3026002" cy="40139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9941F9-9D4C-49AD-8857-6DC7C883EA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00629" y="2922456"/>
            <a:ext cx="6281057" cy="262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4999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8110"/>
            <a:ext cx="12192000" cy="1280890"/>
          </a:xfrm>
        </p:spPr>
        <p:txBody>
          <a:bodyPr/>
          <a:lstStyle/>
          <a:p>
            <a:pPr algn="ctr"/>
            <a:r>
              <a:rPr lang="uk-UA" dirty="0"/>
              <a:t>Дякую за увагу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14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009A-835B-4291-AA19-A713DDE8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5" y="306333"/>
            <a:ext cx="12035246" cy="1280890"/>
          </a:xfrm>
        </p:spPr>
        <p:txBody>
          <a:bodyPr/>
          <a:lstStyle/>
          <a:p>
            <a:pPr algn="ctr"/>
            <a:r>
              <a:rPr lang="ru-RU" dirty="0"/>
              <a:t>План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63E05D-CC06-4C6D-8B34-7A7C4342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46" y="1540189"/>
            <a:ext cx="11739153" cy="3777622"/>
          </a:xfrm>
        </p:spPr>
        <p:txBody>
          <a:bodyPr/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Актуальність, мета та ідея теми </a:t>
            </a:r>
          </a:p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ТЗ. Основні функції ІС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</a:t>
            </a:r>
            <a:r>
              <a:rPr lang="ru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варіантів</a:t>
            </a:r>
            <a:r>
              <a:rPr lang="ru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діяльності</a:t>
            </a:r>
          </a:p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класів</a:t>
            </a:r>
          </a:p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 програмного продукту</a:t>
            </a:r>
            <a:endParaRPr lang="ru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2096772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FE159-A226-4FF8-96C6-6C1E6210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12017829" cy="1280890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Актуальність, мета та ідея теми </a:t>
            </a:r>
            <a:endParaRPr lang="ru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9E095-31B1-439A-B646-9DFAAF587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1367246"/>
            <a:ext cx="12017829" cy="3777622"/>
          </a:xfrm>
        </p:spPr>
        <p:txBody>
          <a:bodyPr/>
          <a:lstStyle/>
          <a:p>
            <a:pPr marL="0" indent="0" algn="just" defTabSz="914400">
              <a:buNone/>
            </a:pP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Актуальність теми полягає у тому, що більша частина мереж магазинів переходить на каси самообслуговування і, я вважаю, що в цій сфері ще дуже довгий час це питання буде актуальним.</a:t>
            </a:r>
          </a:p>
          <a:p>
            <a:pPr marL="0" indent="0" algn="just" defTabSz="914400">
              <a:buNone/>
            </a:pP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Метою програми є прискорення та автоматизація процесу купівлі в магазині, полегшення роботи та підвищення КПД працівників, тому за ідею було взято систему реєстрації замовлень у </a:t>
            </a:r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велих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гіпермаркетах, де частиною кас може користуватись, як клієнт, так і сам касир, адже </a:t>
            </a:r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ітерфейс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має всі показники для зручної роботи.</a:t>
            </a:r>
            <a:endParaRPr lang="ru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914400">
              <a:buNone/>
            </a:pP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Основним завданням створення цієї програми – це максимальна автоматизація роботи касира з клієнтами, що в свою чергу впливає на ефективність роботи.</a:t>
            </a:r>
            <a:endParaRPr lang="ru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Актуальность темы исследования, как написать: пример">
            <a:extLst>
              <a:ext uri="{FF2B5EF4-FFF2-40B4-BE49-F238E27FC236}">
                <a16:creationId xmlns:a16="http://schemas.microsoft.com/office/drawing/2014/main" id="{EA6BAE38-3792-4542-86BD-B996D063D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543" y="3886838"/>
            <a:ext cx="2688771" cy="26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Навчання за професією «касир торговельного залу» | Дрогобицька Міська Рада">
            <a:extLst>
              <a:ext uri="{FF2B5EF4-FFF2-40B4-BE49-F238E27FC236}">
                <a16:creationId xmlns:a16="http://schemas.microsoft.com/office/drawing/2014/main" id="{2A9508F8-E872-495E-8AA3-3399C41DA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59" y="3823293"/>
            <a:ext cx="3754483" cy="281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22685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6FB84-B27B-43AC-A6E4-AA12B789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97" y="75470"/>
            <a:ext cx="11991703" cy="1280890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ТЗ. Основні функції ІС</a:t>
            </a:r>
            <a:endParaRPr lang="ru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6F603-76A0-4D80-9842-90C25742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271452"/>
            <a:ext cx="11991703" cy="3777622"/>
          </a:xfrm>
        </p:spPr>
        <p:txBody>
          <a:bodyPr/>
          <a:lstStyle/>
          <a:p>
            <a:pPr marL="0" indent="0" algn="just" defTabSz="914400">
              <a:buNone/>
            </a:pP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Основні функції та операції, які передбачені системою – це реєстрація та оплата замовлень, редагування замовлення (відміна товару), перегляд та редагування БД, збереження всіх </a:t>
            </a:r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чеків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спеціальний файл, пошук товарів завдяки автоматично присвоєному, унікальному коду товару, що полегшує роботу з клієнтами. Вхідні дані, які користувач вводить, перевіряються і у випадку невірно введених даних, запускається обробка виключень.</a:t>
            </a:r>
            <a:endParaRPr lang="ru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UA" dirty="0"/>
          </a:p>
        </p:txBody>
      </p:sp>
      <p:pic>
        <p:nvPicPr>
          <p:cNvPr id="2050" name="Picture 2" descr="У кропивничан є можливість опанувати професію касира у Харкові">
            <a:extLst>
              <a:ext uri="{FF2B5EF4-FFF2-40B4-BE49-F238E27FC236}">
                <a16:creationId xmlns:a16="http://schemas.microsoft.com/office/drawing/2014/main" id="{12E0BB40-48CB-48C7-8AD9-1288FB266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72" y="3030855"/>
            <a:ext cx="4310334" cy="287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сир: все про професію від навичок до зарплати — Work.ua">
            <a:extLst>
              <a:ext uri="{FF2B5EF4-FFF2-40B4-BE49-F238E27FC236}">
                <a16:creationId xmlns:a16="http://schemas.microsoft.com/office/drawing/2014/main" id="{E3626AAA-7DA4-4C42-B96F-D285A7401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331" y="276061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55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6FB84-B27B-43AC-A6E4-AA12B789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97" y="75470"/>
            <a:ext cx="11991703" cy="1280890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ТЗ. Основні функції ІС</a:t>
            </a:r>
            <a:endParaRPr lang="ru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6F603-76A0-4D80-9842-90C25742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271452"/>
            <a:ext cx="11991703" cy="3777622"/>
          </a:xfrm>
        </p:spPr>
        <p:txBody>
          <a:bodyPr/>
          <a:lstStyle/>
          <a:p>
            <a:pPr marL="0" indent="0" algn="just" defTabSz="914400">
              <a:buNone/>
            </a:pP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Основні функції та операції, які передбачені системою – це реєстрація та оплата замовлень, редагування замовлення (відміна товару), перегляд та редагування БД, збереження всіх </a:t>
            </a:r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чеків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спеціальний файл, пошук товарів завдяки автоматично присвоєному, унікальному коду товару, що полегшує роботу з клієнтами. Вхідні дані, які користувач вводить, перевіряються і у випадку невірно введених даних, запускається обробка виключень.</a:t>
            </a:r>
            <a:endParaRPr lang="ru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B0316C-AB63-4FBB-A509-2A25A720A7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17149" y="2678430"/>
            <a:ext cx="5557702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6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6FB84-B27B-43AC-A6E4-AA12B789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97" y="75470"/>
            <a:ext cx="11991703" cy="128089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</a:t>
            </a:r>
            <a:r>
              <a:rPr lang="ru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варіантів</a:t>
            </a:r>
            <a:r>
              <a:rPr lang="ru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endParaRPr lang="ru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6F603-76A0-4D80-9842-90C25742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271452"/>
            <a:ext cx="11991703" cy="3777622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ru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 </a:t>
            </a:r>
            <a:r>
              <a:rPr lang="ru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діаграмі</a:t>
            </a:r>
            <a:r>
              <a:rPr lang="ru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зображено</a:t>
            </a:r>
            <a:r>
              <a:rPr lang="ru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4 </a:t>
            </a:r>
            <a:r>
              <a:rPr lang="ru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актори</a:t>
            </a:r>
            <a:r>
              <a:rPr lang="ru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з них 3 </a:t>
            </a:r>
            <a:r>
              <a:rPr lang="ru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це</a:t>
            </a:r>
            <a:r>
              <a:rPr lang="ru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користувачі</a:t>
            </a:r>
            <a:r>
              <a:rPr lang="ru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з </a:t>
            </a:r>
            <a:r>
              <a:rPr lang="ru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різними</a:t>
            </a:r>
            <a:r>
              <a:rPr lang="ru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рівнями</a:t>
            </a:r>
            <a:r>
              <a:rPr lang="ru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доступу до ІС. </a:t>
            </a:r>
            <a:r>
              <a:rPr lang="ru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Актор</a:t>
            </a:r>
            <a:r>
              <a:rPr lang="ru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«</a:t>
            </a: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Система авторизації</a:t>
            </a:r>
            <a:r>
              <a:rPr lang="ru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» </a:t>
            </a:r>
            <a:r>
              <a:rPr lang="ru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зображає</a:t>
            </a:r>
            <a:r>
              <a:rPr lang="ru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спеціальну частину меню, яка надає доступ до того чи іншого рівня інформації за допомогою логіну та паролю.</a:t>
            </a:r>
            <a:endParaRPr lang="ru-UA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99B35F-BC5C-40CE-AAB3-A3A83C296A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65682" y="2146585"/>
            <a:ext cx="7260636" cy="43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8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6FB84-B27B-43AC-A6E4-AA12B789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97" y="75470"/>
            <a:ext cx="11991703" cy="1280890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діяльності</a:t>
            </a:r>
            <a:endParaRPr lang="ru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6F603-76A0-4D80-9842-90C25742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271452"/>
            <a:ext cx="11991703" cy="3777622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None/>
            </a:pPr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Проаналізувавши тему та структуру проекту я обрав такий алгоритм, який найбільш ефективний, швидкий в реалізації та легкий для розуміння.</a:t>
            </a:r>
            <a:endParaRPr lang="ru-UA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66A95E-A431-4BA3-AB01-8B2B0226CD04}"/>
              </a:ext>
            </a:extLst>
          </p:cNvPr>
          <p:cNvPicPr/>
          <p:nvPr/>
        </p:nvPicPr>
        <p:blipFill rotWithShape="1">
          <a:blip r:embed="rId2"/>
          <a:srcRect l="241" t="646"/>
          <a:stretch/>
        </p:blipFill>
        <p:spPr bwMode="auto">
          <a:xfrm>
            <a:off x="2350679" y="2271304"/>
            <a:ext cx="7490641" cy="42601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14306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6FB84-B27B-43AC-A6E4-AA12B789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97" y="75470"/>
            <a:ext cx="11991703" cy="1280890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класів</a:t>
            </a:r>
            <a:endParaRPr lang="ru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6F603-76A0-4D80-9842-90C25742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271452"/>
            <a:ext cx="11991703" cy="3777622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Використовуючи ООП підхід, розроблено 5 класів для роботи з касирами та адміністратором: </a:t>
            </a:r>
            <a:r>
              <a:rPr lang="uk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Product</a:t>
            </a: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–  є батьківським класом для класу </a:t>
            </a:r>
            <a:r>
              <a:rPr lang="uk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Receipt</a:t>
            </a: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; </a:t>
            </a:r>
            <a:r>
              <a:rPr lang="uk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Receipt</a:t>
            </a: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– є наслідником класу </a:t>
            </a:r>
            <a:r>
              <a:rPr lang="uk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Product</a:t>
            </a: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та батьківським класом для класу </a:t>
            </a:r>
            <a:r>
              <a:rPr lang="uk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User</a:t>
            </a: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; </a:t>
            </a:r>
            <a:r>
              <a:rPr lang="uk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Storage</a:t>
            </a: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– батьківський клас для класу </a:t>
            </a:r>
            <a:r>
              <a:rPr lang="uk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User</a:t>
            </a: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; </a:t>
            </a:r>
            <a:r>
              <a:rPr lang="uk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User</a:t>
            </a: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– є наслідником двох класів </a:t>
            </a:r>
            <a:r>
              <a:rPr lang="uk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Receipt</a:t>
            </a: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та </a:t>
            </a:r>
            <a:r>
              <a:rPr lang="uk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Storage</a:t>
            </a: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; </a:t>
            </a:r>
            <a:r>
              <a:rPr lang="uk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Admin</a:t>
            </a: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– є наслідником класу </a:t>
            </a:r>
            <a:r>
              <a:rPr lang="uk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User</a:t>
            </a: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та допоміжний клас </a:t>
            </a:r>
            <a:r>
              <a:rPr lang="uk-U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Login</a:t>
            </a: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який опрацьовує введені користувачем дані на авторизацію, як адміністратор, та перевіряє на коректність. </a:t>
            </a:r>
            <a:endParaRPr lang="ru-UA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16BA94-F6CC-4426-9362-654A71FA59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50240" y="2403566"/>
            <a:ext cx="5091519" cy="428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9230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6FB84-B27B-43AC-A6E4-AA12B789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97" y="75470"/>
            <a:ext cx="11991703" cy="1280890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 програмного продукту</a:t>
            </a:r>
            <a:endParaRPr lang="ru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6F603-76A0-4D80-9842-90C25742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271452"/>
            <a:ext cx="11991703" cy="3777622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uk-U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Головною функцією забезпечується безперервна робота та обробка можливих помилок, тому касир не може завершити роботу, а тільки повернутись до головного меню і тільки тоді завершити роботу програми, те саме стосується, якщо програмою користується адміністратор, в його меню адміністратор є запит на повернення до головного меню, після переходу тільки тоді він може завершити роботу програми.</a:t>
            </a:r>
            <a:endParaRPr lang="ru-UA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576807-FE28-48E0-AE02-3312BEDEA4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9513" y="2299794"/>
            <a:ext cx="7517629" cy="43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5880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</TotalTime>
  <Words>622</Words>
  <Application>Microsoft Office PowerPoint</Application>
  <PresentationFormat>Широкоэкранный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Легкий дым</vt:lpstr>
      <vt:lpstr>ПРЕЗЕНТАЦІЯ  по темі: «Автоматизована інформаційна система»</vt:lpstr>
      <vt:lpstr>План</vt:lpstr>
      <vt:lpstr>Актуальність, мета та ідея теми </vt:lpstr>
      <vt:lpstr>ТЗ. Основні функції ІС</vt:lpstr>
      <vt:lpstr>ТЗ. Основні функції ІС</vt:lpstr>
      <vt:lpstr>UML-діаграма варіантів використання</vt:lpstr>
      <vt:lpstr>Діаграма діяльності</vt:lpstr>
      <vt:lpstr>Діаграма класів</vt:lpstr>
      <vt:lpstr>Функціонал програмного продукту</vt:lpstr>
      <vt:lpstr>Інтерфейс програми</vt:lpstr>
      <vt:lpstr>Зберігання даних</vt:lpstr>
      <vt:lpstr>Дякую за увагу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 розробки програмного забезпечення</dc:title>
  <dc:creator>Сергій Вишневський</dc:creator>
  <cp:lastModifiedBy>Сергій Вишневський</cp:lastModifiedBy>
  <cp:revision>46</cp:revision>
  <dcterms:created xsi:type="dcterms:W3CDTF">2020-01-28T18:21:57Z</dcterms:created>
  <dcterms:modified xsi:type="dcterms:W3CDTF">2022-01-04T15:39:46Z</dcterms:modified>
</cp:coreProperties>
</file>