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7" r:id="rId22"/>
    <p:sldId id="275"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5" r:id="rId40"/>
    <p:sldId id="294" r:id="rId41"/>
    <p:sldId id="296" r:id="rId42"/>
    <p:sldId id="297" r:id="rId43"/>
    <p:sldId id="298" r:id="rId44"/>
    <p:sldId id="299" r:id="rId45"/>
    <p:sldId id="300" r:id="rId46"/>
    <p:sldId id="301" r:id="rId47"/>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8" name="Дата 27"/>
          <p:cNvSpPr>
            <a:spLocks noGrp="1"/>
          </p:cNvSpPr>
          <p:nvPr>
            <p:ph type="dt" sz="half" idx="10"/>
          </p:nvPr>
        </p:nvSpPr>
        <p:spPr/>
        <p:txBody>
          <a:bodyPr/>
          <a:lstStyle/>
          <a:p>
            <a:fld id="{5B106E36-FD25-4E2D-B0AA-010F637433A0}" type="datetimeFigureOut">
              <a:rPr lang="ru-RU" smtClean="0"/>
              <a:pPr/>
              <a:t>31.12.2023</a:t>
            </a:fld>
            <a:endParaRPr lang="ru-RU"/>
          </a:p>
        </p:txBody>
      </p:sp>
      <p:sp>
        <p:nvSpPr>
          <p:cNvPr id="17" name="Нижний колонтитул 16"/>
          <p:cNvSpPr>
            <a:spLocks noGrp="1"/>
          </p:cNvSpPr>
          <p:nvPr>
            <p:ph type="ftr" sz="quarter" idx="11"/>
          </p:nvPr>
        </p:nvSpPr>
        <p:spPr/>
        <p:txBody>
          <a:bodyPr/>
          <a:lstStyle/>
          <a:p>
            <a:endParaRPr lang="ru-RU"/>
          </a:p>
        </p:txBody>
      </p:sp>
      <p:sp>
        <p:nvSpPr>
          <p:cNvPr id="29" name="Номер слайда 28"/>
          <p:cNvSpPr>
            <a:spLocks noGrp="1"/>
          </p:cNvSpPr>
          <p:nvPr>
            <p:ph type="sldNum" sz="quarter" idx="12"/>
          </p:nvPr>
        </p:nvSpPr>
        <p:spPr/>
        <p:txBody>
          <a:bodyPr/>
          <a:lstStyle/>
          <a:p>
            <a:fld id="{725C68B6-61C2-468F-89AB-4B9F7531AA68}" type="slidenum">
              <a:rPr lang="ru-RU" smtClean="0"/>
              <a:pPr/>
              <a:t>‹#›</a:t>
            </a:fld>
            <a:endParaRPr lang="ru-RU"/>
          </a:p>
        </p:txBody>
      </p:sp>
      <p:sp>
        <p:nvSpPr>
          <p:cNvPr id="32" name="Прямоугольник 31"/>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Прямоугольник 38"/>
          <p:cNvSpPr/>
          <p:nvPr/>
        </p:nvSpPr>
        <p:spPr>
          <a:xfrm>
            <a:off x="309558" y="680477"/>
            <a:ext cx="45720"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0" name="Прямоугольник 39"/>
          <p:cNvSpPr/>
          <p:nvPr/>
        </p:nvSpPr>
        <p:spPr>
          <a:xfrm>
            <a:off x="269073"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1" name="Прямоугольник 40"/>
          <p:cNvSpPr/>
          <p:nvPr/>
        </p:nvSpPr>
        <p:spPr>
          <a:xfrm>
            <a:off x="25002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2" name="Прямоугольник 41"/>
          <p:cNvSpPr/>
          <p:nvPr/>
        </p:nvSpPr>
        <p:spPr>
          <a:xfrm>
            <a:off x="221768"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Заголовок 7"/>
          <p:cNvSpPr>
            <a:spLocks noGrp="1"/>
          </p:cNvSpPr>
          <p:nvPr>
            <p:ph type="ctrTitle"/>
          </p:nvPr>
        </p:nvSpPr>
        <p:spPr>
          <a:xfrm>
            <a:off x="914400" y="4343400"/>
            <a:ext cx="7772400" cy="1975104"/>
          </a:xfrm>
        </p:spPr>
        <p:txBody>
          <a:bodyPr/>
          <a:lstStyle>
            <a:lvl1pPr marR="9144" algn="l">
              <a:defRPr sz="4000" b="1" cap="all" spc="0" baseline="0">
                <a:effectLst>
                  <a:reflection blurRad="12700" stA="34000" endA="740" endPos="53000" dir="5400000" sy="-100000" algn="bl" rotWithShape="0"/>
                </a:effectLst>
              </a:defRPr>
            </a:lvl1pPr>
            <a:extLst/>
          </a:lstStyle>
          <a:p>
            <a:r>
              <a:rPr kumimoji="0" lang="ru-RU" smtClean="0"/>
              <a:t>Образец заголовка</a:t>
            </a:r>
            <a:endParaRPr kumimoji="0" lang="en-US"/>
          </a:p>
        </p:txBody>
      </p:sp>
      <p:sp>
        <p:nvSpPr>
          <p:cNvPr id="9" name="Подзаголовок 8"/>
          <p:cNvSpPr>
            <a:spLocks noGrp="1"/>
          </p:cNvSpPr>
          <p:nvPr>
            <p:ph type="subTitle" idx="1"/>
          </p:nvPr>
        </p:nvSpPr>
        <p:spPr>
          <a:xfrm>
            <a:off x="914400" y="2834640"/>
            <a:ext cx="7772400" cy="1508760"/>
          </a:xfrm>
        </p:spPr>
        <p:txBody>
          <a:bodyPr lIns="100584" tIns="45720" anchor="b"/>
          <a:lstStyle>
            <a:lvl1pPr marL="0" indent="0" algn="l">
              <a:spcBef>
                <a:spcPts val="0"/>
              </a:spcBef>
              <a:buNone/>
              <a:defRPr sz="20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sp>
        <p:nvSpPr>
          <p:cNvPr id="56" name="Прямоугольник 55"/>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5" name="Прямоугольник 64"/>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6" name="Прямоугольник 65"/>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7" name="Прямоугольник 66"/>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31.12.2023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9"/>
            <a:ext cx="1981200" cy="5851525"/>
          </a:xfrm>
        </p:spPr>
        <p:txBody>
          <a:bodyPr vert="eaVert" anchor="ctr"/>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609600" y="274639"/>
            <a:ext cx="5867400" cy="5851525"/>
          </a:xfrm>
        </p:spPr>
        <p:txBody>
          <a:bodyPr vert="eaVer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31.12.2023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smtClean="0"/>
              <a:t>Образец заголовка</a:t>
            </a:r>
            <a:endParaRPr kumimoji="0" lang="en-US"/>
          </a:p>
        </p:txBody>
      </p:sp>
      <p:sp>
        <p:nvSpPr>
          <p:cNvPr id="3" name="Содержимое 2"/>
          <p:cNvSpPr>
            <a:spLocks noGrp="1"/>
          </p:cNvSpPr>
          <p:nvPr>
            <p:ph idx="1"/>
          </p:nvPr>
        </p:nvSpPr>
        <p:spPr/>
        <p:txBody>
          <a:bodyPr/>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p>
            <a:fld id="{5B106E36-FD25-4E2D-B0AA-010F637433A0}" type="datetimeFigureOut">
              <a:rPr lang="ru-RU" smtClean="0"/>
              <a:pPr/>
              <a:t>31.12.2023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14" name="Полилиния 13"/>
          <p:cNvSpPr>
            <a:spLocks/>
          </p:cNvSpPr>
          <p:nvPr/>
        </p:nvSpPr>
        <p:spPr bwMode="auto">
          <a:xfrm>
            <a:off x="4828952" y="1073888"/>
            <a:ext cx="4322136" cy="5791200"/>
          </a:xfrm>
          <a:custGeom>
            <a:avLst>
              <a:gd name="A1" fmla="val 0"/>
              <a:gd name="A2" fmla="val 0"/>
              <a:gd name="A3" fmla="val 0"/>
              <a:gd name="A4" fmla="val 0"/>
              <a:gd name="A5" fmla="val 0"/>
              <a:gd name="A6" fmla="val 0"/>
              <a:gd name="A7" fmla="val 0"/>
              <a:gd name="A8" fmla="val 0"/>
            </a:avLst>
            <a:gdLst/>
            <a:ahLst/>
            <a:cxnLst>
              <a:cxn ang="0">
                <a:pos x="0" y="3648"/>
              </a:cxn>
              <a:cxn ang="0">
                <a:pos x="720" y="2016"/>
              </a:cxn>
              <a:cxn ang="0">
                <a:pos x="2736" y="0"/>
              </a:cxn>
              <a:cxn ang="0">
                <a:pos x="2736" y="96"/>
              </a:cxn>
              <a:cxn ang="0">
                <a:pos x="744" y="2038"/>
              </a:cxn>
              <a:cxn ang="0">
                <a:pos x="48" y="3648"/>
              </a:cxn>
              <a:cxn ang="0">
                <a:pos x="0" y="3648"/>
              </a:cxn>
            </a:cxnLst>
            <a:rect l="0" t="0" r="0" b="0"/>
            <a:pathLst>
              <a:path w="2736" h="3648">
                <a:moveTo>
                  <a:pt x="0" y="3648"/>
                </a:moveTo>
                <a:lnTo>
                  <a:pt x="720" y="2016"/>
                </a:lnTo>
                <a:lnTo>
                  <a:pt x="2736" y="672"/>
                </a:lnTo>
                <a:lnTo>
                  <a:pt x="2736" y="720"/>
                </a:lnTo>
                <a:lnTo>
                  <a:pt x="744" y="2038"/>
                </a:lnTo>
                <a:lnTo>
                  <a:pt x="48" y="3648"/>
                </a:lnTo>
                <a:lnTo>
                  <a:pt x="48" y="3648"/>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Полилиния 14"/>
          <p:cNvSpPr>
            <a:spLocks/>
          </p:cNvSpPr>
          <p:nvPr/>
        </p:nvSpPr>
        <p:spPr bwMode="auto">
          <a:xfrm>
            <a:off x="373966" y="0"/>
            <a:ext cx="5514536" cy="6615332"/>
          </a:xfrm>
          <a:custGeom>
            <a:avLst>
              <a:gd name="A1" fmla="val 0"/>
              <a:gd name="A2" fmla="val 0"/>
              <a:gd name="A3" fmla="val 0"/>
              <a:gd name="A4" fmla="val 0"/>
              <a:gd name="A5" fmla="val 0"/>
              <a:gd name="A6" fmla="val 0"/>
              <a:gd name="A7" fmla="val 0"/>
              <a:gd name="A8" fmla="val 0"/>
            </a:avLst>
            <a:gdLst/>
            <a:ahLst/>
            <a:cxnLst>
              <a:cxn ang="0">
                <a:pos x="0" y="4080"/>
              </a:cxn>
              <a:cxn ang="0">
                <a:pos x="0" y="4128"/>
              </a:cxn>
              <a:cxn ang="0">
                <a:pos x="3504" y="2640"/>
              </a:cxn>
              <a:cxn ang="0">
                <a:pos x="2880" y="0"/>
              </a:cxn>
              <a:cxn ang="0">
                <a:pos x="2832" y="0"/>
              </a:cxn>
              <a:cxn ang="0">
                <a:pos x="3465" y="2619"/>
              </a:cxn>
              <a:cxn ang="0">
                <a:pos x="0" y="4080"/>
              </a:cxn>
            </a:cxnLst>
            <a:rect l="0" t="0" r="0" b="0"/>
            <a:pathLst>
              <a:path w="3504" h="4128">
                <a:moveTo>
                  <a:pt x="0" y="4080"/>
                </a:moveTo>
                <a:lnTo>
                  <a:pt x="0" y="4128"/>
                </a:lnTo>
                <a:lnTo>
                  <a:pt x="3504" y="2640"/>
                </a:lnTo>
                <a:lnTo>
                  <a:pt x="2880" y="0"/>
                </a:lnTo>
                <a:lnTo>
                  <a:pt x="2832" y="0"/>
                </a:lnTo>
                <a:lnTo>
                  <a:pt x="3465" y="2619"/>
                </a:lnTo>
                <a:lnTo>
                  <a:pt x="0" y="4080"/>
                </a:lnTo>
                <a:close/>
              </a:path>
            </a:pathLst>
          </a:custGeom>
          <a:noFill/>
          <a:ln w="3175" cap="flat" cmpd="sng" algn="ctr">
            <a:solidFill>
              <a:schemeClr val="accent2">
                <a:alpha val="5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Полилиния 12"/>
          <p:cNvSpPr>
            <a:spLocks/>
          </p:cNvSpPr>
          <p:nvPr/>
        </p:nvSpPr>
        <p:spPr bwMode="auto">
          <a:xfrm rot="5236414">
            <a:off x="4462128" y="1483600"/>
            <a:ext cx="4114800" cy="118872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Полилиния 15"/>
          <p:cNvSpPr>
            <a:spLocks/>
          </p:cNvSpPr>
          <p:nvPr/>
        </p:nvSpPr>
        <p:spPr bwMode="auto">
          <a:xfrm>
            <a:off x="5943600" y="0"/>
            <a:ext cx="2743200" cy="4267200"/>
          </a:xfrm>
          <a:custGeom>
            <a:avLst>
              <a:gd name="A1" fmla="val 0"/>
              <a:gd name="A2" fmla="val 0"/>
              <a:gd name="A3" fmla="val 0"/>
              <a:gd name="A4" fmla="val 0"/>
              <a:gd name="A5" fmla="val 0"/>
              <a:gd name="A6" fmla="val 0"/>
              <a:gd name="A7" fmla="val 0"/>
              <a:gd name="A8" fmla="val 0"/>
            </a:avLst>
            <a:gdLst/>
            <a:ahLst/>
            <a:cxnLst>
              <a:cxn ang="0">
                <a:pos x="1104" y="0"/>
              </a:cxn>
              <a:cxn ang="0">
                <a:pos x="1728" y="0"/>
              </a:cxn>
              <a:cxn ang="0">
                <a:pos x="0" y="2688"/>
              </a:cxn>
              <a:cxn ang="0">
                <a:pos x="1104" y="0"/>
              </a:cxn>
            </a:cxnLst>
            <a:rect l="0" t="0" r="0" b="0"/>
            <a:pathLst>
              <a:path w="1728" h="2688">
                <a:moveTo>
                  <a:pt x="1104" y="0"/>
                </a:moveTo>
                <a:lnTo>
                  <a:pt x="1728" y="0"/>
                </a:lnTo>
                <a:lnTo>
                  <a:pt x="0" y="2688"/>
                </a:lnTo>
                <a:lnTo>
                  <a:pt x="110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Полилиния 16"/>
          <p:cNvSpPr>
            <a:spLocks/>
          </p:cNvSpPr>
          <p:nvPr/>
        </p:nvSpPr>
        <p:spPr bwMode="auto">
          <a:xfrm>
            <a:off x="5943600" y="4267200"/>
            <a:ext cx="3200400" cy="1143000"/>
          </a:xfrm>
          <a:custGeom>
            <a:avLst>
              <a:gd name="A1" fmla="val 0"/>
              <a:gd name="A2" fmla="val 0"/>
              <a:gd name="A3" fmla="val 0"/>
              <a:gd name="A4" fmla="val 0"/>
              <a:gd name="A5" fmla="val 0"/>
              <a:gd name="A6" fmla="val 0"/>
              <a:gd name="A7" fmla="val 0"/>
              <a:gd name="A8" fmla="val 0"/>
            </a:avLst>
            <a:gdLst/>
            <a:ahLst/>
            <a:cxnLst>
              <a:cxn ang="0">
                <a:pos x="0" y="0"/>
              </a:cxn>
              <a:cxn ang="0">
                <a:pos x="2016" y="240"/>
              </a:cxn>
              <a:cxn ang="0">
                <a:pos x="2016" y="720"/>
              </a:cxn>
              <a:cxn ang="0">
                <a:pos x="0" y="0"/>
              </a:cxn>
            </a:cxnLst>
            <a:rect l="0" t="0" r="0" b="0"/>
            <a:pathLst>
              <a:path w="2016" h="720">
                <a:moveTo>
                  <a:pt x="0" y="0"/>
                </a:moveTo>
                <a:lnTo>
                  <a:pt x="2016" y="240"/>
                </a:lnTo>
                <a:lnTo>
                  <a:pt x="2016" y="720"/>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Полилиния 17"/>
          <p:cNvSpPr>
            <a:spLocks/>
          </p:cNvSpPr>
          <p:nvPr/>
        </p:nvSpPr>
        <p:spPr bwMode="auto">
          <a:xfrm>
            <a:off x="5943600" y="0"/>
            <a:ext cx="1371600" cy="4267200"/>
          </a:xfrm>
          <a:custGeom>
            <a:avLst>
              <a:gd name="A1" fmla="val 0"/>
              <a:gd name="A2" fmla="val 0"/>
              <a:gd name="A3" fmla="val 0"/>
              <a:gd name="A4" fmla="val 0"/>
              <a:gd name="A5" fmla="val 0"/>
              <a:gd name="A6" fmla="val 0"/>
              <a:gd name="A7" fmla="val 0"/>
              <a:gd name="A8" fmla="val 0"/>
            </a:avLst>
            <a:gdLst/>
            <a:ahLst/>
            <a:cxnLst>
              <a:cxn ang="0">
                <a:pos x="864" y="0"/>
              </a:cxn>
              <a:cxn ang="0">
                <a:pos x="0" y="2688"/>
              </a:cxn>
              <a:cxn ang="0">
                <a:pos x="768" y="0"/>
              </a:cxn>
              <a:cxn ang="0">
                <a:pos x="864" y="0"/>
              </a:cxn>
            </a:cxnLst>
            <a:rect l="0" t="0" r="0" b="0"/>
            <a:pathLst>
              <a:path w="864" h="2688">
                <a:moveTo>
                  <a:pt x="864" y="0"/>
                </a:moveTo>
                <a:lnTo>
                  <a:pt x="0" y="2688"/>
                </a:lnTo>
                <a:lnTo>
                  <a:pt x="768" y="0"/>
                </a:lnTo>
                <a:lnTo>
                  <a:pt x="864"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Полилиния 18"/>
          <p:cNvSpPr>
            <a:spLocks/>
          </p:cNvSpPr>
          <p:nvPr/>
        </p:nvSpPr>
        <p:spPr bwMode="auto">
          <a:xfrm>
            <a:off x="5948363" y="4246563"/>
            <a:ext cx="2090737" cy="2611437"/>
          </a:xfrm>
          <a:custGeom>
            <a:avLst>
              <a:gd name="A1" fmla="val 0"/>
              <a:gd name="A2" fmla="val 0"/>
              <a:gd name="A3" fmla="val 0"/>
              <a:gd name="A4" fmla="val 0"/>
              <a:gd name="A5" fmla="val 0"/>
              <a:gd name="A6" fmla="val 0"/>
              <a:gd name="A7" fmla="val 0"/>
              <a:gd name="A8" fmla="val 0"/>
            </a:avLst>
            <a:gdLst/>
            <a:ahLst/>
            <a:cxnLst>
              <a:cxn ang="0">
                <a:pos x="1071" y="1645"/>
              </a:cxn>
              <a:cxn ang="0">
                <a:pos x="1317" y="1645"/>
              </a:cxn>
              <a:cxn ang="0">
                <a:pos x="0" y="0"/>
              </a:cxn>
              <a:cxn ang="0">
                <a:pos x="1071" y="1645"/>
              </a:cxn>
            </a:cxnLst>
            <a:rect l="0" t="0" r="0" b="0"/>
            <a:pathLst>
              <a:path w="1317" h="1645">
                <a:moveTo>
                  <a:pt x="1071" y="1645"/>
                </a:moveTo>
                <a:lnTo>
                  <a:pt x="1317" y="1645"/>
                </a:lnTo>
                <a:lnTo>
                  <a:pt x="0" y="0"/>
                </a:lnTo>
                <a:lnTo>
                  <a:pt x="1071" y="1645"/>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Полилиния 19"/>
          <p:cNvSpPr>
            <a:spLocks/>
          </p:cNvSpPr>
          <p:nvPr/>
        </p:nvSpPr>
        <p:spPr bwMode="auto">
          <a:xfrm>
            <a:off x="5943600" y="4267200"/>
            <a:ext cx="1600200" cy="2590800"/>
          </a:xfrm>
          <a:custGeom>
            <a:avLst>
              <a:gd name="A1" fmla="val 0"/>
              <a:gd name="A2" fmla="val 0"/>
              <a:gd name="A3" fmla="val 0"/>
              <a:gd name="A4" fmla="val 0"/>
              <a:gd name="A5" fmla="val 0"/>
              <a:gd name="A6" fmla="val 0"/>
              <a:gd name="A7" fmla="val 0"/>
              <a:gd name="A8" fmla="val 0"/>
            </a:avLst>
            <a:gdLst/>
            <a:ahLst/>
            <a:cxnLst>
              <a:cxn ang="0">
                <a:pos x="1008" y="1632"/>
              </a:cxn>
              <a:cxn ang="0">
                <a:pos x="0" y="0"/>
              </a:cxn>
              <a:cxn ang="0">
                <a:pos x="960" y="1632"/>
              </a:cxn>
              <a:cxn ang="0">
                <a:pos x="1008" y="1632"/>
              </a:cxn>
            </a:cxnLst>
            <a:rect l="0" t="0" r="0" b="0"/>
            <a:pathLst>
              <a:path w="1008" h="1632">
                <a:moveTo>
                  <a:pt x="1008" y="1632"/>
                </a:moveTo>
                <a:lnTo>
                  <a:pt x="0" y="0"/>
                </a:lnTo>
                <a:lnTo>
                  <a:pt x="960" y="1632"/>
                </a:lnTo>
                <a:lnTo>
                  <a:pt x="1008"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1" name="Полилиния 20"/>
          <p:cNvSpPr>
            <a:spLocks/>
          </p:cNvSpPr>
          <p:nvPr/>
        </p:nvSpPr>
        <p:spPr bwMode="auto">
          <a:xfrm>
            <a:off x="5943600" y="1371600"/>
            <a:ext cx="3200400" cy="2895600"/>
          </a:xfrm>
          <a:custGeom>
            <a:avLst>
              <a:gd name="A1" fmla="val 0"/>
              <a:gd name="A2" fmla="val 0"/>
              <a:gd name="A3" fmla="val 0"/>
              <a:gd name="A4" fmla="val 0"/>
              <a:gd name="A5" fmla="val 0"/>
              <a:gd name="A6" fmla="val 0"/>
              <a:gd name="A7" fmla="val 0"/>
              <a:gd name="A8" fmla="val 0"/>
            </a:avLst>
            <a:gdLst/>
            <a:ahLst/>
            <a:cxnLst>
              <a:cxn ang="0">
                <a:pos x="2016" y="0"/>
              </a:cxn>
              <a:cxn ang="0">
                <a:pos x="2016" y="144"/>
              </a:cxn>
              <a:cxn ang="0">
                <a:pos x="0" y="1824"/>
              </a:cxn>
              <a:cxn ang="0">
                <a:pos x="2016" y="0"/>
              </a:cxn>
            </a:cxnLst>
            <a:rect l="0" t="0" r="0" b="0"/>
            <a:pathLst>
              <a:path w="2016" h="1824">
                <a:moveTo>
                  <a:pt x="2016" y="0"/>
                </a:moveTo>
                <a:lnTo>
                  <a:pt x="2016" y="144"/>
                </a:lnTo>
                <a:lnTo>
                  <a:pt x="0" y="1824"/>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Полилиния 21"/>
          <p:cNvSpPr>
            <a:spLocks/>
          </p:cNvSpPr>
          <p:nvPr/>
        </p:nvSpPr>
        <p:spPr bwMode="auto">
          <a:xfrm>
            <a:off x="5943600" y="1752600"/>
            <a:ext cx="3200400" cy="2514600"/>
          </a:xfrm>
          <a:custGeom>
            <a:avLst>
              <a:gd name="A1" fmla="val 0"/>
              <a:gd name="A2" fmla="val 0"/>
              <a:gd name="A3" fmla="val 0"/>
              <a:gd name="A4" fmla="val 0"/>
              <a:gd name="A5" fmla="val 0"/>
              <a:gd name="A6" fmla="val 0"/>
              <a:gd name="A7" fmla="val 0"/>
              <a:gd name="A8" fmla="val 0"/>
            </a:avLst>
            <a:gdLst/>
            <a:ahLst/>
            <a:cxnLst>
              <a:cxn ang="0">
                <a:pos x="2016" y="0"/>
              </a:cxn>
              <a:cxn ang="0">
                <a:pos x="0" y="1584"/>
              </a:cxn>
              <a:cxn ang="0">
                <a:pos x="2016" y="48"/>
              </a:cxn>
              <a:cxn ang="0">
                <a:pos x="2016" y="0"/>
              </a:cxn>
            </a:cxnLst>
            <a:rect l="0" t="0" r="0" b="0"/>
            <a:pathLst>
              <a:path w="2016" h="1584">
                <a:moveTo>
                  <a:pt x="2016" y="0"/>
                </a:moveTo>
                <a:lnTo>
                  <a:pt x="0" y="1584"/>
                </a:lnTo>
                <a:lnTo>
                  <a:pt x="2016" y="48"/>
                </a:lnTo>
                <a:lnTo>
                  <a:pt x="2016"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3" name="Полилиния 22"/>
          <p:cNvSpPr>
            <a:spLocks/>
          </p:cNvSpPr>
          <p:nvPr/>
        </p:nvSpPr>
        <p:spPr bwMode="auto">
          <a:xfrm>
            <a:off x="990600" y="4267200"/>
            <a:ext cx="4953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120" y="0"/>
              </a:cxn>
              <a:cxn ang="0">
                <a:pos x="1056" y="1632"/>
              </a:cxn>
              <a:cxn ang="0">
                <a:pos x="0" y="1632"/>
              </a:cxn>
            </a:cxnLst>
            <a:rect l="0" t="0" r="0" b="0"/>
            <a:pathLst>
              <a:path w="3120" h="1632">
                <a:moveTo>
                  <a:pt x="0" y="1632"/>
                </a:moveTo>
                <a:lnTo>
                  <a:pt x="3120" y="0"/>
                </a:lnTo>
                <a:lnTo>
                  <a:pt x="1056"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4" name="Полилиния 23"/>
          <p:cNvSpPr>
            <a:spLocks/>
          </p:cNvSpPr>
          <p:nvPr/>
        </p:nvSpPr>
        <p:spPr bwMode="auto">
          <a:xfrm>
            <a:off x="533400" y="4267200"/>
            <a:ext cx="5334000" cy="2590800"/>
          </a:xfrm>
          <a:custGeom>
            <a:avLst>
              <a:gd name="A1" fmla="val 0"/>
              <a:gd name="A2" fmla="val 0"/>
              <a:gd name="A3" fmla="val 0"/>
              <a:gd name="A4" fmla="val 0"/>
              <a:gd name="A5" fmla="val 0"/>
              <a:gd name="A6" fmla="val 0"/>
              <a:gd name="A7" fmla="val 0"/>
              <a:gd name="A8" fmla="val 0"/>
            </a:avLst>
            <a:gdLst/>
            <a:ahLst/>
            <a:cxnLst>
              <a:cxn ang="0">
                <a:pos x="0" y="1632"/>
              </a:cxn>
              <a:cxn ang="0">
                <a:pos x="3360" y="0"/>
              </a:cxn>
              <a:cxn ang="0">
                <a:pos x="144" y="1632"/>
              </a:cxn>
              <a:cxn ang="0">
                <a:pos x="0" y="1632"/>
              </a:cxn>
            </a:cxnLst>
            <a:rect l="0" t="0" r="0" b="0"/>
            <a:pathLst>
              <a:path w="3360" h="1632">
                <a:moveTo>
                  <a:pt x="0" y="1632"/>
                </a:moveTo>
                <a:lnTo>
                  <a:pt x="3360" y="0"/>
                </a:lnTo>
                <a:lnTo>
                  <a:pt x="144" y="1632"/>
                </a:lnTo>
                <a:lnTo>
                  <a:pt x="0" y="1632"/>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5" name="Полилиния 24"/>
          <p:cNvSpPr>
            <a:spLocks/>
          </p:cNvSpPr>
          <p:nvPr/>
        </p:nvSpPr>
        <p:spPr bwMode="auto">
          <a:xfrm>
            <a:off x="366824" y="2438400"/>
            <a:ext cx="5638800" cy="1828800"/>
          </a:xfrm>
          <a:custGeom>
            <a:avLst>
              <a:gd name="A1" fmla="val 0"/>
              <a:gd name="A2" fmla="val 0"/>
              <a:gd name="A3" fmla="val 0"/>
              <a:gd name="A4" fmla="val 0"/>
              <a:gd name="A5" fmla="val 0"/>
              <a:gd name="A6" fmla="val 0"/>
              <a:gd name="A7" fmla="val 0"/>
              <a:gd name="A8" fmla="val 0"/>
            </a:avLst>
            <a:gdLst/>
            <a:ahLst/>
            <a:cxnLst>
              <a:cxn ang="0">
                <a:pos x="0" y="0"/>
              </a:cxn>
              <a:cxn ang="0">
                <a:pos x="3552" y="1152"/>
              </a:cxn>
              <a:cxn ang="0">
                <a:pos x="0" y="384"/>
              </a:cxn>
              <a:cxn ang="0">
                <a:pos x="0" y="0"/>
              </a:cxn>
            </a:cxnLst>
            <a:rect l="0" t="0" r="0" b="0"/>
            <a:pathLst>
              <a:path w="3552" h="1152">
                <a:moveTo>
                  <a:pt x="0" y="0"/>
                </a:moveTo>
                <a:lnTo>
                  <a:pt x="3504" y="1152"/>
                </a:lnTo>
                <a:lnTo>
                  <a:pt x="0" y="384"/>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6" name="Полилиния 25"/>
          <p:cNvSpPr>
            <a:spLocks/>
          </p:cNvSpPr>
          <p:nvPr/>
        </p:nvSpPr>
        <p:spPr bwMode="auto">
          <a:xfrm>
            <a:off x="366824" y="2133600"/>
            <a:ext cx="5638800" cy="2133600"/>
          </a:xfrm>
          <a:custGeom>
            <a:avLst>
              <a:gd name="A1" fmla="val 0"/>
              <a:gd name="A2" fmla="val 0"/>
              <a:gd name="A3" fmla="val 0"/>
              <a:gd name="A4" fmla="val 0"/>
              <a:gd name="A5" fmla="val 0"/>
              <a:gd name="A6" fmla="val 0"/>
              <a:gd name="A7" fmla="val 0"/>
              <a:gd name="A8" fmla="val 0"/>
            </a:avLst>
            <a:gdLst/>
            <a:ahLst/>
            <a:cxnLst>
              <a:cxn ang="0">
                <a:pos x="0" y="0"/>
              </a:cxn>
              <a:cxn ang="0">
                <a:pos x="3552" y="1344"/>
              </a:cxn>
              <a:cxn ang="0">
                <a:pos x="0" y="48"/>
              </a:cxn>
              <a:cxn ang="0">
                <a:pos x="0" y="0"/>
              </a:cxn>
            </a:cxnLst>
            <a:rect l="0" t="0" r="0" b="0"/>
            <a:pathLst>
              <a:path w="3552" h="1344">
                <a:moveTo>
                  <a:pt x="0" y="0"/>
                </a:moveTo>
                <a:lnTo>
                  <a:pt x="3552" y="1344"/>
                </a:lnTo>
                <a:lnTo>
                  <a:pt x="0" y="48"/>
                </a:lnTo>
                <a:lnTo>
                  <a:pt x="0" y="0"/>
                </a:lnTo>
                <a:close/>
              </a:path>
            </a:pathLst>
          </a:custGeom>
          <a:solidFill>
            <a:schemeClr val="bg2">
              <a:tint val="95000"/>
              <a:satMod val="20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Полилиния 26"/>
          <p:cNvSpPr>
            <a:spLocks/>
          </p:cNvSpPr>
          <p:nvPr/>
        </p:nvSpPr>
        <p:spPr bwMode="auto">
          <a:xfrm>
            <a:off x="4572000" y="4267200"/>
            <a:ext cx="1371600" cy="2590800"/>
          </a:xfrm>
          <a:custGeom>
            <a:avLst>
              <a:gd name="A1" fmla="val 0"/>
              <a:gd name="A2" fmla="val 0"/>
              <a:gd name="A3" fmla="val 0"/>
              <a:gd name="A4" fmla="val 0"/>
              <a:gd name="A5" fmla="val 0"/>
              <a:gd name="A6" fmla="val 0"/>
              <a:gd name="A7" fmla="val 0"/>
              <a:gd name="A8" fmla="val 0"/>
            </a:avLst>
            <a:gdLst/>
            <a:ahLst/>
            <a:cxnLst>
              <a:cxn ang="0">
                <a:pos x="0" y="1632"/>
              </a:cxn>
              <a:cxn ang="0">
                <a:pos x="96" y="1632"/>
              </a:cxn>
              <a:cxn ang="0">
                <a:pos x="864" y="0"/>
              </a:cxn>
              <a:cxn ang="0">
                <a:pos x="0" y="1632"/>
              </a:cxn>
            </a:cxnLst>
            <a:rect l="0" t="0" r="0" b="0"/>
            <a:pathLst>
              <a:path w="864" h="1632">
                <a:moveTo>
                  <a:pt x="0" y="1632"/>
                </a:moveTo>
                <a:lnTo>
                  <a:pt x="96" y="1632"/>
                </a:lnTo>
                <a:lnTo>
                  <a:pt x="864" y="0"/>
                </a:lnTo>
                <a:lnTo>
                  <a:pt x="0" y="1632"/>
                </a:lnTo>
                <a:close/>
              </a:path>
            </a:pathLst>
          </a:custGeom>
          <a:solidFill>
            <a:schemeClr val="bg2">
              <a:tint val="95000"/>
              <a:satMod val="180000"/>
              <a:alpha val="3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3" name="Текст 2"/>
          <p:cNvSpPr>
            <a:spLocks noGrp="1"/>
          </p:cNvSpPr>
          <p:nvPr>
            <p:ph type="body" idx="1"/>
          </p:nvPr>
        </p:nvSpPr>
        <p:spPr>
          <a:xfrm>
            <a:off x="706902" y="1351672"/>
            <a:ext cx="5718048" cy="977486"/>
          </a:xfrm>
        </p:spPr>
        <p:txBody>
          <a:bodyPr lIns="82296" tIns="45720" bIns="0" anchor="t"/>
          <a:lstStyle>
            <a:lvl1pPr marL="54864" indent="0">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p>
            <a:fld id="{5B106E36-FD25-4E2D-B0AA-010F637433A0}" type="datetimeFigureOut">
              <a:rPr lang="ru-RU" smtClean="0"/>
              <a:pPr/>
              <a:t>31.12.2023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725C68B6-61C2-468F-89AB-4B9F7531AA68}" type="slidenum">
              <a:rPr lang="ru-RU" smtClean="0"/>
              <a:pPr/>
              <a:t>‹#›</a:t>
            </a:fld>
            <a:endParaRPr lang="ru-RU"/>
          </a:p>
        </p:txBody>
      </p:sp>
      <p:sp>
        <p:nvSpPr>
          <p:cNvPr id="7" name="Прямоугольник 6"/>
          <p:cNvSpPr/>
          <p:nvPr/>
        </p:nvSpPr>
        <p:spPr>
          <a:xfrm>
            <a:off x="363160" y="402264"/>
            <a:ext cx="850392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706902" y="512064"/>
            <a:ext cx="8156448" cy="777240"/>
          </a:xfrm>
        </p:spPr>
        <p:txBody>
          <a:bodyPr tIns="64008"/>
          <a:lstStyle>
            <a:lvl1pPr algn="l">
              <a:buNone/>
              <a:defRPr sz="3800" b="0" cap="none" spc="-150" baseline="0"/>
            </a:lvl1pPr>
            <a:extLst/>
          </a:lstStyle>
          <a:p>
            <a:r>
              <a:rPr kumimoji="0" lang="ru-RU" smtClean="0"/>
              <a:t>Образец заголовка</a:t>
            </a:r>
            <a:endParaRPr kumimoji="0" lang="en-US"/>
          </a:p>
        </p:txBody>
      </p:sp>
      <p:sp>
        <p:nvSpPr>
          <p:cNvPr id="8" name="Прямоугольник 7"/>
          <p:cNvSpPr/>
          <p:nvPr/>
        </p:nvSpPr>
        <p:spPr>
          <a:xfrm flipH="1">
            <a:off x="371538"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Прямоугольник 8"/>
          <p:cNvSpPr/>
          <p:nvPr/>
        </p:nvSpPr>
        <p:spPr>
          <a:xfrm flipH="1">
            <a:off x="411109" y="680477"/>
            <a:ext cx="27432"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Прямоугольник 9"/>
          <p:cNvSpPr/>
          <p:nvPr/>
        </p:nvSpPr>
        <p:spPr>
          <a:xfrm flipH="1">
            <a:off x="448450"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a:xfrm flipH="1">
            <a:off x="476702" y="680477"/>
            <a:ext cx="9144"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Прямоугольник 11"/>
          <p:cNvSpPr/>
          <p:nvPr/>
        </p:nvSpPr>
        <p:spPr>
          <a:xfrm>
            <a:off x="500478" y="680477"/>
            <a:ext cx="36576" cy="365760"/>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512064"/>
            <a:ext cx="8229600" cy="914400"/>
          </a:xfrm>
        </p:spPr>
        <p:txBody>
          <a:bodyPr/>
          <a:lstStyle/>
          <a:p>
            <a:r>
              <a:rPr kumimoji="0" lang="ru-RU" smtClean="0"/>
              <a:t>Образец заголовка</a:t>
            </a:r>
            <a:endParaRPr kumimoji="0" lang="en-US"/>
          </a:p>
        </p:txBody>
      </p:sp>
      <p:sp>
        <p:nvSpPr>
          <p:cNvPr id="3" name="Содержимое 2"/>
          <p:cNvSpPr>
            <a:spLocks noGrp="1"/>
          </p:cNvSpPr>
          <p:nvPr>
            <p:ph sz="half" idx="1"/>
          </p:nvPr>
        </p:nvSpPr>
        <p:spPr>
          <a:xfrm>
            <a:off x="464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4655344" y="1770501"/>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5B106E36-FD25-4E2D-B0AA-010F637433A0}" type="datetimeFigureOut">
              <a:rPr lang="ru-RU" smtClean="0"/>
              <a:pPr/>
              <a:t>31.12.2023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5" name="Прямоугольник 24"/>
          <p:cNvSpPr/>
          <p:nvPr/>
        </p:nvSpPr>
        <p:spPr>
          <a:xfrm>
            <a:off x="0" y="402265"/>
            <a:ext cx="8867080" cy="886265"/>
          </a:xfrm>
          <a:prstGeom prst="rect">
            <a:avLst/>
          </a:prstGeom>
          <a:solidFill>
            <a:schemeClr val="bg2">
              <a:tint val="95000"/>
              <a:satMod val="180000"/>
              <a:alpha val="4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Заголовок 1"/>
          <p:cNvSpPr>
            <a:spLocks noGrp="1"/>
          </p:cNvSpPr>
          <p:nvPr>
            <p:ph type="title"/>
          </p:nvPr>
        </p:nvSpPr>
        <p:spPr>
          <a:xfrm>
            <a:off x="504824" y="512064"/>
            <a:ext cx="7772400" cy="914400"/>
          </a:xfrm>
        </p:spPr>
        <p:txBody>
          <a:bodyPr anchor="t"/>
          <a:lstStyle>
            <a:lvl1pPr>
              <a:defRPr sz="4000"/>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457200" y="1809750"/>
            <a:ext cx="4040188" cy="639762"/>
          </a:xfrm>
        </p:spPr>
        <p:txBody>
          <a:bodyPr anchor="ctr"/>
          <a:lstStyle>
            <a:lvl1pPr marL="73152" indent="0" algn="l">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4645025" y="1809750"/>
            <a:ext cx="4041775" cy="639762"/>
          </a:xfrm>
        </p:spPr>
        <p:txBody>
          <a:bodyPr anchor="ctr"/>
          <a:lstStyle>
            <a:lvl1pPr marL="73152" indent="0">
              <a:buNone/>
              <a:defRPr sz="2400" b="1">
                <a:solidFill>
                  <a:schemeClr val="accent2"/>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457200" y="2459037"/>
            <a:ext cx="4040188"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4645025" y="2459037"/>
            <a:ext cx="4041775" cy="3959352"/>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p>
            <a:fld id="{5B106E36-FD25-4E2D-B0AA-010F637433A0}" type="datetimeFigureOut">
              <a:rPr lang="ru-RU" smtClean="0"/>
              <a:pPr/>
              <a:t>31.12.2023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725C68B6-61C2-468F-89AB-4B9F7531AA68}" type="slidenum">
              <a:rPr lang="ru-RU" smtClean="0"/>
              <a:pPr/>
              <a:t>‹#›</a:t>
            </a:fld>
            <a:endParaRPr lang="ru-RU"/>
          </a:p>
        </p:txBody>
      </p:sp>
      <p:sp>
        <p:nvSpPr>
          <p:cNvPr id="16" name="Прямоугольник 15"/>
          <p:cNvSpPr/>
          <p:nvPr/>
        </p:nvSpPr>
        <p:spPr>
          <a:xfrm>
            <a:off x="87790" y="680477"/>
            <a:ext cx="45720"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7" name="Прямоугольник 16"/>
          <p:cNvSpPr/>
          <p:nvPr/>
        </p:nvSpPr>
        <p:spPr>
          <a:xfrm>
            <a:off x="47305"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Прямоугольник 17"/>
          <p:cNvSpPr/>
          <p:nvPr/>
        </p:nvSpPr>
        <p:spPr>
          <a:xfrm>
            <a:off x="2825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Прямоугольник 18"/>
          <p:cNvSpPr/>
          <p:nvPr/>
        </p:nvSpPr>
        <p:spPr>
          <a:xfrm>
            <a:off x="0"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Прямоугольник 19"/>
          <p:cNvSpPr/>
          <p:nvPr/>
        </p:nvSpPr>
        <p:spPr>
          <a:xfrm flipH="1">
            <a:off x="149770"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Прямоугольник 20"/>
          <p:cNvSpPr/>
          <p:nvPr/>
        </p:nvSpPr>
        <p:spPr>
          <a:xfrm flipH="1">
            <a:off x="189341" y="680477"/>
            <a:ext cx="27432"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Прямоугольник 21"/>
          <p:cNvSpPr/>
          <p:nvPr/>
        </p:nvSpPr>
        <p:spPr>
          <a:xfrm flipH="1">
            <a:off x="226682"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Прямоугольник 28"/>
          <p:cNvSpPr/>
          <p:nvPr/>
        </p:nvSpPr>
        <p:spPr>
          <a:xfrm flipH="1">
            <a:off x="254934" y="680477"/>
            <a:ext cx="9144"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0" name="Прямоугольник 29"/>
          <p:cNvSpPr/>
          <p:nvPr/>
        </p:nvSpPr>
        <p:spPr>
          <a:xfrm>
            <a:off x="278710" y="680477"/>
            <a:ext cx="36576" cy="365760"/>
          </a:xfrm>
          <a:prstGeom prst="rect">
            <a:avLst/>
          </a:prstGeom>
          <a:solidFill>
            <a:schemeClr val="bg2"/>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14400" y="512064"/>
            <a:ext cx="7772400" cy="914400"/>
          </a:xfrm>
        </p:spPr>
        <p:txBody>
          <a:bodyPr/>
          <a:lstStyle>
            <a:lvl1pPr>
              <a:defRPr sz="4000" cap="none" baseline="0"/>
            </a:lvl1pPr>
            <a:extLst/>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p>
            <a:fld id="{5B106E36-FD25-4E2D-B0AA-010F637433A0}" type="datetimeFigureOut">
              <a:rPr lang="ru-RU" smtClean="0"/>
              <a:pPr/>
              <a:t>31.12.2023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B106E36-FD25-4E2D-B0AA-010F637433A0}" type="datetimeFigureOut">
              <a:rPr lang="ru-RU" smtClean="0"/>
              <a:pPr/>
              <a:t>31.12.2023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85800" y="273050"/>
            <a:ext cx="8229600" cy="1162050"/>
          </a:xfrm>
        </p:spPr>
        <p:txBody>
          <a:bodyPr anchor="ctr"/>
          <a:lstStyle>
            <a:lvl1pPr algn="l">
              <a:buNone/>
              <a:defRPr sz="3600" b="0"/>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685800" y="1435100"/>
            <a:ext cx="2514600" cy="4572000"/>
          </a:xfrm>
        </p:spPr>
        <p:txBody>
          <a:bodyPr/>
          <a:lstStyle>
            <a:lvl1pPr marL="54864" indent="0">
              <a:buNone/>
              <a:defRPr sz="1800"/>
            </a:lvl1pPr>
            <a:lvl2pPr>
              <a:buNone/>
              <a:defRPr sz="1200"/>
            </a:lvl2pPr>
            <a:lvl3pPr>
              <a:buNone/>
              <a:defRPr sz="1000"/>
            </a:lvl3pPr>
            <a:lvl4pPr>
              <a:buNone/>
              <a:defRPr sz="900"/>
            </a:lvl4pPr>
            <a:lvl5pPr>
              <a:buNone/>
              <a:defRPr sz="900"/>
            </a:lvl5pPr>
            <a:extLst/>
          </a:lstStyle>
          <a:p>
            <a:pPr lvl="0" eaLnBrk="1" latinLnBrk="0" hangingPunct="1"/>
            <a:r>
              <a:rPr kumimoji="0" lang="ru-RU" smtClean="0"/>
              <a:t>Образец текста</a:t>
            </a:r>
          </a:p>
        </p:txBody>
      </p:sp>
      <p:sp>
        <p:nvSpPr>
          <p:cNvPr id="4" name="Содержимое 3"/>
          <p:cNvSpPr>
            <a:spLocks noGrp="1"/>
          </p:cNvSpPr>
          <p:nvPr>
            <p:ph sz="half" idx="1"/>
          </p:nvPr>
        </p:nvSpPr>
        <p:spPr>
          <a:xfrm>
            <a:off x="3429000" y="1435100"/>
            <a:ext cx="5486400"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p>
            <a:fld id="{5B106E36-FD25-4E2D-B0AA-010F637433A0}" type="datetimeFigureOut">
              <a:rPr lang="ru-RU" smtClean="0"/>
              <a:pPr/>
              <a:t>31.12.2023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725C68B6-61C2-468F-89AB-4B9F7531AA68}"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8" name="Прямоугольник 7"/>
          <p:cNvSpPr/>
          <p:nvPr/>
        </p:nvSpPr>
        <p:spPr>
          <a:xfrm>
            <a:off x="368032" y="0"/>
            <a:ext cx="8778240" cy="1878037"/>
          </a:xfrm>
          <a:prstGeom prst="rect">
            <a:avLst/>
          </a:prstGeom>
          <a:solidFill>
            <a:srgbClr val="000000">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cxnSp>
        <p:nvCxnSpPr>
          <p:cNvPr id="9" name="Прямая соединительная линия 8"/>
          <p:cNvCxnSpPr/>
          <p:nvPr/>
        </p:nvCxnSpPr>
        <p:spPr>
          <a:xfrm flipV="1">
            <a:off x="363195" y="1885028"/>
            <a:ext cx="8782622" cy="0"/>
          </a:xfrm>
          <a:prstGeom prst="line">
            <a:avLst/>
          </a:prstGeom>
          <a:noFill/>
          <a:ln w="19050" cap="flat" cmpd="sng" algn="ctr">
            <a:solidFill>
              <a:srgbClr val="FFFFFF">
                <a:alpha val="100000"/>
              </a:srgbClr>
            </a:solidFill>
            <a:prstDash val="solid"/>
            <a:miter lim="800000"/>
          </a:ln>
          <a:effectLst/>
        </p:spPr>
        <p:style>
          <a:lnRef idx="2">
            <a:schemeClr val="accent1"/>
          </a:lnRef>
          <a:fillRef idx="0">
            <a:schemeClr val="accent1"/>
          </a:fillRef>
          <a:effectRef idx="1">
            <a:schemeClr val="accent1"/>
          </a:effectRef>
          <a:fontRef idx="minor">
            <a:schemeClr val="tx1"/>
          </a:fontRef>
        </p:style>
      </p:cxnSp>
      <p:grpSp>
        <p:nvGrpSpPr>
          <p:cNvPr id="10" name="Группа 9"/>
          <p:cNvGrpSpPr/>
          <p:nvPr/>
        </p:nvGrpSpPr>
        <p:grpSpPr>
          <a:xfrm rot="5400000">
            <a:off x="8514581" y="1219200"/>
            <a:ext cx="132763" cy="128466"/>
            <a:chOff x="6668087" y="1297746"/>
            <a:chExt cx="161840" cy="156602"/>
          </a:xfrm>
        </p:grpSpPr>
        <p:cxnSp>
          <p:nvCxnSpPr>
            <p:cNvPr id="15" name="Прямая соединительная линия 14"/>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6" name="Прямая соединительная линия 15"/>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7" name="Прямая соединительная линия 16"/>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2" name="Заголовок 1"/>
          <p:cNvSpPr>
            <a:spLocks noGrp="1"/>
          </p:cNvSpPr>
          <p:nvPr>
            <p:ph type="title"/>
          </p:nvPr>
        </p:nvSpPr>
        <p:spPr bwMode="grayWhite">
          <a:xfrm>
            <a:off x="914400" y="441251"/>
            <a:ext cx="6858000" cy="701749"/>
          </a:xfrm>
        </p:spPr>
        <p:txBody>
          <a:bodyPr anchor="b"/>
          <a:lstStyle>
            <a:lvl1pPr algn="l">
              <a:buNone/>
              <a:defRPr sz="2100" b="0"/>
            </a:lvl1pPr>
            <a:extLst/>
          </a:lstStyle>
          <a:p>
            <a:r>
              <a:rPr kumimoji="0" lang="ru-RU" smtClean="0"/>
              <a:t>Образец заголовка</a:t>
            </a:r>
            <a:endParaRPr kumimoji="0" lang="en-US"/>
          </a:p>
        </p:txBody>
      </p:sp>
      <p:sp>
        <p:nvSpPr>
          <p:cNvPr id="3" name="Рисунок 2"/>
          <p:cNvSpPr>
            <a:spLocks noGrp="1"/>
          </p:cNvSpPr>
          <p:nvPr>
            <p:ph type="pic" idx="1"/>
          </p:nvPr>
        </p:nvSpPr>
        <p:spPr>
          <a:xfrm>
            <a:off x="368032" y="1893781"/>
            <a:ext cx="8778240" cy="4960144"/>
          </a:xfrm>
          <a:solidFill>
            <a:schemeClr val="bg2"/>
          </a:solidFill>
        </p:spPr>
        <p:txBody>
          <a:bodyPr/>
          <a:lstStyle>
            <a:lvl1pPr marL="0" indent="0">
              <a:buNone/>
              <a:defRPr sz="3200"/>
            </a:lvl1pPr>
            <a:extLst/>
          </a:lstStyle>
          <a:p>
            <a:r>
              <a:rPr kumimoji="0" lang="ru-RU" smtClean="0"/>
              <a:t>Вставка рисунка</a:t>
            </a:r>
            <a:endParaRPr kumimoji="0" lang="en-US"/>
          </a:p>
        </p:txBody>
      </p:sp>
      <p:sp>
        <p:nvSpPr>
          <p:cNvPr id="4" name="Текст 3"/>
          <p:cNvSpPr>
            <a:spLocks noGrp="1"/>
          </p:cNvSpPr>
          <p:nvPr>
            <p:ph type="body" sz="half" idx="2"/>
          </p:nvPr>
        </p:nvSpPr>
        <p:spPr bwMode="grayWhite">
          <a:xfrm>
            <a:off x="914400" y="1150144"/>
            <a:ext cx="6858000" cy="685800"/>
          </a:xfrm>
        </p:spPr>
        <p:txBody>
          <a:bodyPr/>
          <a:lstStyle>
            <a:lvl1pPr marL="27432" indent="0">
              <a:spcBef>
                <a:spcPts val="0"/>
              </a:spcBef>
              <a:buNone/>
              <a:defRPr sz="1400">
                <a:solidFill>
                  <a:srgbClr val="FFFFFF"/>
                </a:solidFill>
              </a:defRPr>
            </a:lvl1pPr>
            <a:lvl2pPr>
              <a:defRPr sz="1200"/>
            </a:lvl2pPr>
            <a:lvl3pPr>
              <a:defRPr sz="1000"/>
            </a:lvl3pPr>
            <a:lvl4pPr>
              <a:defRPr sz="900"/>
            </a:lvl4pPr>
            <a:lvl5pPr>
              <a:defRPr sz="900"/>
            </a:lvl5pPr>
            <a:extLst/>
          </a:lstStyle>
          <a:p>
            <a:pPr lvl="0" eaLnBrk="1" latinLnBrk="0" hangingPunct="1"/>
            <a:r>
              <a:rPr kumimoji="0" lang="ru-RU" smtClean="0"/>
              <a:t>Образец текста</a:t>
            </a:r>
          </a:p>
        </p:txBody>
      </p:sp>
      <p:grpSp>
        <p:nvGrpSpPr>
          <p:cNvPr id="14" name="Группа 13"/>
          <p:cNvGrpSpPr/>
          <p:nvPr/>
        </p:nvGrpSpPr>
        <p:grpSpPr>
          <a:xfrm rot="5400000">
            <a:off x="8666981" y="1371600"/>
            <a:ext cx="132763" cy="128466"/>
            <a:chOff x="6668087" y="1297746"/>
            <a:chExt cx="161840" cy="156602"/>
          </a:xfrm>
        </p:grpSpPr>
        <p:cxnSp>
          <p:nvCxnSpPr>
            <p:cNvPr id="11" name="Прямая соединительная линия 10"/>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2" name="Прямая соединительная линия 11"/>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13" name="Прямая соединительная линия 12"/>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grpSp>
        <p:nvGrpSpPr>
          <p:cNvPr id="18" name="Группа 17"/>
          <p:cNvGrpSpPr/>
          <p:nvPr/>
        </p:nvGrpSpPr>
        <p:grpSpPr>
          <a:xfrm rot="5400000">
            <a:off x="8320088" y="1474763"/>
            <a:ext cx="132763" cy="128466"/>
            <a:chOff x="6668087" y="1297746"/>
            <a:chExt cx="161840" cy="156602"/>
          </a:xfrm>
        </p:grpSpPr>
        <p:cxnSp>
          <p:nvCxnSpPr>
            <p:cNvPr id="19" name="Прямая соединительная линия 18"/>
            <p:cNvCxnSpPr/>
            <p:nvPr/>
          </p:nvCxnSpPr>
          <p:spPr>
            <a:xfrm rot="16200000">
              <a:off x="6664064" y="1301769"/>
              <a:ext cx="88509" cy="80463"/>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0" name="Прямая соединительная линия 19"/>
            <p:cNvCxnSpPr/>
            <p:nvPr/>
          </p:nvCxnSpPr>
          <p:spPr>
            <a:xfrm rot="16200000" flipV="1">
              <a:off x="6685888" y="1391257"/>
              <a:ext cx="125755" cy="427"/>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21" name="Прямая соединительная линия 20"/>
            <p:cNvCxnSpPr/>
            <p:nvPr/>
          </p:nvCxnSpPr>
          <p:spPr>
            <a:xfrm rot="5400000" flipH="1">
              <a:off x="6744524" y="1300853"/>
              <a:ext cx="88509" cy="82296"/>
            </a:xfrm>
            <a:prstGeom prst="line">
              <a:avLst/>
            </a:prstGeom>
            <a:noFill/>
            <a:ln w="25400" cap="rnd" cmpd="sng" algn="ctr">
              <a:solidFill>
                <a:srgbClr val="FFFFFF">
                  <a:alpha val="100000"/>
                </a:srgbClr>
              </a:solidFill>
              <a:prstDash val="solid"/>
            </a:ln>
            <a:effectLst/>
          </p:spPr>
          <p:style>
            <a:lnRef idx="2">
              <a:schemeClr val="accent1"/>
            </a:lnRef>
            <a:fillRef idx="0">
              <a:schemeClr val="accent1"/>
            </a:fillRef>
            <a:effectRef idx="1">
              <a:schemeClr val="accent1"/>
            </a:effectRef>
            <a:fontRef idx="minor">
              <a:schemeClr val="tx1"/>
            </a:fontRef>
          </p:style>
        </p:cxnSp>
      </p:grpSp>
      <p:sp>
        <p:nvSpPr>
          <p:cNvPr id="5" name="Дата 4"/>
          <p:cNvSpPr>
            <a:spLocks noGrp="1"/>
          </p:cNvSpPr>
          <p:nvPr>
            <p:ph type="dt" sz="half" idx="10"/>
          </p:nvPr>
        </p:nvSpPr>
        <p:spPr>
          <a:xfrm>
            <a:off x="6477000" y="55499"/>
            <a:ext cx="2133600" cy="365125"/>
          </a:xfrm>
        </p:spPr>
        <p:txBody>
          <a:bodyPr/>
          <a:lstStyle/>
          <a:p>
            <a:fld id="{5B106E36-FD25-4E2D-B0AA-010F637433A0}" type="datetimeFigureOut">
              <a:rPr lang="ru-RU" smtClean="0"/>
              <a:pPr/>
              <a:t>31.12.2023</a:t>
            </a:fld>
            <a:endParaRPr lang="ru-RU"/>
          </a:p>
        </p:txBody>
      </p:sp>
      <p:sp>
        <p:nvSpPr>
          <p:cNvPr id="6" name="Нижний колонтитул 5"/>
          <p:cNvSpPr>
            <a:spLocks noGrp="1"/>
          </p:cNvSpPr>
          <p:nvPr>
            <p:ph type="ftr" sz="quarter" idx="11"/>
          </p:nvPr>
        </p:nvSpPr>
        <p:spPr>
          <a:xfrm>
            <a:off x="914400" y="55499"/>
            <a:ext cx="5562600" cy="365125"/>
          </a:xfrm>
        </p:spPr>
        <p:txBody>
          <a:bodyPr/>
          <a:lstStyle/>
          <a:p>
            <a:endParaRPr lang="ru-RU"/>
          </a:p>
        </p:txBody>
      </p:sp>
      <p:sp>
        <p:nvSpPr>
          <p:cNvPr id="7" name="Номер слайда 6"/>
          <p:cNvSpPr>
            <a:spLocks noGrp="1"/>
          </p:cNvSpPr>
          <p:nvPr>
            <p:ph type="sldNum" sz="quarter" idx="12"/>
          </p:nvPr>
        </p:nvSpPr>
        <p:spPr>
          <a:xfrm>
            <a:off x="8610600" y="55499"/>
            <a:ext cx="457200" cy="365125"/>
          </a:xfrm>
        </p:spPr>
        <p:txBody>
          <a:bodyPr/>
          <a:lstStyle/>
          <a:p>
            <a:fld id="{725C68B6-61C2-468F-89AB-4B9F7531AA68}"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Прямоугольник 6"/>
          <p:cNvSpPr/>
          <p:nvPr/>
        </p:nvSpPr>
        <p:spPr>
          <a:xfrm>
            <a:off x="0" y="-1"/>
            <a:ext cx="365760" cy="6854456"/>
          </a:xfrm>
          <a:prstGeom prst="rect">
            <a:avLst/>
          </a:prstGeom>
          <a:solidFill>
            <a:srgbClr val="FFFFFF">
              <a:alpha val="100000"/>
            </a:srgb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Прямоугольник 7"/>
          <p:cNvSpPr/>
          <p:nvPr/>
        </p:nvSpPr>
        <p:spPr>
          <a:xfrm>
            <a:off x="255291" y="5047394"/>
            <a:ext cx="73152" cy="169164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Прямоугольник 8"/>
          <p:cNvSpPr/>
          <p:nvPr/>
        </p:nvSpPr>
        <p:spPr>
          <a:xfrm>
            <a:off x="255291" y="4796819"/>
            <a:ext cx="73152" cy="228600"/>
          </a:xfrm>
          <a:prstGeom prst="rect">
            <a:avLst/>
          </a:prstGeom>
          <a:solidFill>
            <a:schemeClr val="accent3">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Прямоугольник 9"/>
          <p:cNvSpPr/>
          <p:nvPr/>
        </p:nvSpPr>
        <p:spPr>
          <a:xfrm>
            <a:off x="255291" y="4637685"/>
            <a:ext cx="73152" cy="137160"/>
          </a:xfrm>
          <a:prstGeom prst="rect">
            <a:avLst/>
          </a:prstGeom>
          <a:solidFill>
            <a:schemeClr val="bg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Прямоугольник 10"/>
          <p:cNvSpPr/>
          <p:nvPr/>
        </p:nvSpPr>
        <p:spPr>
          <a:xfrm>
            <a:off x="255291" y="4542559"/>
            <a:ext cx="73152" cy="7315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Прямоугольник 11"/>
          <p:cNvSpPr/>
          <p:nvPr/>
        </p:nvSpPr>
        <p:spPr>
          <a:xfrm>
            <a:off x="309558" y="680477"/>
            <a:ext cx="45720"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5" name="Прямоугольник 14"/>
          <p:cNvSpPr/>
          <p:nvPr/>
        </p:nvSpPr>
        <p:spPr>
          <a:xfrm>
            <a:off x="269073" y="680477"/>
            <a:ext cx="27432"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6" name="Прямоугольник 15"/>
          <p:cNvSpPr/>
          <p:nvPr/>
        </p:nvSpPr>
        <p:spPr>
          <a:xfrm>
            <a:off x="250020"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7" name="Прямоугольник 16"/>
          <p:cNvSpPr/>
          <p:nvPr/>
        </p:nvSpPr>
        <p:spPr>
          <a:xfrm>
            <a:off x="221768" y="680477"/>
            <a:ext cx="9144" cy="365760"/>
          </a:xfrm>
          <a:prstGeom prst="rect">
            <a:avLst/>
          </a:prstGeom>
          <a:solidFill>
            <a:srgbClr val="000000">
              <a:alpha val="10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Заголовок 21"/>
          <p:cNvSpPr>
            <a:spLocks noGrp="1"/>
          </p:cNvSpPr>
          <p:nvPr>
            <p:ph type="title"/>
          </p:nvPr>
        </p:nvSpPr>
        <p:spPr>
          <a:xfrm>
            <a:off x="914400" y="512064"/>
            <a:ext cx="7772400" cy="914400"/>
          </a:xfrm>
          <a:prstGeom prst="rect">
            <a:avLst/>
          </a:prstGeom>
        </p:spPr>
        <p:txBody>
          <a:bodyPr vert="horz" anchor="t">
            <a:noAutofit/>
          </a:bodyPr>
          <a:lstStyle/>
          <a:p>
            <a:r>
              <a:rPr kumimoji="0" lang="ru-RU" smtClean="0"/>
              <a:t>Образец заголовка</a:t>
            </a:r>
            <a:endParaRPr kumimoji="0" lang="en-US"/>
          </a:p>
        </p:txBody>
      </p:sp>
      <p:sp>
        <p:nvSpPr>
          <p:cNvPr id="13" name="Текст 12"/>
          <p:cNvSpPr>
            <a:spLocks noGrp="1"/>
          </p:cNvSpPr>
          <p:nvPr>
            <p:ph type="body" idx="1"/>
          </p:nvPr>
        </p:nvSpPr>
        <p:spPr>
          <a:xfrm>
            <a:off x="914400" y="1783560"/>
            <a:ext cx="7772400" cy="4572000"/>
          </a:xfrm>
          <a:prstGeom prst="rect">
            <a:avLst/>
          </a:prstGeom>
        </p:spPr>
        <p:txBody>
          <a:bodyPr vert="horz">
            <a:normAutofit/>
          </a:bodyPr>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14" name="Дата 13"/>
          <p:cNvSpPr>
            <a:spLocks noGrp="1"/>
          </p:cNvSpPr>
          <p:nvPr>
            <p:ph type="dt" sz="half" idx="2"/>
          </p:nvPr>
        </p:nvSpPr>
        <p:spPr>
          <a:xfrm>
            <a:off x="6477000" y="6416675"/>
            <a:ext cx="2133600" cy="365125"/>
          </a:xfrm>
          <a:prstGeom prst="rect">
            <a:avLst/>
          </a:prstGeom>
        </p:spPr>
        <p:txBody>
          <a:bodyPr vert="horz" anchor="b"/>
          <a:lstStyle>
            <a:lvl1pPr algn="l" eaLnBrk="1" latinLnBrk="0" hangingPunct="1">
              <a:defRPr kumimoji="0" sz="1100">
                <a:solidFill>
                  <a:schemeClr val="tx2"/>
                </a:solidFill>
              </a:defRPr>
            </a:lvl1pPr>
            <a:extLst/>
          </a:lstStyle>
          <a:p>
            <a:fld id="{5B106E36-FD25-4E2D-B0AA-010F637433A0}" type="datetimeFigureOut">
              <a:rPr lang="ru-RU" smtClean="0"/>
              <a:pPr/>
              <a:t>31.12.2023</a:t>
            </a:fld>
            <a:endParaRPr lang="ru-RU"/>
          </a:p>
        </p:txBody>
      </p:sp>
      <p:sp>
        <p:nvSpPr>
          <p:cNvPr id="3" name="Нижний колонтитул 2"/>
          <p:cNvSpPr>
            <a:spLocks noGrp="1"/>
          </p:cNvSpPr>
          <p:nvPr>
            <p:ph type="ftr" sz="quarter" idx="3"/>
          </p:nvPr>
        </p:nvSpPr>
        <p:spPr>
          <a:xfrm>
            <a:off x="914400" y="6416675"/>
            <a:ext cx="5562600" cy="365125"/>
          </a:xfrm>
          <a:prstGeom prst="rect">
            <a:avLst/>
          </a:prstGeom>
        </p:spPr>
        <p:txBody>
          <a:bodyPr vert="horz" anchor="b"/>
          <a:lstStyle>
            <a:lvl1pPr algn="r" eaLnBrk="1" latinLnBrk="0" hangingPunct="1">
              <a:defRPr kumimoji="0" sz="1100">
                <a:solidFill>
                  <a:schemeClr val="tx2"/>
                </a:solidFill>
              </a:defRPr>
            </a:lvl1pPr>
            <a:extLst/>
          </a:lstStyle>
          <a:p>
            <a:endParaRPr lang="ru-RU"/>
          </a:p>
        </p:txBody>
      </p:sp>
      <p:sp>
        <p:nvSpPr>
          <p:cNvPr id="23" name="Номер слайда 22"/>
          <p:cNvSpPr>
            <a:spLocks noGrp="1"/>
          </p:cNvSpPr>
          <p:nvPr>
            <p:ph type="sldNum" sz="quarter" idx="4"/>
          </p:nvPr>
        </p:nvSpPr>
        <p:spPr>
          <a:xfrm>
            <a:off x="8610600" y="6416675"/>
            <a:ext cx="457200" cy="365125"/>
          </a:xfrm>
          <a:prstGeom prst="rect">
            <a:avLst/>
          </a:prstGeom>
        </p:spPr>
        <p:txBody>
          <a:bodyPr vert="horz" anchor="b"/>
          <a:lstStyle>
            <a:lvl1pPr algn="l" eaLnBrk="1" latinLnBrk="0" hangingPunct="1">
              <a:defRPr kumimoji="0" sz="1200">
                <a:solidFill>
                  <a:schemeClr val="tx2"/>
                </a:solidFill>
              </a:defRPr>
            </a:lvl1pPr>
            <a:extLst/>
          </a:lstStyle>
          <a:p>
            <a:fld id="{725C68B6-61C2-468F-89AB-4B9F7531AA68}" type="slidenum">
              <a:rPr lang="ru-RU" smtClean="0"/>
              <a:pPr/>
              <a:t>‹#›</a:t>
            </a:fld>
            <a:endParaRPr lang="ru-RU"/>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spc="-100" baseline="0">
          <a:solidFill>
            <a:schemeClr val="tx2">
              <a:satMod val="200000"/>
            </a:schemeClr>
          </a:solidFill>
          <a:latin typeface="+mj-lt"/>
          <a:ea typeface="+mj-ea"/>
          <a:cs typeface="+mj-cs"/>
        </a:defRPr>
      </a:lvl1pPr>
      <a:extLst/>
    </p:titleStyle>
    <p:bodyStyle>
      <a:lvl1pPr marL="411480" indent="-342900" algn="l" rtl="0" eaLnBrk="1" latinLnBrk="0" hangingPunct="1">
        <a:spcBef>
          <a:spcPts val="700"/>
        </a:spcBef>
        <a:buClr>
          <a:schemeClr val="tx2"/>
        </a:buClr>
        <a:buSzPct val="95000"/>
        <a:buFont typeface="Wingdings"/>
        <a:buChar char=""/>
        <a:defRPr kumimoji="0" sz="3000" kern="1200">
          <a:solidFill>
            <a:schemeClr val="tx1"/>
          </a:solidFill>
          <a:latin typeface="+mn-lt"/>
          <a:ea typeface="+mn-ea"/>
          <a:cs typeface="+mn-cs"/>
        </a:defRPr>
      </a:lvl1pPr>
      <a:lvl2pPr marL="740664" indent="-285750" algn="l" rtl="0" eaLnBrk="1" latinLnBrk="0" hangingPunct="1">
        <a:spcBef>
          <a:spcPct val="20000"/>
        </a:spcBef>
        <a:buClr>
          <a:schemeClr val="accent2"/>
        </a:buClr>
        <a:buSzPct val="90000"/>
        <a:buFont typeface="Wingdings"/>
        <a:buChar char=""/>
        <a:defRPr kumimoji="0" sz="2600" kern="1200">
          <a:solidFill>
            <a:schemeClr val="tx1"/>
          </a:solidFill>
          <a:latin typeface="+mn-lt"/>
          <a:ea typeface="+mn-ea"/>
          <a:cs typeface="+mn-cs"/>
        </a:defRPr>
      </a:lvl2pPr>
      <a:lvl3pPr marL="996696" indent="-228600" algn="l" rtl="0" eaLnBrk="1" latinLnBrk="0" hangingPunct="1">
        <a:spcBef>
          <a:spcPct val="20000"/>
        </a:spcBef>
        <a:buClr>
          <a:schemeClr val="accent2"/>
        </a:buClr>
        <a:buFont typeface="Wingdings 2"/>
        <a:buChar char=""/>
        <a:defRPr kumimoji="0" sz="2400" kern="1200">
          <a:solidFill>
            <a:schemeClr val="tx1"/>
          </a:solidFill>
          <a:latin typeface="+mn-lt"/>
          <a:ea typeface="+mn-ea"/>
          <a:cs typeface="+mn-cs"/>
        </a:defRPr>
      </a:lvl3pPr>
      <a:lvl4pPr marL="1261872" indent="-228600" algn="l" rtl="0" eaLnBrk="1" latinLnBrk="0" hangingPunct="1">
        <a:spcBef>
          <a:spcPct val="20000"/>
        </a:spcBef>
        <a:buClr>
          <a:schemeClr val="accent3"/>
        </a:buClr>
        <a:buFont typeface="Wingdings 3"/>
        <a:buChar char=""/>
        <a:defRPr kumimoji="0" sz="2200" kern="1200">
          <a:solidFill>
            <a:schemeClr val="tx1"/>
          </a:solidFill>
          <a:latin typeface="+mn-lt"/>
          <a:ea typeface="+mn-ea"/>
          <a:cs typeface="+mn-cs"/>
        </a:defRPr>
      </a:lvl4pPr>
      <a:lvl5pPr marL="1481328" indent="-210312" algn="l" rtl="0" eaLnBrk="1" latinLnBrk="0" hangingPunct="1">
        <a:spcBef>
          <a:spcPct val="20000"/>
        </a:spcBef>
        <a:buClr>
          <a:schemeClr val="accent3"/>
        </a:buClr>
        <a:buFont typeface="Wingdings 2"/>
        <a:buChar char=""/>
        <a:defRPr kumimoji="0" sz="2000" kern="1200">
          <a:solidFill>
            <a:schemeClr val="tx1"/>
          </a:solidFill>
          <a:latin typeface="+mn-lt"/>
          <a:ea typeface="+mn-ea"/>
          <a:cs typeface="+mn-cs"/>
        </a:defRPr>
      </a:lvl5pPr>
      <a:lvl6pPr marL="1709928" indent="-210312" algn="l" rtl="0" eaLnBrk="1" latinLnBrk="0" hangingPunct="1">
        <a:spcBef>
          <a:spcPct val="20000"/>
        </a:spcBef>
        <a:buClr>
          <a:schemeClr val="accent3"/>
        </a:buClr>
        <a:buFont typeface="Wingdings 2"/>
        <a:buChar char=""/>
        <a:defRPr kumimoji="0" sz="1800" kern="1200">
          <a:solidFill>
            <a:schemeClr val="tx1"/>
          </a:solidFill>
          <a:latin typeface="+mn-lt"/>
          <a:ea typeface="+mn-ea"/>
          <a:cs typeface="+mn-cs"/>
        </a:defRPr>
      </a:lvl6pPr>
      <a:lvl7pPr marL="1901952"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7pPr>
      <a:lvl8pPr marL="2093976"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8pPr>
      <a:lvl9pPr marL="2286000" indent="-182880" algn="l" rtl="0" eaLnBrk="1" latinLnBrk="0" hangingPunct="1">
        <a:spcBef>
          <a:spcPct val="20000"/>
        </a:spcBef>
        <a:buClr>
          <a:schemeClr val="accent4"/>
        </a:buClr>
        <a:buFont typeface="Wingdings 2"/>
        <a:buChar char=""/>
        <a:defRPr kumimoji="0" sz="16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zillya.in.ua/alteya-virmenska-vlastivosti-ta-zastosuvannya/" TargetMode="External"/><Relationship Id="rId2" Type="http://schemas.openxmlformats.org/officeDocument/2006/relationships/hyperlink" Target="https://zillya.in.ua/aloe-derevopodibne-vikoristannya-ta-likuvalni-vlastivosti/" TargetMode="External"/><Relationship Id="rId1" Type="http://schemas.openxmlformats.org/officeDocument/2006/relationships/slideLayout" Target="../slideLayouts/slideLayout2.xml"/><Relationship Id="rId5" Type="http://schemas.openxmlformats.org/officeDocument/2006/relationships/hyperlink" Target="https://zillya.in.ua/alteya-likarska-vlastivosti-ta-zastosuvannya/" TargetMode="External"/><Relationship Id="rId4" Type="http://schemas.openxmlformats.org/officeDocument/2006/relationships/hyperlink" Target="https://zillya.in.ua/alteya-konoplepodibna-likuvalni-vlastivosti/"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healthday.in.ua/zakhvoryuvannya/varikozne-rozshirennya-ven" TargetMode="External"/><Relationship Id="rId2" Type="http://schemas.openxmlformats.org/officeDocument/2006/relationships/hyperlink" Target="https://healthday.in.ua/zakhvoryuvannya/gastrit-diznaemosya-use-pro-zakhvoryuvannya"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healthday.in.ua/narmed/kropyva-pry-matkovykh-krovotechakh"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zillya.in.ua/gadyuchnik-zvichajnij-vlastivosti-ta-vikoristannya-v-medicini/" TargetMode="External"/><Relationship Id="rId2" Type="http://schemas.openxmlformats.org/officeDocument/2006/relationships/hyperlink" Target="https://zillya.in.ua/gorobina-zvichajna-ximichnij-sklad-ta-zastosuvannya-v-medicini/"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zillya.in.ua/zvirobij-zvichajnij-zastosuvannya-v-medicini-ta-vlastivosti/" TargetMode="External"/><Relationship Id="rId3" Type="http://schemas.openxmlformats.org/officeDocument/2006/relationships/hyperlink" Target="https://zillya.in.ua/xvoshh-polovij-likuvalni-vlastivosti-ta-ximichnij-sklad/" TargetMode="External"/><Relationship Id="rId7" Type="http://schemas.openxmlformats.org/officeDocument/2006/relationships/hyperlink" Target="https://zillya.in.ua/voloshka-sinya-vlastivosti-ta-likuvannya/" TargetMode="External"/><Relationship Id="rId2" Type="http://schemas.openxmlformats.org/officeDocument/2006/relationships/hyperlink" Target="https://zillya.in.ua/sporish-zvichajnij-likuvalni-vlastivosti/" TargetMode="External"/><Relationship Id="rId1" Type="http://schemas.openxmlformats.org/officeDocument/2006/relationships/slideLayout" Target="../slideLayouts/slideLayout2.xml"/><Relationship Id="rId6" Type="http://schemas.openxmlformats.org/officeDocument/2006/relationships/hyperlink" Target="https://zillya.in.ua/buzina-chorna-farmakologichni-xarakteristiki-ta-recepti/" TargetMode="External"/><Relationship Id="rId5" Type="http://schemas.openxmlformats.org/officeDocument/2006/relationships/hyperlink" Target="https://zillya.in.ua/bereza-borodavchasta-farmakologichni-vlastivosti-ta-preparati/" TargetMode="External"/><Relationship Id="rId4" Type="http://schemas.openxmlformats.org/officeDocument/2006/relationships/hyperlink" Target="https://zillya.in.ua/kvasolya-zvichajna-likuvalni-vlastivosti-ta-ximichnij-sklad/" TargetMode="External"/><Relationship Id="rId9" Type="http://schemas.openxmlformats.org/officeDocument/2006/relationships/hyperlink" Target="https://zillya.in.ua/girchak-zmi%d1%97nij-farmakologichni-vlastivosti-ta-recepti/"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zillya.in.ua/gorobina-zvichajna-ximichnij-sklad-ta-zastosuvannya-v-medicini/"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zillya.in.ua/glechiki-zhovti-farmakologichni-vlastivosti-ta-recepti/"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liktravy.ua/products/medical/fitogepato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a:xfrm>
            <a:off x="785786" y="214290"/>
            <a:ext cx="7772400" cy="642942"/>
          </a:xfrm>
        </p:spPr>
        <p:txBody>
          <a:bodyPr>
            <a:normAutofit fontScale="77500" lnSpcReduction="20000"/>
          </a:bodyPr>
          <a:lstStyle/>
          <a:p>
            <a:pPr algn="ctr"/>
            <a:r>
              <a:rPr lang="uk-UA" sz="36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Лікарські рослини та збирання  їх</a:t>
            </a:r>
            <a:r>
              <a:rPr lang="en-US" sz="36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uk-UA" sz="36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на галявині </a:t>
            </a:r>
            <a:endParaRPr lang="ru-RU" sz="36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Рисунок 4" descr="h3RhW419gsInDqNQtKHn.r695x430.jpg"/>
          <p:cNvPicPr>
            <a:picLocks noChangeAspect="1"/>
          </p:cNvPicPr>
          <p:nvPr/>
        </p:nvPicPr>
        <p:blipFill>
          <a:blip r:embed="rId3"/>
          <a:stretch>
            <a:fillRect/>
          </a:stretch>
        </p:blipFill>
        <p:spPr>
          <a:xfrm>
            <a:off x="357158" y="928670"/>
            <a:ext cx="8786842" cy="3786214"/>
          </a:xfrm>
          <a:prstGeom prst="roundRect">
            <a:avLst>
              <a:gd name="adj" fmla="val 8594"/>
            </a:avLst>
          </a:prstGeom>
          <a:solidFill>
            <a:srgbClr val="FFFFFF">
              <a:shade val="85000"/>
            </a:srgbClr>
          </a:solidFill>
          <a:ln>
            <a:noFill/>
          </a:ln>
          <a:effectLst>
            <a:innerShdw blurRad="114300">
              <a:prstClr val="black"/>
            </a:innerShdw>
            <a:reflection blurRad="12700" stA="38000" endPos="28000" dist="5000" dir="5400000" sy="-100000" algn="bl" rotWithShape="0"/>
          </a:effectLst>
        </p:spPr>
      </p:pic>
      <p:sp>
        <p:nvSpPr>
          <p:cNvPr id="6" name="Прямоугольник 5"/>
          <p:cNvSpPr/>
          <p:nvPr/>
        </p:nvSpPr>
        <p:spPr>
          <a:xfrm>
            <a:off x="2143108" y="4786322"/>
            <a:ext cx="5572164" cy="178595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uk-UA" sz="28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Підготував </a:t>
            </a:r>
          </a:p>
          <a:p>
            <a:pPr algn="ctr"/>
            <a:r>
              <a:rPr lang="uk-UA" sz="28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студент групи ЛС-161 </a:t>
            </a:r>
          </a:p>
          <a:p>
            <a:pPr algn="ctr"/>
            <a:r>
              <a:rPr lang="uk-UA" sz="2800" b="1"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Солодкий Сергій </a:t>
            </a:r>
            <a:endParaRPr lang="ru-RU" sz="2800" b="1"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ransition>
    <p:cut thruBlk="1"/>
    <p:sndAc>
      <p:stSnd>
        <p:snd r:embed="rId2" name="applause.wav"/>
      </p:stSnd>
    </p:sndAc>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142852"/>
            <a:ext cx="8572560" cy="6572296"/>
          </a:xfrm>
        </p:spPr>
        <p:txBody>
          <a:bodyPr/>
          <a:lstStyle/>
          <a:p>
            <a:pPr fontAlgn="base"/>
            <a:r>
              <a:rPr lang="ru-RU" sz="1800" i="1" dirty="0" err="1" smtClean="0"/>
              <a:t>Відвар</a:t>
            </a:r>
            <a:r>
              <a:rPr lang="ru-RU" sz="1800" i="1" dirty="0" smtClean="0"/>
              <a:t> </a:t>
            </a:r>
            <a:r>
              <a:rPr lang="ru-RU" sz="1800" i="1" dirty="0" err="1" smtClean="0"/>
              <a:t>з</a:t>
            </a:r>
            <a:r>
              <a:rPr lang="ru-RU" sz="1800" i="1" dirty="0" smtClean="0"/>
              <a:t> </a:t>
            </a:r>
            <a:r>
              <a:rPr lang="ru-RU" sz="1800" i="1" dirty="0" err="1" smtClean="0"/>
              <a:t>кореня</a:t>
            </a:r>
            <a:r>
              <a:rPr lang="ru-RU" sz="1800" i="1" dirty="0" smtClean="0"/>
              <a:t> </a:t>
            </a:r>
            <a:r>
              <a:rPr lang="ru-RU" sz="1800" i="1" dirty="0" err="1" smtClean="0"/>
              <a:t>алтеї</a:t>
            </a:r>
            <a:r>
              <a:rPr lang="ru-RU" sz="1800" dirty="0" smtClean="0"/>
              <a:t> </a:t>
            </a:r>
            <a:r>
              <a:rPr lang="ru-RU" sz="1800" dirty="0" err="1" smtClean="0"/>
              <a:t>готують</a:t>
            </a:r>
            <a:r>
              <a:rPr lang="ru-RU" sz="1800" dirty="0" smtClean="0"/>
              <a:t> так: в </a:t>
            </a:r>
            <a:r>
              <a:rPr lang="ru-RU" sz="1800" dirty="0" err="1" smtClean="0"/>
              <a:t>емальовану</a:t>
            </a:r>
            <a:r>
              <a:rPr lang="ru-RU" sz="1800" dirty="0" smtClean="0"/>
              <a:t> посудину </a:t>
            </a:r>
            <a:r>
              <a:rPr lang="ru-RU" sz="1800" dirty="0" err="1" smtClean="0"/>
              <a:t>насипають</a:t>
            </a:r>
            <a:r>
              <a:rPr lang="ru-RU" sz="1800" dirty="0" smtClean="0"/>
              <a:t> 5-7 </a:t>
            </a:r>
            <a:r>
              <a:rPr lang="ru-RU" sz="1800" dirty="0" err="1" smtClean="0"/>
              <a:t>грам</a:t>
            </a:r>
            <a:r>
              <a:rPr lang="ru-RU" sz="1800" dirty="0" smtClean="0"/>
              <a:t> </a:t>
            </a:r>
            <a:r>
              <a:rPr lang="ru-RU" sz="1800" dirty="0" err="1" smtClean="0"/>
              <a:t>мілко</a:t>
            </a:r>
            <a:r>
              <a:rPr lang="ru-RU" sz="1800" dirty="0" smtClean="0"/>
              <a:t> </a:t>
            </a:r>
            <a:r>
              <a:rPr lang="ru-RU" sz="1800" dirty="0" err="1" smtClean="0"/>
              <a:t>подрібненого</a:t>
            </a:r>
            <a:r>
              <a:rPr lang="ru-RU" sz="1800" dirty="0" smtClean="0"/>
              <a:t> </a:t>
            </a:r>
            <a:r>
              <a:rPr lang="ru-RU" sz="1800" dirty="0" err="1" smtClean="0"/>
              <a:t>кореня</a:t>
            </a:r>
            <a:r>
              <a:rPr lang="ru-RU" sz="1800" dirty="0" smtClean="0"/>
              <a:t> та </a:t>
            </a:r>
            <a:r>
              <a:rPr lang="ru-RU" sz="1800" dirty="0" err="1" smtClean="0"/>
              <a:t>вливають</a:t>
            </a:r>
            <a:r>
              <a:rPr lang="ru-RU" sz="1800" dirty="0" smtClean="0"/>
              <a:t> </a:t>
            </a:r>
            <a:r>
              <a:rPr lang="ru-RU" sz="1800" dirty="0" err="1" smtClean="0"/>
              <a:t>півсклянки</a:t>
            </a:r>
            <a:r>
              <a:rPr lang="ru-RU" sz="1800" dirty="0" smtClean="0"/>
              <a:t> води. </a:t>
            </a:r>
            <a:r>
              <a:rPr lang="ru-RU" sz="1800" dirty="0" err="1" smtClean="0"/>
              <a:t>Потім</a:t>
            </a:r>
            <a:r>
              <a:rPr lang="ru-RU" sz="1800" dirty="0" smtClean="0"/>
              <a:t> </a:t>
            </a:r>
            <a:r>
              <a:rPr lang="ru-RU" sz="1800" dirty="0" err="1" smtClean="0"/>
              <a:t>накрити</a:t>
            </a:r>
            <a:r>
              <a:rPr lang="ru-RU" sz="1800" dirty="0" smtClean="0"/>
              <a:t> </a:t>
            </a:r>
            <a:r>
              <a:rPr lang="ru-RU" sz="1800" dirty="0" err="1" smtClean="0"/>
              <a:t>покришкою</a:t>
            </a:r>
            <a:r>
              <a:rPr lang="ru-RU" sz="1800" dirty="0" smtClean="0"/>
              <a:t> та </a:t>
            </a:r>
            <a:r>
              <a:rPr lang="ru-RU" sz="1800" dirty="0" err="1" smtClean="0"/>
              <a:t>кип’ятять</a:t>
            </a:r>
            <a:r>
              <a:rPr lang="ru-RU" sz="1800" dirty="0" smtClean="0"/>
              <a:t> на </a:t>
            </a:r>
            <a:r>
              <a:rPr lang="ru-RU" sz="1800" dirty="0" err="1" smtClean="0"/>
              <a:t>водяній</a:t>
            </a:r>
            <a:r>
              <a:rPr lang="ru-RU" sz="1800" dirty="0" smtClean="0"/>
              <a:t> </a:t>
            </a:r>
            <a:r>
              <a:rPr lang="ru-RU" sz="1800" dirty="0" err="1" smtClean="0"/>
              <a:t>бані</a:t>
            </a:r>
            <a:r>
              <a:rPr lang="ru-RU" sz="1800" dirty="0" smtClean="0"/>
              <a:t> 10-15 </a:t>
            </a:r>
            <a:r>
              <a:rPr lang="ru-RU" sz="1800" dirty="0" err="1" smtClean="0"/>
              <a:t>хвилин</a:t>
            </a:r>
            <a:r>
              <a:rPr lang="ru-RU" sz="1800" dirty="0" smtClean="0"/>
              <a:t> </a:t>
            </a:r>
            <a:r>
              <a:rPr lang="ru-RU" sz="1800" dirty="0" err="1" smtClean="0"/>
              <a:t>і</a:t>
            </a:r>
            <a:r>
              <a:rPr lang="ru-RU" sz="1800" dirty="0" smtClean="0"/>
              <a:t> </a:t>
            </a:r>
            <a:r>
              <a:rPr lang="ru-RU" sz="1800" dirty="0" err="1" smtClean="0"/>
              <a:t>ще</a:t>
            </a:r>
            <a:r>
              <a:rPr lang="ru-RU" sz="1800" dirty="0" smtClean="0"/>
              <a:t> </a:t>
            </a:r>
            <a:r>
              <a:rPr lang="ru-RU" sz="1800" dirty="0" err="1" smtClean="0"/>
              <a:t>настоюють</a:t>
            </a:r>
            <a:r>
              <a:rPr lang="ru-RU" sz="1800" dirty="0" smtClean="0"/>
              <a:t> 15 </a:t>
            </a:r>
            <a:r>
              <a:rPr lang="ru-RU" sz="1800" dirty="0" err="1" smtClean="0"/>
              <a:t>хвилин</a:t>
            </a:r>
            <a:r>
              <a:rPr lang="ru-RU" sz="1800" dirty="0" smtClean="0"/>
              <a:t> </a:t>
            </a:r>
            <a:r>
              <a:rPr lang="ru-RU" sz="1800" dirty="0" err="1" smtClean="0"/>
              <a:t>після</a:t>
            </a:r>
            <a:r>
              <a:rPr lang="ru-RU" sz="1800" dirty="0" smtClean="0"/>
              <a:t> </a:t>
            </a:r>
            <a:r>
              <a:rPr lang="ru-RU" sz="1800" dirty="0" err="1" smtClean="0"/>
              <a:t>кипіння</a:t>
            </a:r>
            <a:r>
              <a:rPr lang="ru-RU" sz="1800" dirty="0" smtClean="0"/>
              <a:t>. </a:t>
            </a:r>
            <a:r>
              <a:rPr lang="ru-RU" sz="1800" dirty="0" err="1" smtClean="0"/>
              <a:t>Відвар</a:t>
            </a:r>
            <a:r>
              <a:rPr lang="ru-RU" sz="1800" dirty="0" smtClean="0"/>
              <a:t> </a:t>
            </a:r>
            <a:r>
              <a:rPr lang="ru-RU" sz="1800" dirty="0" err="1" smtClean="0"/>
              <a:t>проціджують</a:t>
            </a:r>
            <a:r>
              <a:rPr lang="ru-RU" sz="1800" dirty="0" smtClean="0"/>
              <a:t> та </a:t>
            </a:r>
            <a:r>
              <a:rPr lang="ru-RU" sz="1800" dirty="0" err="1" smtClean="0"/>
              <a:t>використовувати</a:t>
            </a:r>
            <a:r>
              <a:rPr lang="ru-RU" sz="1800" dirty="0" smtClean="0"/>
              <a:t> так же як </a:t>
            </a:r>
            <a:r>
              <a:rPr lang="ru-RU" sz="1800" dirty="0" err="1" smtClean="0"/>
              <a:t>звичайний</a:t>
            </a:r>
            <a:r>
              <a:rPr lang="ru-RU" sz="1800" dirty="0" smtClean="0"/>
              <a:t> </a:t>
            </a:r>
            <a:r>
              <a:rPr lang="ru-RU" sz="1800" dirty="0" err="1" smtClean="0"/>
              <a:t>настій</a:t>
            </a:r>
            <a:r>
              <a:rPr lang="ru-RU" sz="1800" dirty="0" smtClean="0"/>
              <a:t>, </a:t>
            </a:r>
            <a:r>
              <a:rPr lang="ru-RU" sz="1800" dirty="0" err="1" smtClean="0"/>
              <a:t>приготований</a:t>
            </a:r>
            <a:r>
              <a:rPr lang="ru-RU" sz="1800" dirty="0" smtClean="0"/>
              <a:t> </a:t>
            </a:r>
            <a:r>
              <a:rPr lang="ru-RU" sz="1800" dirty="0" err="1" smtClean="0"/>
              <a:t>холодним</a:t>
            </a:r>
            <a:r>
              <a:rPr lang="ru-RU" sz="1800" dirty="0" smtClean="0"/>
              <a:t> методом.</a:t>
            </a:r>
            <a:r>
              <a:rPr lang="en-US" sz="1800" dirty="0" smtClean="0"/>
              <a:t/>
            </a:r>
            <a:br>
              <a:rPr lang="en-US" sz="1800" dirty="0" smtClean="0"/>
            </a:br>
            <a:r>
              <a:rPr lang="ru-RU" sz="1800" dirty="0" smtClean="0"/>
              <a:t>В </a:t>
            </a:r>
            <a:r>
              <a:rPr lang="ru-RU" sz="1800" dirty="0" err="1" smtClean="0"/>
              <a:t>лікувальних</a:t>
            </a:r>
            <a:r>
              <a:rPr lang="ru-RU" sz="1800" dirty="0" smtClean="0"/>
              <a:t> </a:t>
            </a:r>
            <a:r>
              <a:rPr lang="ru-RU" sz="1800" dirty="0" err="1" smtClean="0"/>
              <a:t>цілях</a:t>
            </a:r>
            <a:r>
              <a:rPr lang="ru-RU" sz="1800" dirty="0" smtClean="0"/>
              <a:t> </a:t>
            </a:r>
            <a:r>
              <a:rPr lang="ru-RU" sz="1800" dirty="0" err="1" smtClean="0"/>
              <a:t>застосовується</a:t>
            </a:r>
            <a:r>
              <a:rPr lang="ru-RU" sz="1800" dirty="0" smtClean="0"/>
              <a:t> </a:t>
            </a:r>
            <a:r>
              <a:rPr lang="ru-RU" sz="1800" dirty="0" err="1" smtClean="0"/>
              <a:t>також</a:t>
            </a:r>
            <a:r>
              <a:rPr lang="ru-RU" sz="1800" dirty="0" smtClean="0"/>
              <a:t> </a:t>
            </a:r>
            <a:r>
              <a:rPr lang="ru-RU" sz="1800" dirty="0" err="1" smtClean="0"/>
              <a:t>сік</a:t>
            </a:r>
            <a:r>
              <a:rPr lang="ru-RU" sz="1800" dirty="0" smtClean="0"/>
              <a:t> </a:t>
            </a:r>
            <a:r>
              <a:rPr lang="ru-RU" sz="1800" dirty="0" err="1" smtClean="0"/>
              <a:t>цієї</a:t>
            </a:r>
            <a:r>
              <a:rPr lang="ru-RU" sz="1800" dirty="0" smtClean="0"/>
              <a:t> </a:t>
            </a:r>
            <a:r>
              <a:rPr lang="ru-RU" sz="1800" dirty="0" err="1" smtClean="0">
                <a:hlinkClick r:id="rId2"/>
              </a:rPr>
              <a:t>лікарської</a:t>
            </a:r>
            <a:r>
              <a:rPr lang="ru-RU" sz="1800" dirty="0" smtClean="0">
                <a:hlinkClick r:id="rId2"/>
              </a:rPr>
              <a:t> </a:t>
            </a:r>
            <a:r>
              <a:rPr lang="ru-RU" sz="1800" dirty="0" err="1" smtClean="0">
                <a:hlinkClick r:id="rId2"/>
              </a:rPr>
              <a:t>рослини</a:t>
            </a:r>
            <a:r>
              <a:rPr lang="ru-RU" sz="1800" dirty="0" smtClean="0"/>
              <a:t>. Для </a:t>
            </a:r>
            <a:r>
              <a:rPr lang="ru-RU" sz="1800" dirty="0" err="1" smtClean="0"/>
              <a:t>його</a:t>
            </a:r>
            <a:r>
              <a:rPr lang="ru-RU" sz="1800" dirty="0" smtClean="0"/>
              <a:t> </a:t>
            </a:r>
            <a:r>
              <a:rPr lang="ru-RU" sz="1800" dirty="0" err="1" smtClean="0"/>
              <a:t>приготування</a:t>
            </a:r>
            <a:r>
              <a:rPr lang="ru-RU" sz="1800" dirty="0" smtClean="0"/>
              <a:t> </a:t>
            </a:r>
            <a:r>
              <a:rPr lang="ru-RU" sz="1800" dirty="0" err="1" smtClean="0"/>
              <a:t>використовують</a:t>
            </a:r>
            <a:r>
              <a:rPr lang="ru-RU" sz="1800" dirty="0" smtClean="0"/>
              <a:t> </a:t>
            </a:r>
            <a:r>
              <a:rPr lang="ru-RU" sz="1800" dirty="0" err="1" smtClean="0"/>
              <a:t>зібране</a:t>
            </a:r>
            <a:r>
              <a:rPr lang="ru-RU" sz="1800" dirty="0" smtClean="0"/>
              <a:t> в </a:t>
            </a:r>
            <a:r>
              <a:rPr lang="ru-RU" sz="1800" dirty="0" err="1" smtClean="0"/>
              <a:t>червні</a:t>
            </a:r>
            <a:r>
              <a:rPr lang="ru-RU" sz="1800" dirty="0" smtClean="0"/>
              <a:t> </a:t>
            </a:r>
            <a:r>
              <a:rPr lang="ru-RU" sz="1800" dirty="0" err="1" smtClean="0"/>
              <a:t>або</a:t>
            </a:r>
            <a:r>
              <a:rPr lang="ru-RU" sz="1800" dirty="0" smtClean="0"/>
              <a:t> </a:t>
            </a:r>
            <a:r>
              <a:rPr lang="ru-RU" sz="1800" dirty="0" err="1" smtClean="0"/>
              <a:t>липні</a:t>
            </a:r>
            <a:r>
              <a:rPr lang="ru-RU" sz="1800" dirty="0" smtClean="0"/>
              <a:t> </a:t>
            </a:r>
            <a:r>
              <a:rPr lang="ru-RU" sz="1800" dirty="0" err="1" smtClean="0"/>
              <a:t>соковите</a:t>
            </a:r>
            <a:r>
              <a:rPr lang="ru-RU" sz="1800" dirty="0" smtClean="0"/>
              <a:t> </a:t>
            </a:r>
            <a:r>
              <a:rPr lang="ru-RU" sz="1800" dirty="0" err="1" smtClean="0"/>
              <a:t>листя</a:t>
            </a:r>
            <a:r>
              <a:rPr lang="ru-RU" sz="1800" dirty="0" smtClean="0"/>
              <a:t> та стебла. </a:t>
            </a:r>
            <a:r>
              <a:rPr lang="ru-RU" sz="1800" dirty="0" err="1" smtClean="0"/>
              <a:t>П’ють</a:t>
            </a:r>
            <a:r>
              <a:rPr lang="ru-RU" sz="1800" dirty="0" smtClean="0"/>
              <a:t> </a:t>
            </a:r>
            <a:r>
              <a:rPr lang="ru-RU" sz="1800" dirty="0" err="1" smtClean="0"/>
              <a:t>сік</a:t>
            </a:r>
            <a:r>
              <a:rPr lang="ru-RU" sz="1800" dirty="0" smtClean="0"/>
              <a:t> по </a:t>
            </a:r>
            <a:r>
              <a:rPr lang="ru-RU" sz="1800" dirty="0" err="1" smtClean="0"/>
              <a:t>столовій</a:t>
            </a:r>
            <a:r>
              <a:rPr lang="ru-RU" sz="1800" dirty="0" smtClean="0"/>
              <a:t> </a:t>
            </a:r>
            <a:r>
              <a:rPr lang="ru-RU" sz="1800" dirty="0" err="1" smtClean="0"/>
              <a:t>ложці</a:t>
            </a:r>
            <a:r>
              <a:rPr lang="ru-RU" sz="1800" dirty="0" smtClean="0"/>
              <a:t> </a:t>
            </a:r>
            <a:r>
              <a:rPr lang="ru-RU" sz="1800" dirty="0" err="1" smtClean="0"/>
              <a:t>тричі</a:t>
            </a:r>
            <a:r>
              <a:rPr lang="ru-RU" sz="1800" dirty="0" smtClean="0"/>
              <a:t> в день при </a:t>
            </a:r>
            <a:r>
              <a:rPr lang="ru-RU" sz="1800" dirty="0" err="1" smtClean="0"/>
              <a:t>бронхіті</a:t>
            </a:r>
            <a:r>
              <a:rPr lang="ru-RU" sz="1800" dirty="0" smtClean="0"/>
              <a:t>, </a:t>
            </a:r>
            <a:r>
              <a:rPr lang="ru-RU" sz="1800" dirty="0" err="1" smtClean="0"/>
              <a:t>кашлі</a:t>
            </a:r>
            <a:r>
              <a:rPr lang="ru-RU" sz="1800" dirty="0" smtClean="0"/>
              <a:t>, </a:t>
            </a:r>
            <a:r>
              <a:rPr lang="ru-RU" sz="1800" dirty="0" err="1" smtClean="0"/>
              <a:t>туберкульозі</a:t>
            </a:r>
            <a:r>
              <a:rPr lang="ru-RU" sz="1800" dirty="0" smtClean="0"/>
              <a:t> </a:t>
            </a:r>
            <a:r>
              <a:rPr lang="ru-RU" sz="1800" dirty="0" err="1" smtClean="0"/>
              <a:t>легень</a:t>
            </a:r>
            <a:r>
              <a:rPr lang="ru-RU" sz="1800" dirty="0" smtClean="0"/>
              <a:t>, </a:t>
            </a:r>
            <a:r>
              <a:rPr lang="ru-RU" sz="1800" dirty="0" err="1" smtClean="0"/>
              <a:t>астмі</a:t>
            </a:r>
            <a:r>
              <a:rPr lang="ru-RU" sz="1800" dirty="0" smtClean="0"/>
              <a:t>, </a:t>
            </a:r>
            <a:r>
              <a:rPr lang="ru-RU" sz="1800" dirty="0" err="1" smtClean="0"/>
              <a:t>катарі</a:t>
            </a:r>
            <a:r>
              <a:rPr lang="ru-RU" sz="1800" dirty="0" smtClean="0"/>
              <a:t> </a:t>
            </a:r>
            <a:r>
              <a:rPr lang="ru-RU" sz="1800" dirty="0" err="1" smtClean="0"/>
              <a:t>дихальних</a:t>
            </a:r>
            <a:r>
              <a:rPr lang="ru-RU" sz="1800" dirty="0" smtClean="0"/>
              <a:t> </a:t>
            </a:r>
            <a:r>
              <a:rPr lang="ru-RU" sz="1800" dirty="0" err="1" smtClean="0"/>
              <a:t>шляхів</a:t>
            </a:r>
            <a:r>
              <a:rPr lang="ru-RU" sz="1800" dirty="0" smtClean="0"/>
              <a:t>, </a:t>
            </a:r>
            <a:r>
              <a:rPr lang="ru-RU" sz="1800" dirty="0" err="1" smtClean="0"/>
              <a:t>гастриті</a:t>
            </a:r>
            <a:r>
              <a:rPr lang="ru-RU" sz="1800" dirty="0" smtClean="0"/>
              <a:t>, </a:t>
            </a:r>
            <a:r>
              <a:rPr lang="ru-RU" sz="1800" dirty="0" err="1" smtClean="0"/>
              <a:t>діареї</a:t>
            </a:r>
            <a:r>
              <a:rPr lang="ru-RU" sz="1800" dirty="0" smtClean="0"/>
              <a:t>, </a:t>
            </a:r>
            <a:r>
              <a:rPr lang="ru-RU" sz="1800" dirty="0" err="1" smtClean="0"/>
              <a:t>ентероколіті</a:t>
            </a:r>
            <a:r>
              <a:rPr lang="ru-RU" sz="1800" dirty="0" smtClean="0"/>
              <a:t>, </a:t>
            </a:r>
            <a:r>
              <a:rPr lang="ru-RU" sz="1800" dirty="0" err="1" smtClean="0"/>
              <a:t>циститі</a:t>
            </a:r>
            <a:r>
              <a:rPr lang="ru-RU" sz="1800" dirty="0" smtClean="0"/>
              <a:t>.</a:t>
            </a:r>
            <a:r>
              <a:rPr lang="en-US" sz="1800" dirty="0" smtClean="0"/>
              <a:t/>
            </a:r>
            <a:br>
              <a:rPr lang="en-US" sz="1800" dirty="0" smtClean="0"/>
            </a:br>
            <a:r>
              <a:rPr lang="ru-RU" sz="1800" dirty="0" err="1" smtClean="0"/>
              <a:t>Під</a:t>
            </a:r>
            <a:r>
              <a:rPr lang="ru-RU" sz="1800" dirty="0" smtClean="0"/>
              <a:t> час </a:t>
            </a:r>
            <a:r>
              <a:rPr lang="ru-RU" sz="1800" dirty="0" err="1" smtClean="0"/>
              <a:t>лікування</a:t>
            </a:r>
            <a:r>
              <a:rPr lang="ru-RU" sz="1800" dirty="0" smtClean="0"/>
              <a:t> </a:t>
            </a:r>
            <a:r>
              <a:rPr lang="ru-RU" sz="1800" dirty="0" err="1" smtClean="0"/>
              <a:t>хронічних</a:t>
            </a:r>
            <a:r>
              <a:rPr lang="ru-RU" sz="1800" dirty="0" smtClean="0"/>
              <a:t> </a:t>
            </a:r>
            <a:r>
              <a:rPr lang="ru-RU" sz="1800" dirty="0" err="1" smtClean="0"/>
              <a:t>захворювань</a:t>
            </a:r>
            <a:r>
              <a:rPr lang="ru-RU" sz="1800" dirty="0" smtClean="0"/>
              <a:t> </a:t>
            </a:r>
            <a:r>
              <a:rPr lang="ru-RU" sz="1800" dirty="0" err="1" smtClean="0"/>
              <a:t>дихальних</a:t>
            </a:r>
            <a:r>
              <a:rPr lang="ru-RU" sz="1800" dirty="0" smtClean="0"/>
              <a:t> </a:t>
            </a:r>
            <a:r>
              <a:rPr lang="ru-RU" sz="1800" dirty="0" err="1" smtClean="0"/>
              <a:t>шляхів</a:t>
            </a:r>
            <a:r>
              <a:rPr lang="ru-RU" sz="1800" dirty="0" smtClean="0"/>
              <a:t> </a:t>
            </a:r>
            <a:r>
              <a:rPr lang="ru-RU" sz="1800" dirty="0" err="1" smtClean="0"/>
              <a:t>бажано</a:t>
            </a:r>
            <a:r>
              <a:rPr lang="ru-RU" sz="1800" dirty="0" smtClean="0"/>
              <a:t> </a:t>
            </a:r>
            <a:r>
              <a:rPr lang="ru-RU" sz="1800" dirty="0" err="1" smtClean="0"/>
              <a:t>поєднувати</a:t>
            </a:r>
            <a:r>
              <a:rPr lang="ru-RU" sz="1800" dirty="0" smtClean="0"/>
              <a:t> </a:t>
            </a:r>
            <a:r>
              <a:rPr lang="ru-RU" sz="1800" dirty="0" err="1" smtClean="0"/>
              <a:t>лікування</a:t>
            </a:r>
            <a:r>
              <a:rPr lang="ru-RU" sz="1800" dirty="0" smtClean="0"/>
              <a:t> травами та </a:t>
            </a:r>
            <a:r>
              <a:rPr lang="ru-RU" sz="1800" dirty="0" err="1" smtClean="0"/>
              <a:t>масаж</a:t>
            </a:r>
            <a:r>
              <a:rPr lang="ru-RU" sz="1800" dirty="0" smtClean="0"/>
              <a:t>.</a:t>
            </a:r>
            <a:r>
              <a:rPr lang="en-US" sz="1800" dirty="0" smtClean="0"/>
              <a:t/>
            </a:r>
            <a:br>
              <a:rPr lang="en-US" sz="1800" dirty="0" smtClean="0"/>
            </a:br>
            <a:r>
              <a:rPr lang="ru-RU" sz="1800" dirty="0" smtClean="0"/>
              <a:t>В </a:t>
            </a:r>
            <a:r>
              <a:rPr lang="ru-RU" sz="1800" dirty="0" err="1" smtClean="0"/>
              <a:t>фармацевтиці</a:t>
            </a:r>
            <a:r>
              <a:rPr lang="ru-RU" sz="1800" dirty="0" smtClean="0"/>
              <a:t> </a:t>
            </a:r>
            <a:r>
              <a:rPr lang="ru-RU" sz="1800" dirty="0" err="1" smtClean="0"/>
              <a:t>з</a:t>
            </a:r>
            <a:r>
              <a:rPr lang="ru-RU" sz="1800" dirty="0" smtClean="0"/>
              <a:t> </a:t>
            </a:r>
            <a:r>
              <a:rPr lang="ru-RU" sz="1800" dirty="0" err="1" smtClean="0"/>
              <a:t>алтеї</a:t>
            </a:r>
            <a:r>
              <a:rPr lang="ru-RU" sz="1800" dirty="0" smtClean="0"/>
              <a:t> </a:t>
            </a:r>
            <a:r>
              <a:rPr lang="ru-RU" sz="1800" dirty="0" err="1" smtClean="0"/>
              <a:t>лікарської</a:t>
            </a:r>
            <a:r>
              <a:rPr lang="ru-RU" sz="1800" dirty="0" smtClean="0"/>
              <a:t>, </a:t>
            </a:r>
            <a:r>
              <a:rPr lang="ru-RU" sz="1800" dirty="0" err="1" smtClean="0">
                <a:hlinkClick r:id="rId3"/>
              </a:rPr>
              <a:t>вірменської</a:t>
            </a:r>
            <a:r>
              <a:rPr lang="ru-RU" sz="1800" dirty="0" smtClean="0"/>
              <a:t> та </a:t>
            </a:r>
            <a:r>
              <a:rPr lang="ru-RU" sz="1800" dirty="0" err="1" smtClean="0">
                <a:hlinkClick r:id="rId4"/>
              </a:rPr>
              <a:t>коноплеподібної</a:t>
            </a:r>
            <a:r>
              <a:rPr lang="ru-RU" sz="1800" dirty="0" smtClean="0"/>
              <a:t> </a:t>
            </a:r>
            <a:r>
              <a:rPr lang="ru-RU" sz="1800" dirty="0" err="1" smtClean="0"/>
              <a:t>виготовляють</a:t>
            </a:r>
            <a:r>
              <a:rPr lang="ru-RU" sz="1800" dirty="0" smtClean="0"/>
              <a:t> таблетки, </a:t>
            </a:r>
            <a:r>
              <a:rPr lang="ru-RU" sz="1800" dirty="0" err="1" smtClean="0"/>
              <a:t>котрі</a:t>
            </a:r>
            <a:r>
              <a:rPr lang="ru-RU" sz="1800" dirty="0" smtClean="0"/>
              <a:t> </a:t>
            </a:r>
            <a:r>
              <a:rPr lang="ru-RU" sz="1800" dirty="0" err="1" smtClean="0"/>
              <a:t>всім</a:t>
            </a:r>
            <a:r>
              <a:rPr lang="ru-RU" sz="1800" dirty="0" smtClean="0"/>
              <a:t> </a:t>
            </a:r>
            <a:r>
              <a:rPr lang="ru-RU" sz="1800" dirty="0" err="1" smtClean="0"/>
              <a:t>відомі</a:t>
            </a:r>
            <a:r>
              <a:rPr lang="ru-RU" sz="1800" dirty="0" smtClean="0"/>
              <a:t> </a:t>
            </a:r>
            <a:r>
              <a:rPr lang="ru-RU" sz="1800" dirty="0" err="1" smtClean="0"/>
              <a:t>під</a:t>
            </a:r>
            <a:r>
              <a:rPr lang="ru-RU" sz="1800" dirty="0" smtClean="0"/>
              <a:t> </a:t>
            </a:r>
            <a:r>
              <a:rPr lang="ru-RU" sz="1800" dirty="0" err="1" smtClean="0"/>
              <a:t>назвою</a:t>
            </a:r>
            <a:r>
              <a:rPr lang="ru-RU" sz="1800" dirty="0" smtClean="0"/>
              <a:t> Мукалтин. </a:t>
            </a:r>
            <a:r>
              <a:rPr lang="ru-RU" sz="1800" dirty="0" err="1" smtClean="0"/>
              <a:t>Ці</a:t>
            </a:r>
            <a:r>
              <a:rPr lang="ru-RU" sz="1800" dirty="0" smtClean="0"/>
              <a:t> таблетки часто </a:t>
            </a:r>
            <a:r>
              <a:rPr lang="ru-RU" sz="1800" dirty="0" err="1" smtClean="0"/>
              <a:t>призначають</a:t>
            </a:r>
            <a:r>
              <a:rPr lang="ru-RU" sz="1800" dirty="0" smtClean="0"/>
              <a:t> </a:t>
            </a:r>
            <a:r>
              <a:rPr lang="ru-RU" sz="1800" dirty="0" err="1" smtClean="0"/>
              <a:t>хворим</a:t>
            </a:r>
            <a:r>
              <a:rPr lang="ru-RU" sz="1800" dirty="0" smtClean="0"/>
              <a:t> </a:t>
            </a:r>
            <a:r>
              <a:rPr lang="ru-RU" sz="1800" dirty="0" err="1" smtClean="0"/>
              <a:t>дітям</a:t>
            </a:r>
            <a:r>
              <a:rPr lang="ru-RU" sz="1800" dirty="0" smtClean="0"/>
              <a:t> при </a:t>
            </a:r>
            <a:r>
              <a:rPr lang="ru-RU" sz="1800" dirty="0" err="1" smtClean="0"/>
              <a:t>кашлі</a:t>
            </a:r>
            <a:r>
              <a:rPr lang="ru-RU" sz="1800" dirty="0" smtClean="0"/>
              <a:t> як </a:t>
            </a:r>
            <a:r>
              <a:rPr lang="ru-RU" sz="1800" dirty="0" err="1" smtClean="0"/>
              <a:t>відхаркувальний</a:t>
            </a:r>
            <a:r>
              <a:rPr lang="ru-RU" sz="1800" dirty="0" smtClean="0"/>
              <a:t> та </a:t>
            </a:r>
            <a:r>
              <a:rPr lang="ru-RU" sz="1800" dirty="0" err="1" smtClean="0"/>
              <a:t>протизапальний</a:t>
            </a:r>
            <a:r>
              <a:rPr lang="ru-RU" sz="1800" dirty="0" smtClean="0"/>
              <a:t> </a:t>
            </a:r>
            <a:r>
              <a:rPr lang="ru-RU" sz="1800" dirty="0" err="1" smtClean="0"/>
              <a:t>засіб</a:t>
            </a:r>
            <a:r>
              <a:rPr lang="ru-RU" sz="1800" dirty="0" smtClean="0"/>
              <a:t>.</a:t>
            </a:r>
            <a:br>
              <a:rPr lang="ru-RU" sz="1800" dirty="0" smtClean="0"/>
            </a:br>
            <a:r>
              <a:rPr lang="ru-RU" sz="1800" dirty="0" smtClean="0"/>
              <a:t>На </a:t>
            </a:r>
            <a:r>
              <a:rPr lang="ru-RU" sz="1800" dirty="0" err="1" smtClean="0"/>
              <a:t>відміну</a:t>
            </a:r>
            <a:r>
              <a:rPr lang="ru-RU" sz="1800" dirty="0" smtClean="0"/>
              <a:t> </a:t>
            </a:r>
            <a:r>
              <a:rPr lang="ru-RU" sz="1800" dirty="0" err="1" smtClean="0"/>
              <a:t>від</a:t>
            </a:r>
            <a:r>
              <a:rPr lang="ru-RU" sz="1800" dirty="0" smtClean="0"/>
              <a:t> </a:t>
            </a:r>
            <a:r>
              <a:rPr lang="ru-RU" sz="1800" dirty="0" err="1" smtClean="0"/>
              <a:t>багатьох</a:t>
            </a:r>
            <a:r>
              <a:rPr lang="ru-RU" sz="1800" dirty="0" smtClean="0"/>
              <a:t> </a:t>
            </a:r>
            <a:r>
              <a:rPr lang="ru-RU" sz="1800" dirty="0" err="1" smtClean="0"/>
              <a:t>інших</a:t>
            </a:r>
            <a:r>
              <a:rPr lang="ru-RU" sz="1800" dirty="0" smtClean="0"/>
              <a:t> </a:t>
            </a:r>
            <a:r>
              <a:rPr lang="ru-RU" sz="1800" dirty="0" err="1" smtClean="0"/>
              <a:t>лікарських</a:t>
            </a:r>
            <a:r>
              <a:rPr lang="ru-RU" sz="1800" dirty="0" smtClean="0"/>
              <a:t> трав, алтея не </a:t>
            </a:r>
            <a:r>
              <a:rPr lang="ru-RU" sz="1800" dirty="0" err="1" smtClean="0"/>
              <a:t>має</a:t>
            </a:r>
            <a:r>
              <a:rPr lang="ru-RU" sz="1800" dirty="0" smtClean="0"/>
              <a:t> </a:t>
            </a:r>
            <a:r>
              <a:rPr lang="ru-RU" sz="1800" dirty="0" err="1" smtClean="0"/>
              <a:t>протипоказань</a:t>
            </a:r>
            <a:r>
              <a:rPr lang="ru-RU" sz="1800" dirty="0" smtClean="0"/>
              <a:t>. В </a:t>
            </a:r>
            <a:r>
              <a:rPr lang="ru-RU" sz="1800" dirty="0" err="1" smtClean="0"/>
              <a:t>окремих</a:t>
            </a:r>
            <a:r>
              <a:rPr lang="ru-RU" sz="1800" dirty="0" smtClean="0"/>
              <a:t> </a:t>
            </a:r>
            <a:r>
              <a:rPr lang="ru-RU" sz="1800" dirty="0" err="1" smtClean="0"/>
              <a:t>випадках</a:t>
            </a:r>
            <a:r>
              <a:rPr lang="ru-RU" sz="1800" dirty="0" smtClean="0"/>
              <a:t> </a:t>
            </a:r>
            <a:r>
              <a:rPr lang="ru-RU" sz="1800" dirty="0" err="1" smtClean="0"/>
              <a:t>може</a:t>
            </a:r>
            <a:r>
              <a:rPr lang="ru-RU" sz="1800" dirty="0" smtClean="0"/>
              <a:t> </a:t>
            </a:r>
            <a:r>
              <a:rPr lang="ru-RU" sz="1800" dirty="0" err="1" smtClean="0"/>
              <a:t>спостерігатись</a:t>
            </a:r>
            <a:r>
              <a:rPr lang="ru-RU" sz="1800" dirty="0" smtClean="0"/>
              <a:t> </a:t>
            </a:r>
            <a:r>
              <a:rPr lang="ru-RU" sz="1800" dirty="0" err="1" smtClean="0"/>
              <a:t>індивідуальна</a:t>
            </a:r>
            <a:r>
              <a:rPr lang="ru-RU" sz="1800" dirty="0" smtClean="0"/>
              <a:t> </a:t>
            </a:r>
            <a:r>
              <a:rPr lang="ru-RU" sz="1800" dirty="0" err="1" smtClean="0"/>
              <a:t>неприйнятність</a:t>
            </a:r>
            <a:r>
              <a:rPr lang="ru-RU" sz="1800" dirty="0" smtClean="0"/>
              <a:t> препарату.</a:t>
            </a:r>
            <a:r>
              <a:rPr lang="en-US" sz="1800" dirty="0" smtClean="0"/>
              <a:t/>
            </a:r>
            <a:br>
              <a:rPr lang="en-US" sz="1800" dirty="0" smtClean="0"/>
            </a:br>
            <a:r>
              <a:rPr lang="ru-RU" sz="1800" dirty="0" smtClean="0"/>
              <a:t/>
            </a:r>
            <a:br>
              <a:rPr lang="ru-RU" sz="1800" dirty="0" smtClean="0"/>
            </a:br>
            <a:r>
              <a:rPr lang="ru-RU" sz="1800" dirty="0" smtClean="0"/>
              <a:t/>
            </a:r>
            <a:br>
              <a:rPr lang="ru-RU" sz="1800" dirty="0" smtClean="0"/>
            </a:br>
            <a:r>
              <a:rPr lang="ru-RU" sz="1800" dirty="0" smtClean="0">
                <a:hlinkClick r:id="rId5"/>
              </a:rPr>
              <a:t/>
            </a:r>
            <a:br>
              <a:rPr lang="ru-RU" sz="1800" dirty="0" smtClean="0">
                <a:hlinkClick r:id="rId5"/>
              </a:rPr>
            </a:br>
            <a:endParaRPr lang="ru-RU" sz="1800" dirty="0"/>
          </a:p>
        </p:txBody>
      </p:sp>
    </p:spTree>
  </p:cSld>
  <p:clrMapOvr>
    <a:masterClrMapping/>
  </p:clrMapOvr>
  <p:transition>
    <p:cut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42910" y="214290"/>
            <a:ext cx="8286808" cy="6429420"/>
          </a:xfrm>
        </p:spPr>
        <p:txBody>
          <a:bodyPr/>
          <a:lstStyle/>
          <a:p>
            <a:endParaRPr lang="ru-RU" dirty="0"/>
          </a:p>
        </p:txBody>
      </p:sp>
      <p:pic>
        <p:nvPicPr>
          <p:cNvPr id="4" name="Рисунок 3" descr="3.jpg"/>
          <p:cNvPicPr>
            <a:picLocks noChangeAspect="1"/>
          </p:cNvPicPr>
          <p:nvPr/>
        </p:nvPicPr>
        <p:blipFill>
          <a:blip r:embed="rId2"/>
          <a:stretch>
            <a:fillRect/>
          </a:stretch>
        </p:blipFill>
        <p:spPr>
          <a:xfrm>
            <a:off x="642910" y="214290"/>
            <a:ext cx="8286808" cy="6429420"/>
          </a:xfrm>
          <a:prstGeom prst="rect">
            <a:avLst/>
          </a:prstGeom>
          <a:ln>
            <a:noFill/>
          </a:ln>
          <a:effectLst>
            <a:softEdge rad="112500"/>
          </a:effectLst>
        </p:spPr>
      </p:pic>
    </p:spTree>
  </p:cSld>
  <p:clrMapOvr>
    <a:masterClrMapping/>
  </p:clrMapOvr>
  <p:transition>
    <p:wipe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42910" y="214290"/>
            <a:ext cx="8215370" cy="6500858"/>
          </a:xfrm>
        </p:spPr>
        <p:txBody>
          <a:bodyPr/>
          <a:lstStyle/>
          <a:p>
            <a:endParaRPr lang="ru-RU" dirty="0"/>
          </a:p>
        </p:txBody>
      </p:sp>
      <p:pic>
        <p:nvPicPr>
          <p:cNvPr id="4" name="Рисунок 3" descr="alteya_likarska.jpg"/>
          <p:cNvPicPr>
            <a:picLocks noChangeAspect="1"/>
          </p:cNvPicPr>
          <p:nvPr/>
        </p:nvPicPr>
        <p:blipFill>
          <a:blip r:embed="rId2"/>
          <a:stretch>
            <a:fillRect/>
          </a:stretch>
        </p:blipFill>
        <p:spPr>
          <a:xfrm>
            <a:off x="642911" y="214290"/>
            <a:ext cx="4143403" cy="4071966"/>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5" name="Рисунок 4" descr="Без названия (1).jpg"/>
          <p:cNvPicPr>
            <a:picLocks noChangeAspect="1"/>
          </p:cNvPicPr>
          <p:nvPr/>
        </p:nvPicPr>
        <p:blipFill>
          <a:blip r:embed="rId3"/>
          <a:stretch>
            <a:fillRect/>
          </a:stretch>
        </p:blipFill>
        <p:spPr>
          <a:xfrm>
            <a:off x="4786314" y="214290"/>
            <a:ext cx="4071966" cy="40719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Прямоугольник 5"/>
          <p:cNvSpPr/>
          <p:nvPr/>
        </p:nvSpPr>
        <p:spPr>
          <a:xfrm>
            <a:off x="1285852" y="4286256"/>
            <a:ext cx="6858048" cy="214314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uk-UA"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Алтея лікарська </a:t>
            </a:r>
            <a:endParaRPr lang="ru-RU" sz="32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ransition>
    <p:wedg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142852"/>
            <a:ext cx="8572560" cy="6500858"/>
          </a:xfrm>
        </p:spPr>
        <p:txBody>
          <a:bodyPr/>
          <a:lstStyle/>
          <a:p>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2.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Буквиця</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лікарська</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опис</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лікувальні</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властивості</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застосування</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r>
            <a:b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br>
            <a:r>
              <a:rPr lang="ru-RU" sz="1800" dirty="0" err="1" smtClean="0"/>
              <a:t>Буквиця</a:t>
            </a:r>
            <a:r>
              <a:rPr lang="ru-RU" sz="1800" dirty="0" smtClean="0"/>
              <a:t> </a:t>
            </a:r>
            <a:r>
              <a:rPr lang="ru-RU" sz="1800" dirty="0" err="1" smtClean="0"/>
              <a:t>лікарська</a:t>
            </a:r>
            <a:r>
              <a:rPr lang="ru-RU" sz="1800" dirty="0" smtClean="0"/>
              <a:t> (</a:t>
            </a:r>
            <a:r>
              <a:rPr lang="en-US" sz="1800" dirty="0" err="1" smtClean="0"/>
              <a:t>Betonica</a:t>
            </a:r>
            <a:r>
              <a:rPr lang="en-US" sz="1800" dirty="0" smtClean="0"/>
              <a:t> </a:t>
            </a:r>
            <a:r>
              <a:rPr lang="en-US" sz="1800" dirty="0" err="1" smtClean="0"/>
              <a:t>officinalis</a:t>
            </a:r>
            <a:r>
              <a:rPr lang="en-US" sz="1800" dirty="0" smtClean="0"/>
              <a:t>) - </a:t>
            </a:r>
            <a:r>
              <a:rPr lang="ru-RU" sz="1800" dirty="0" smtClean="0"/>
              <a:t>в </a:t>
            </a:r>
            <a:r>
              <a:rPr lang="ru-RU" sz="1800" dirty="0" err="1" smtClean="0"/>
              <a:t>ботанічній</a:t>
            </a:r>
            <a:r>
              <a:rPr lang="ru-RU" sz="1800" dirty="0" smtClean="0"/>
              <a:t> </a:t>
            </a:r>
            <a:r>
              <a:rPr lang="ru-RU" sz="1800" dirty="0" err="1" smtClean="0"/>
              <a:t>літературі</a:t>
            </a:r>
            <a:r>
              <a:rPr lang="ru-RU" sz="1800" dirty="0" smtClean="0"/>
              <a:t> </a:t>
            </a:r>
            <a:r>
              <a:rPr lang="ru-RU" sz="1800" dirty="0" err="1" smtClean="0"/>
              <a:t>також</a:t>
            </a:r>
            <a:r>
              <a:rPr lang="ru-RU" sz="1800" dirty="0" smtClean="0"/>
              <a:t> </a:t>
            </a:r>
            <a:r>
              <a:rPr lang="ru-RU" sz="1800" dirty="0" err="1" smtClean="0"/>
              <a:t>можна</a:t>
            </a:r>
            <a:r>
              <a:rPr lang="ru-RU" sz="1800" dirty="0" smtClean="0"/>
              <a:t> </a:t>
            </a:r>
            <a:r>
              <a:rPr lang="ru-RU" sz="1800" dirty="0" err="1" smtClean="0"/>
              <a:t>зустріти</a:t>
            </a:r>
            <a:r>
              <a:rPr lang="ru-RU" sz="1800" dirty="0" smtClean="0"/>
              <a:t> </a:t>
            </a:r>
            <a:r>
              <a:rPr lang="ru-RU" sz="1800" dirty="0" err="1" smtClean="0"/>
              <a:t>такі</a:t>
            </a:r>
            <a:r>
              <a:rPr lang="ru-RU" sz="1800" dirty="0" smtClean="0"/>
              <a:t> </a:t>
            </a:r>
            <a:r>
              <a:rPr lang="ru-RU" sz="1800" dirty="0" err="1" smtClean="0"/>
              <a:t>назви</a:t>
            </a:r>
            <a:r>
              <a:rPr lang="ru-RU" sz="1800" dirty="0" smtClean="0"/>
              <a:t>, як </a:t>
            </a:r>
            <a:r>
              <a:rPr lang="ru-RU" sz="1800" dirty="0" err="1" smtClean="0"/>
              <a:t>Бетонік</a:t>
            </a:r>
            <a:r>
              <a:rPr lang="ru-RU" sz="1800" dirty="0" smtClean="0"/>
              <a:t>, </a:t>
            </a:r>
            <a:r>
              <a:rPr lang="ru-RU" sz="1800" dirty="0" err="1" smtClean="0"/>
              <a:t>буквиця</a:t>
            </a:r>
            <a:r>
              <a:rPr lang="ru-RU" sz="1800" dirty="0" smtClean="0"/>
              <a:t> </a:t>
            </a:r>
            <a:r>
              <a:rPr lang="ru-RU" sz="1800" dirty="0" err="1" smtClean="0"/>
              <a:t>чорна</a:t>
            </a:r>
            <a:r>
              <a:rPr lang="ru-RU" sz="1800" dirty="0" smtClean="0"/>
              <a:t>, </a:t>
            </a:r>
            <a:r>
              <a:rPr lang="ru-RU" sz="1800" dirty="0" err="1" smtClean="0"/>
              <a:t>сорокозуб</a:t>
            </a:r>
            <a:r>
              <a:rPr lang="ru-RU" sz="1800" dirty="0" smtClean="0"/>
              <a:t>, </a:t>
            </a:r>
            <a:r>
              <a:rPr lang="ru-RU" sz="1800" dirty="0" err="1" smtClean="0"/>
              <a:t>буквиця</a:t>
            </a:r>
            <a:r>
              <a:rPr lang="ru-RU" sz="1800" dirty="0" smtClean="0"/>
              <a:t> </a:t>
            </a:r>
            <a:r>
              <a:rPr lang="ru-RU" sz="1800" dirty="0" err="1" smtClean="0"/>
              <a:t>червона</a:t>
            </a:r>
            <a:r>
              <a:rPr lang="ru-RU" sz="1800" dirty="0" smtClean="0"/>
              <a:t>.</a:t>
            </a:r>
            <a:r>
              <a:rPr lang="ru-RU" b="1" dirty="0" smtClean="0"/>
              <a:t/>
            </a:r>
            <a:br>
              <a:rPr lang="ru-RU" b="1" dirty="0" smtClean="0"/>
            </a:br>
            <a:r>
              <a:rPr lang="ru-RU" sz="2400"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Опис</a:t>
            </a:r>
            <a:r>
              <a:rPr lang="ru-RU" sz="24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r>
            <a:br>
              <a:rPr lang="ru-RU" sz="24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br>
            <a:r>
              <a:rPr lang="ru-RU" sz="1800" dirty="0" err="1" smtClean="0"/>
              <a:t>Лікарська</a:t>
            </a:r>
            <a:r>
              <a:rPr lang="ru-RU" sz="1800" dirty="0" smtClean="0"/>
              <a:t> </a:t>
            </a:r>
            <a:r>
              <a:rPr lang="ru-RU" sz="1800" dirty="0" err="1" smtClean="0"/>
              <a:t>буквиця</a:t>
            </a:r>
            <a:r>
              <a:rPr lang="ru-RU" sz="1800" dirty="0" smtClean="0"/>
              <a:t> - </a:t>
            </a:r>
            <a:r>
              <a:rPr lang="ru-RU" sz="1800" dirty="0" err="1" smtClean="0"/>
              <a:t>багаторічна</a:t>
            </a:r>
            <a:r>
              <a:rPr lang="ru-RU" sz="1800" dirty="0" smtClean="0"/>
              <a:t> </a:t>
            </a:r>
            <a:r>
              <a:rPr lang="ru-RU" sz="1800" dirty="0" err="1" smtClean="0"/>
              <a:t>трав'яниста</a:t>
            </a:r>
            <a:r>
              <a:rPr lang="ru-RU" sz="1800" dirty="0" smtClean="0"/>
              <a:t> </a:t>
            </a:r>
            <a:r>
              <a:rPr lang="ru-RU" sz="1800" dirty="0" err="1" smtClean="0"/>
              <a:t>рослина</a:t>
            </a:r>
            <a:r>
              <a:rPr lang="ru-RU" sz="1800" dirty="0" smtClean="0"/>
              <a:t>, яка </a:t>
            </a:r>
            <a:r>
              <a:rPr lang="ru-RU" sz="1800" dirty="0" err="1" smtClean="0"/>
              <a:t>відноситься</a:t>
            </a:r>
            <a:r>
              <a:rPr lang="ru-RU" sz="1800" dirty="0" smtClean="0"/>
              <a:t> до </a:t>
            </a:r>
            <a:r>
              <a:rPr lang="ru-RU" sz="1800" dirty="0" err="1" smtClean="0"/>
              <a:t>сімейства</a:t>
            </a:r>
            <a:r>
              <a:rPr lang="ru-RU" sz="1800" dirty="0" smtClean="0"/>
              <a:t> </a:t>
            </a:r>
            <a:r>
              <a:rPr lang="ru-RU" sz="1800" dirty="0" err="1" smtClean="0"/>
              <a:t>губоцвітих</a:t>
            </a:r>
            <a:r>
              <a:rPr lang="ru-RU" sz="1800" dirty="0" smtClean="0"/>
              <a:t>. </a:t>
            </a:r>
            <a:r>
              <a:rPr lang="ru-RU" sz="1800" dirty="0" err="1" smtClean="0"/>
              <a:t>Квітка</a:t>
            </a:r>
            <a:r>
              <a:rPr lang="ru-RU" sz="1800" dirty="0" smtClean="0"/>
              <a:t> </a:t>
            </a:r>
            <a:r>
              <a:rPr lang="ru-RU" sz="1800" dirty="0" err="1" smtClean="0"/>
              <a:t>має</a:t>
            </a:r>
            <a:r>
              <a:rPr lang="ru-RU" sz="1800" dirty="0" smtClean="0"/>
              <a:t> </a:t>
            </a:r>
            <a:r>
              <a:rPr lang="ru-RU" sz="1800" dirty="0" err="1" smtClean="0"/>
              <a:t>коротке</a:t>
            </a:r>
            <a:r>
              <a:rPr lang="ru-RU" sz="1800" dirty="0" smtClean="0"/>
              <a:t> </a:t>
            </a:r>
            <a:r>
              <a:rPr lang="ru-RU" sz="1800" dirty="0" err="1" smtClean="0"/>
              <a:t>коріння</a:t>
            </a:r>
            <a:r>
              <a:rPr lang="ru-RU" sz="1800" dirty="0" smtClean="0"/>
              <a:t>. Невелика </a:t>
            </a:r>
            <a:r>
              <a:rPr lang="ru-RU" sz="1800" dirty="0" err="1" smtClean="0"/>
              <a:t>стеблинка</a:t>
            </a:r>
            <a:r>
              <a:rPr lang="ru-RU" sz="1800" dirty="0" smtClean="0"/>
              <a:t> </a:t>
            </a:r>
            <a:r>
              <a:rPr lang="ru-RU" sz="1800" dirty="0" err="1" smtClean="0"/>
              <a:t>з</a:t>
            </a:r>
            <a:r>
              <a:rPr lang="ru-RU" sz="1800" dirty="0" smtClean="0"/>
              <a:t> </a:t>
            </a:r>
            <a:r>
              <a:rPr lang="ru-RU" sz="1800" dirty="0" err="1" smtClean="0"/>
              <a:t>чотирма</a:t>
            </a:r>
            <a:r>
              <a:rPr lang="ru-RU" sz="1800" dirty="0" smtClean="0"/>
              <a:t> гранями, пряма </a:t>
            </a:r>
            <a:r>
              <a:rPr lang="ru-RU" sz="1800" dirty="0" err="1" smtClean="0"/>
              <a:t>або</a:t>
            </a:r>
            <a:r>
              <a:rPr lang="ru-RU" sz="1800" dirty="0" smtClean="0"/>
              <a:t> </a:t>
            </a:r>
            <a:r>
              <a:rPr lang="ru-RU" sz="1800" dirty="0" err="1" smtClean="0"/>
              <a:t>з</a:t>
            </a:r>
            <a:r>
              <a:rPr lang="ru-RU" sz="1800" dirty="0" smtClean="0"/>
              <a:t> малою </a:t>
            </a:r>
            <a:r>
              <a:rPr lang="ru-RU" sz="1800" dirty="0" err="1" smtClean="0"/>
              <a:t>кількістю</a:t>
            </a:r>
            <a:r>
              <a:rPr lang="ru-RU" sz="1800" dirty="0" smtClean="0"/>
              <a:t> </a:t>
            </a:r>
            <a:r>
              <a:rPr lang="ru-RU" sz="1800" dirty="0" err="1" smtClean="0"/>
              <a:t>гілочок</a:t>
            </a:r>
            <a:r>
              <a:rPr lang="ru-RU" sz="1800" dirty="0" smtClean="0"/>
              <a:t>. У </a:t>
            </a:r>
            <a:r>
              <a:rPr lang="ru-RU" sz="1800" dirty="0" err="1" smtClean="0"/>
              <a:t>висоту</a:t>
            </a:r>
            <a:r>
              <a:rPr lang="ru-RU" sz="1800" dirty="0" smtClean="0"/>
              <a:t> </a:t>
            </a:r>
            <a:r>
              <a:rPr lang="ru-RU" sz="1800" dirty="0" err="1" smtClean="0"/>
              <a:t>рослина</a:t>
            </a:r>
            <a:r>
              <a:rPr lang="ru-RU" sz="1800" dirty="0" smtClean="0"/>
              <a:t> </a:t>
            </a:r>
            <a:r>
              <a:rPr lang="ru-RU" sz="1800" dirty="0" err="1" smtClean="0"/>
              <a:t>досягає</a:t>
            </a:r>
            <a:r>
              <a:rPr lang="ru-RU" sz="1800" dirty="0" smtClean="0"/>
              <a:t> </a:t>
            </a:r>
            <a:r>
              <a:rPr lang="ru-RU" sz="1800" dirty="0" err="1" smtClean="0"/>
              <a:t>від</a:t>
            </a:r>
            <a:r>
              <a:rPr lang="ru-RU" sz="1800" dirty="0" smtClean="0"/>
              <a:t> 30 до 80 см.</a:t>
            </a:r>
            <a:br>
              <a:rPr lang="ru-RU" sz="1800" dirty="0" smtClean="0"/>
            </a:br>
            <a:r>
              <a:rPr lang="ru-RU" b="1" dirty="0" smtClean="0"/>
              <a:t/>
            </a:r>
            <a:br>
              <a:rPr lang="ru-RU" b="1" dirty="0" smtClean="0"/>
            </a:br>
            <a:endParaRPr lang="ru-RU" dirty="0"/>
          </a:p>
        </p:txBody>
      </p:sp>
      <p:pic>
        <p:nvPicPr>
          <p:cNvPr id="4" name="Рисунок 3" descr="bukvitsya-likarska.jpg"/>
          <p:cNvPicPr>
            <a:picLocks noChangeAspect="1"/>
          </p:cNvPicPr>
          <p:nvPr/>
        </p:nvPicPr>
        <p:blipFill>
          <a:blip r:embed="rId2"/>
          <a:stretch>
            <a:fillRect/>
          </a:stretch>
        </p:blipFill>
        <p:spPr>
          <a:xfrm>
            <a:off x="428596" y="3143248"/>
            <a:ext cx="8501122" cy="3571900"/>
          </a:xfrm>
          <a:prstGeom prst="rect">
            <a:avLst/>
          </a:prstGeom>
        </p:spPr>
      </p:pic>
    </p:spTree>
  </p:cSld>
  <p:clrMapOvr>
    <a:masterClrMapping/>
  </p:clrMapOvr>
  <p:transition>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142852"/>
            <a:ext cx="8429684" cy="6572296"/>
          </a:xfrm>
        </p:spPr>
        <p:txBody>
          <a:bodyPr/>
          <a:lstStyle/>
          <a:p>
            <a:r>
              <a:rPr lang="ru-RU" sz="1800" dirty="0" err="1" smtClean="0"/>
              <a:t>Листові</a:t>
            </a:r>
            <a:r>
              <a:rPr lang="ru-RU" sz="1800" dirty="0" smtClean="0"/>
              <a:t> пластинки </a:t>
            </a:r>
            <a:r>
              <a:rPr lang="ru-RU" sz="1800" dirty="0" err="1" smtClean="0"/>
              <a:t>буквиці</a:t>
            </a:r>
            <a:r>
              <a:rPr lang="ru-RU" sz="1800" dirty="0" smtClean="0"/>
              <a:t> </a:t>
            </a:r>
            <a:r>
              <a:rPr lang="ru-RU" sz="1800" dirty="0" err="1" smtClean="0"/>
              <a:t>черешкові</a:t>
            </a:r>
            <a:r>
              <a:rPr lang="ru-RU" sz="1800" dirty="0" smtClean="0"/>
              <a:t>, </a:t>
            </a:r>
            <a:r>
              <a:rPr lang="ru-RU" sz="1800" dirty="0" err="1" smtClean="0"/>
              <a:t>зморшкуваті</a:t>
            </a:r>
            <a:r>
              <a:rPr lang="ru-RU" sz="1800" dirty="0" smtClean="0"/>
              <a:t>, за формою </a:t>
            </a:r>
            <a:r>
              <a:rPr lang="ru-RU" sz="1800" dirty="0" err="1" smtClean="0"/>
              <a:t>довгасті</a:t>
            </a:r>
            <a:r>
              <a:rPr lang="ru-RU" sz="1800" dirty="0" smtClean="0"/>
              <a:t>, </a:t>
            </a:r>
            <a:r>
              <a:rPr lang="ru-RU" sz="1800" dirty="0" err="1" smtClean="0"/>
              <a:t>ближче</a:t>
            </a:r>
            <a:r>
              <a:rPr lang="ru-RU" sz="1800" dirty="0" smtClean="0"/>
              <a:t> до стебла у </a:t>
            </a:r>
            <a:r>
              <a:rPr lang="ru-RU" sz="1800" dirty="0" err="1" smtClean="0"/>
              <a:t>вигляді</a:t>
            </a:r>
            <a:r>
              <a:rPr lang="ru-RU" sz="1800" dirty="0" smtClean="0"/>
              <a:t> </a:t>
            </a:r>
            <a:r>
              <a:rPr lang="ru-RU" sz="1800" dirty="0" err="1" smtClean="0"/>
              <a:t>серця</a:t>
            </a:r>
            <a:r>
              <a:rPr lang="ru-RU" sz="1800" dirty="0" smtClean="0"/>
              <a:t>. Стебло </a:t>
            </a:r>
            <a:r>
              <a:rPr lang="ru-RU" sz="1800" dirty="0" err="1" smtClean="0"/>
              <a:t>і</a:t>
            </a:r>
            <a:r>
              <a:rPr lang="ru-RU" sz="1800" dirty="0" smtClean="0"/>
              <a:t> </a:t>
            </a:r>
            <a:r>
              <a:rPr lang="ru-RU" sz="1800" dirty="0" err="1" smtClean="0"/>
              <a:t>тіло</a:t>
            </a:r>
            <a:r>
              <a:rPr lang="ru-RU" sz="1800" dirty="0" smtClean="0"/>
              <a:t> листа </a:t>
            </a:r>
            <a:r>
              <a:rPr lang="ru-RU" sz="1800" dirty="0" err="1" smtClean="0"/>
              <a:t>покриті</a:t>
            </a:r>
            <a:r>
              <a:rPr lang="ru-RU" sz="1800" dirty="0" smtClean="0"/>
              <a:t> </a:t>
            </a:r>
            <a:r>
              <a:rPr lang="ru-RU" sz="1800" dirty="0" err="1" smtClean="0"/>
              <a:t>жорсткими</a:t>
            </a:r>
            <a:r>
              <a:rPr lang="ru-RU" sz="1800" dirty="0" smtClean="0"/>
              <a:t> волосками.</a:t>
            </a:r>
            <a:br>
              <a:rPr lang="ru-RU" sz="1800" dirty="0" smtClean="0"/>
            </a:br>
            <a:r>
              <a:rPr lang="ru-RU" sz="1800" dirty="0" err="1" smtClean="0"/>
              <a:t>Квітки</a:t>
            </a:r>
            <a:r>
              <a:rPr lang="ru-RU" sz="1800" dirty="0" smtClean="0"/>
              <a:t> </a:t>
            </a:r>
            <a:r>
              <a:rPr lang="ru-RU" sz="1800" dirty="0" err="1" smtClean="0"/>
              <a:t>Бетонік</a:t>
            </a:r>
            <a:r>
              <a:rPr lang="ru-RU" sz="1800" dirty="0" smtClean="0"/>
              <a:t> </a:t>
            </a:r>
            <a:r>
              <a:rPr lang="ru-RU" sz="1800" dirty="0" err="1" smtClean="0"/>
              <a:t>збираються</a:t>
            </a:r>
            <a:r>
              <a:rPr lang="ru-RU" sz="1800" dirty="0" smtClean="0"/>
              <a:t> на </a:t>
            </a:r>
            <a:r>
              <a:rPr lang="ru-RU" sz="1800" dirty="0" err="1" smtClean="0"/>
              <a:t>кінці</a:t>
            </a:r>
            <a:r>
              <a:rPr lang="ru-RU" sz="1800" dirty="0" smtClean="0"/>
              <a:t> </a:t>
            </a:r>
            <a:r>
              <a:rPr lang="ru-RU" sz="1800" dirty="0" err="1" smtClean="0"/>
              <a:t>стеблинки</a:t>
            </a:r>
            <a:r>
              <a:rPr lang="ru-RU" sz="1800" dirty="0" smtClean="0"/>
              <a:t> в </a:t>
            </a:r>
            <a:r>
              <a:rPr lang="ru-RU" sz="1800" dirty="0" err="1" smtClean="0"/>
              <a:t>колосовидні</a:t>
            </a:r>
            <a:r>
              <a:rPr lang="ru-RU" sz="1800" dirty="0" smtClean="0"/>
              <a:t> </a:t>
            </a:r>
            <a:r>
              <a:rPr lang="ru-RU" sz="1800" dirty="0" err="1" smtClean="0"/>
              <a:t>суцвіття</a:t>
            </a:r>
            <a:r>
              <a:rPr lang="ru-RU" sz="1800" dirty="0" smtClean="0"/>
              <a:t>. </a:t>
            </a:r>
            <a:r>
              <a:rPr lang="ru-RU" sz="1800" dirty="0" err="1" smtClean="0"/>
              <a:t>Цвітіння</a:t>
            </a:r>
            <a:r>
              <a:rPr lang="ru-RU" sz="1800" dirty="0" smtClean="0"/>
              <a:t> </a:t>
            </a:r>
            <a:r>
              <a:rPr lang="ru-RU" sz="1800" dirty="0" err="1" smtClean="0"/>
              <a:t>буквиці</a:t>
            </a:r>
            <a:r>
              <a:rPr lang="ru-RU" sz="1800" dirty="0" smtClean="0"/>
              <a:t> </a:t>
            </a:r>
            <a:r>
              <a:rPr lang="ru-RU" sz="1800" dirty="0" err="1" smtClean="0"/>
              <a:t>припадає</a:t>
            </a:r>
            <a:r>
              <a:rPr lang="ru-RU" sz="1800" dirty="0" smtClean="0"/>
              <a:t> на </a:t>
            </a:r>
            <a:r>
              <a:rPr lang="ru-RU" sz="1800" dirty="0" err="1" smtClean="0"/>
              <a:t>червень</a:t>
            </a:r>
            <a:r>
              <a:rPr lang="ru-RU" sz="1800" dirty="0" smtClean="0"/>
              <a:t> </a:t>
            </a:r>
            <a:r>
              <a:rPr lang="ru-RU" sz="1800" dirty="0" err="1" smtClean="0"/>
              <a:t>вересень</a:t>
            </a:r>
            <a:r>
              <a:rPr lang="ru-RU" sz="1800" dirty="0" smtClean="0"/>
              <a:t>. </a:t>
            </a:r>
            <a:r>
              <a:rPr lang="ru-RU" sz="1800" dirty="0" err="1" smtClean="0"/>
              <a:t>Дозрівання</a:t>
            </a:r>
            <a:r>
              <a:rPr lang="ru-RU" sz="1800" dirty="0" smtClean="0"/>
              <a:t> </a:t>
            </a:r>
            <a:r>
              <a:rPr lang="ru-RU" sz="1800" dirty="0" err="1" smtClean="0"/>
              <a:t>її</a:t>
            </a:r>
            <a:r>
              <a:rPr lang="ru-RU" sz="1800" dirty="0" smtClean="0"/>
              <a:t> </a:t>
            </a:r>
            <a:r>
              <a:rPr lang="ru-RU" sz="1800" dirty="0" err="1" smtClean="0"/>
              <a:t>плодів</a:t>
            </a:r>
            <a:r>
              <a:rPr lang="ru-RU" sz="1800" dirty="0" smtClean="0"/>
              <a:t> </a:t>
            </a:r>
            <a:r>
              <a:rPr lang="ru-RU" sz="1800" dirty="0" err="1" smtClean="0"/>
              <a:t>спостерігається</a:t>
            </a:r>
            <a:r>
              <a:rPr lang="ru-RU" sz="1800" dirty="0" smtClean="0"/>
              <a:t> в </a:t>
            </a:r>
            <a:r>
              <a:rPr lang="ru-RU" sz="1800" dirty="0" err="1" smtClean="0"/>
              <a:t>липні</a:t>
            </a:r>
            <a:r>
              <a:rPr lang="ru-RU" sz="1800" dirty="0" smtClean="0"/>
              <a:t>. </a:t>
            </a:r>
            <a:r>
              <a:rPr lang="ru-RU" sz="1800" dirty="0" err="1" smtClean="0"/>
              <a:t>Рослину</a:t>
            </a:r>
            <a:r>
              <a:rPr lang="ru-RU" sz="1800" dirty="0" smtClean="0"/>
              <a:t> </a:t>
            </a:r>
            <a:r>
              <a:rPr lang="ru-RU" sz="1800" dirty="0" err="1" smtClean="0"/>
              <a:t>можна</a:t>
            </a:r>
            <a:r>
              <a:rPr lang="ru-RU" sz="1800" dirty="0" smtClean="0"/>
              <a:t> </a:t>
            </a:r>
            <a:r>
              <a:rPr lang="ru-RU" sz="1800" dirty="0" err="1" smtClean="0"/>
              <a:t>зустріти</a:t>
            </a:r>
            <a:r>
              <a:rPr lang="ru-RU" sz="1800" dirty="0" smtClean="0"/>
              <a:t> на </a:t>
            </a:r>
            <a:r>
              <a:rPr lang="ru-RU" sz="1800" dirty="0" err="1" smtClean="0"/>
              <a:t>всій</a:t>
            </a:r>
            <a:r>
              <a:rPr lang="ru-RU" sz="1800" dirty="0" smtClean="0"/>
              <a:t> </a:t>
            </a:r>
            <a:r>
              <a:rPr lang="ru-RU" sz="1800" dirty="0" err="1" smtClean="0"/>
              <a:t>території</a:t>
            </a:r>
            <a:r>
              <a:rPr lang="ru-RU" sz="1800" dirty="0" smtClean="0"/>
              <a:t> </a:t>
            </a:r>
            <a:r>
              <a:rPr lang="ru-RU" sz="1800" dirty="0" err="1" smtClean="0"/>
              <a:t>нашої</a:t>
            </a:r>
            <a:r>
              <a:rPr lang="ru-RU" sz="1800" dirty="0" smtClean="0"/>
              <a:t> </a:t>
            </a:r>
            <a:r>
              <a:rPr lang="ru-RU" sz="1800" dirty="0" err="1" smtClean="0"/>
              <a:t>країни</a:t>
            </a:r>
            <a:r>
              <a:rPr lang="ru-RU" sz="1800" dirty="0" smtClean="0"/>
              <a:t>, а </a:t>
            </a:r>
            <a:r>
              <a:rPr lang="ru-RU" sz="1800" dirty="0" err="1" smtClean="0"/>
              <a:t>також</a:t>
            </a:r>
            <a:r>
              <a:rPr lang="ru-RU" sz="1800" dirty="0" smtClean="0"/>
              <a:t> в </a:t>
            </a:r>
            <a:r>
              <a:rPr lang="ru-RU" sz="1800" dirty="0" err="1" smtClean="0"/>
              <a:t>Західному</a:t>
            </a:r>
            <a:r>
              <a:rPr lang="ru-RU" sz="1800" dirty="0" smtClean="0"/>
              <a:t> </a:t>
            </a:r>
            <a:r>
              <a:rPr lang="ru-RU" sz="1800" dirty="0" err="1" smtClean="0"/>
              <a:t>Сибіру</a:t>
            </a:r>
            <a:r>
              <a:rPr lang="ru-RU" sz="1800" dirty="0" smtClean="0"/>
              <a:t>, ​​на </a:t>
            </a:r>
            <a:r>
              <a:rPr lang="ru-RU" sz="1800" dirty="0" err="1" smtClean="0"/>
              <a:t>Кавказі</a:t>
            </a:r>
            <a:r>
              <a:rPr lang="ru-RU" sz="1800" dirty="0" smtClean="0"/>
              <a:t>.</a:t>
            </a:r>
            <a:br>
              <a:rPr lang="ru-RU" sz="1800" dirty="0" smtClean="0"/>
            </a:br>
            <a:r>
              <a:rPr lang="ru-RU" sz="1800" dirty="0" err="1" smtClean="0"/>
              <a:t>Бетонік</a:t>
            </a:r>
            <a:r>
              <a:rPr lang="ru-RU" sz="1800" dirty="0" smtClean="0"/>
              <a:t> </a:t>
            </a:r>
            <a:r>
              <a:rPr lang="ru-RU" sz="1800" dirty="0" err="1" smtClean="0"/>
              <a:t>можна</a:t>
            </a:r>
            <a:r>
              <a:rPr lang="ru-RU" sz="1800" dirty="0" smtClean="0"/>
              <a:t> </a:t>
            </a:r>
            <a:r>
              <a:rPr lang="ru-RU" sz="1800" dirty="0" err="1" smtClean="0"/>
              <a:t>розмножувати</a:t>
            </a:r>
            <a:r>
              <a:rPr lang="ru-RU" sz="1800" dirty="0" smtClean="0"/>
              <a:t> </a:t>
            </a:r>
            <a:r>
              <a:rPr lang="ru-RU" sz="1800" dirty="0" err="1" smtClean="0"/>
              <a:t>насінням</a:t>
            </a:r>
            <a:r>
              <a:rPr lang="ru-RU" sz="1800" dirty="0" smtClean="0"/>
              <a:t> </a:t>
            </a:r>
            <a:r>
              <a:rPr lang="ru-RU" sz="1800" dirty="0" err="1" smtClean="0"/>
              <a:t>і</a:t>
            </a:r>
            <a:r>
              <a:rPr lang="ru-RU" sz="1800" dirty="0" smtClean="0"/>
              <a:t> </a:t>
            </a:r>
            <a:r>
              <a:rPr lang="ru-RU" sz="1800" dirty="0" err="1" smtClean="0"/>
              <a:t>діленням</a:t>
            </a:r>
            <a:r>
              <a:rPr lang="ru-RU" sz="1800" dirty="0" smtClean="0"/>
              <a:t> </a:t>
            </a:r>
            <a:r>
              <a:rPr lang="ru-RU" sz="1800" dirty="0" err="1" smtClean="0"/>
              <a:t>кущиків</a:t>
            </a:r>
            <a:r>
              <a:rPr lang="ru-RU" sz="1800" dirty="0" smtClean="0"/>
              <a:t>. </a:t>
            </a:r>
            <a:r>
              <a:rPr lang="ru-RU" sz="1800" dirty="0" err="1" smtClean="0"/>
              <a:t>Буквиці</a:t>
            </a:r>
            <a:r>
              <a:rPr lang="ru-RU" sz="1800" dirty="0" smtClean="0"/>
              <a:t> - </a:t>
            </a:r>
            <a:r>
              <a:rPr lang="ru-RU" sz="1800" dirty="0" err="1" smtClean="0"/>
              <a:t>відмінні</a:t>
            </a:r>
            <a:r>
              <a:rPr lang="ru-RU" sz="1800" dirty="0" smtClean="0"/>
              <a:t> </a:t>
            </a:r>
            <a:r>
              <a:rPr lang="ru-RU" sz="1800" dirty="0" err="1" smtClean="0"/>
              <a:t>медоносні</a:t>
            </a:r>
            <a:r>
              <a:rPr lang="ru-RU" sz="1800" dirty="0" smtClean="0"/>
              <a:t> </a:t>
            </a:r>
            <a:r>
              <a:rPr lang="ru-RU" sz="1800" dirty="0" err="1" smtClean="0"/>
              <a:t>рослини</a:t>
            </a:r>
            <a:r>
              <a:rPr lang="ru-RU" sz="1800" dirty="0" smtClean="0"/>
              <a:t>, </a:t>
            </a:r>
            <a:r>
              <a:rPr lang="ru-RU" sz="1800" dirty="0" err="1" smtClean="0"/>
              <a:t>крім</a:t>
            </a:r>
            <a:r>
              <a:rPr lang="ru-RU" sz="1800" dirty="0" smtClean="0"/>
              <a:t> того, вони </a:t>
            </a:r>
            <a:r>
              <a:rPr lang="ru-RU" sz="1800" dirty="0" err="1" smtClean="0"/>
              <a:t>використовуються</a:t>
            </a:r>
            <a:r>
              <a:rPr lang="ru-RU" sz="1800" dirty="0" smtClean="0"/>
              <a:t> </a:t>
            </a:r>
            <a:r>
              <a:rPr lang="ru-RU" sz="1800" dirty="0" err="1" smtClean="0"/>
              <a:t>і</a:t>
            </a:r>
            <a:r>
              <a:rPr lang="ru-RU" sz="1800" dirty="0" smtClean="0"/>
              <a:t> як </a:t>
            </a:r>
            <a:r>
              <a:rPr lang="ru-RU" sz="1800" dirty="0" err="1" smtClean="0"/>
              <a:t>натуральний</a:t>
            </a:r>
            <a:r>
              <a:rPr lang="ru-RU" sz="1800" dirty="0" smtClean="0"/>
              <a:t> </a:t>
            </a:r>
            <a:r>
              <a:rPr lang="ru-RU" sz="1800" dirty="0" err="1" smtClean="0"/>
              <a:t>засіб</a:t>
            </a:r>
            <a:r>
              <a:rPr lang="ru-RU" sz="1800" dirty="0" smtClean="0"/>
              <a:t> для </a:t>
            </a:r>
            <a:r>
              <a:rPr lang="ru-RU" sz="1800" dirty="0" err="1" smtClean="0"/>
              <a:t>фарбування</a:t>
            </a:r>
            <a:r>
              <a:rPr lang="ru-RU" sz="1800" dirty="0" smtClean="0"/>
              <a:t> </a:t>
            </a:r>
            <a:r>
              <a:rPr lang="ru-RU" sz="1800" dirty="0" err="1" smtClean="0"/>
              <a:t>вовни</a:t>
            </a:r>
            <a:r>
              <a:rPr lang="ru-RU" sz="1800" dirty="0" smtClean="0"/>
              <a:t>.</a:t>
            </a:r>
            <a:r>
              <a:rPr lang="ru-RU" dirty="0" smtClean="0"/>
              <a:t/>
            </a:r>
            <a:br>
              <a:rPr lang="ru-RU" dirty="0" smtClean="0"/>
            </a:br>
            <a:r>
              <a:rPr lang="ru-RU" sz="2400" b="1" dirty="0" err="1" smtClean="0"/>
              <a:t>Збір</a:t>
            </a:r>
            <a:r>
              <a:rPr lang="ru-RU" sz="2400" b="1" dirty="0" smtClean="0"/>
              <a:t> </a:t>
            </a:r>
            <a:r>
              <a:rPr lang="ru-RU" sz="2400" b="1" dirty="0" err="1" smtClean="0"/>
              <a:t>і</a:t>
            </a:r>
            <a:r>
              <a:rPr lang="ru-RU" sz="2400" b="1" dirty="0" smtClean="0"/>
              <a:t> </a:t>
            </a:r>
            <a:r>
              <a:rPr lang="ru-RU" sz="2400" b="1" dirty="0" err="1" smtClean="0"/>
              <a:t>заготівля</a:t>
            </a:r>
            <a:r>
              <a:rPr lang="ru-RU" sz="2400" b="1" dirty="0" smtClean="0"/>
              <a:t> </a:t>
            </a:r>
            <a:r>
              <a:rPr lang="ru-RU" sz="2400" b="1" dirty="0" err="1" smtClean="0"/>
              <a:t>сировини</a:t>
            </a:r>
            <a:r>
              <a:rPr lang="ru-RU" sz="2400" b="1" dirty="0" smtClean="0"/>
              <a:t/>
            </a:r>
            <a:br>
              <a:rPr lang="ru-RU" sz="2400" b="1" dirty="0" smtClean="0"/>
            </a:br>
            <a:r>
              <a:rPr lang="ru-RU" sz="1800" dirty="0" smtClean="0"/>
              <a:t>Для </a:t>
            </a:r>
            <a:r>
              <a:rPr lang="ru-RU" sz="1800" dirty="0" err="1" smtClean="0"/>
              <a:t>лікування</a:t>
            </a:r>
            <a:r>
              <a:rPr lang="ru-RU" sz="1800" dirty="0" smtClean="0"/>
              <a:t> </a:t>
            </a:r>
            <a:r>
              <a:rPr lang="ru-RU" sz="1800" dirty="0" err="1" smtClean="0"/>
              <a:t>захворювань</a:t>
            </a:r>
            <a:r>
              <a:rPr lang="ru-RU" sz="1800" dirty="0" smtClean="0"/>
              <a:t> </a:t>
            </a:r>
            <a:r>
              <a:rPr lang="ru-RU" sz="1800" dirty="0" err="1" smtClean="0"/>
              <a:t>використовується</a:t>
            </a:r>
            <a:r>
              <a:rPr lang="ru-RU" sz="1800" dirty="0" smtClean="0"/>
              <a:t> трава (</a:t>
            </a:r>
            <a:r>
              <a:rPr lang="ru-RU" sz="1800" dirty="0" err="1" smtClean="0"/>
              <a:t>верхні</a:t>
            </a:r>
            <a:r>
              <a:rPr lang="ru-RU" sz="1800" dirty="0" smtClean="0"/>
              <a:t> </a:t>
            </a:r>
            <a:r>
              <a:rPr lang="ru-RU" sz="1800" dirty="0" err="1" smtClean="0"/>
              <a:t>частини</a:t>
            </a:r>
            <a:r>
              <a:rPr lang="ru-RU" sz="1800" dirty="0" smtClean="0"/>
              <a:t> </a:t>
            </a:r>
            <a:r>
              <a:rPr lang="en-US" sz="1800" dirty="0" err="1" smtClean="0"/>
              <a:t>Betonica</a:t>
            </a:r>
            <a:r>
              <a:rPr lang="en-US" sz="1800" dirty="0" smtClean="0"/>
              <a:t> </a:t>
            </a:r>
            <a:r>
              <a:rPr lang="en-US" sz="1800" dirty="0" err="1" smtClean="0"/>
              <a:t>officinalis</a:t>
            </a:r>
            <a:r>
              <a:rPr lang="en-US" sz="1800" dirty="0" smtClean="0"/>
              <a:t> </a:t>
            </a:r>
            <a:r>
              <a:rPr lang="ru-RU" sz="1800" dirty="0" err="1" smtClean="0"/>
              <a:t>довжиною</a:t>
            </a:r>
            <a:r>
              <a:rPr lang="ru-RU" sz="1800" dirty="0" smtClean="0"/>
              <a:t> </a:t>
            </a:r>
            <a:r>
              <a:rPr lang="ru-RU" sz="1800" dirty="0" err="1" smtClean="0"/>
              <a:t>близько</a:t>
            </a:r>
            <a:r>
              <a:rPr lang="ru-RU" sz="1800" dirty="0" smtClean="0"/>
              <a:t> 30 см), </a:t>
            </a:r>
            <a:r>
              <a:rPr lang="ru-RU" sz="1800" dirty="0" err="1" smtClean="0"/>
              <a:t>листя</a:t>
            </a:r>
            <a:r>
              <a:rPr lang="ru-RU" sz="1800" dirty="0" smtClean="0"/>
              <a:t>, </a:t>
            </a:r>
            <a:r>
              <a:rPr lang="ru-RU" sz="1800" dirty="0" err="1" smtClean="0"/>
              <a:t>розташовані</a:t>
            </a:r>
            <a:r>
              <a:rPr lang="ru-RU" sz="1800" dirty="0" smtClean="0"/>
              <a:t> </a:t>
            </a:r>
            <a:r>
              <a:rPr lang="ru-RU" sz="1800" dirty="0" err="1" smtClean="0"/>
              <a:t>біля</a:t>
            </a:r>
            <a:r>
              <a:rPr lang="ru-RU" sz="1800" dirty="0" smtClean="0"/>
              <a:t> </a:t>
            </a:r>
            <a:r>
              <a:rPr lang="ru-RU" sz="1800" dirty="0" err="1" smtClean="0"/>
              <a:t>коріння</a:t>
            </a:r>
            <a:r>
              <a:rPr lang="ru-RU" sz="1800" dirty="0" smtClean="0"/>
              <a:t> </a:t>
            </a:r>
            <a:r>
              <a:rPr lang="ru-RU" sz="1800" dirty="0" err="1" smtClean="0"/>
              <a:t>і</a:t>
            </a:r>
            <a:r>
              <a:rPr lang="ru-RU" sz="1800" dirty="0" smtClean="0"/>
              <a:t> </a:t>
            </a:r>
            <a:r>
              <a:rPr lang="ru-RU" sz="1800" dirty="0" err="1" smtClean="0"/>
              <a:t>іноді</a:t>
            </a:r>
            <a:r>
              <a:rPr lang="ru-RU" sz="1800" dirty="0" smtClean="0"/>
              <a:t> </a:t>
            </a:r>
            <a:r>
              <a:rPr lang="ru-RU" sz="1800" dirty="0" err="1" smtClean="0"/>
              <a:t>безпосередньо</a:t>
            </a:r>
            <a:r>
              <a:rPr lang="ru-RU" sz="1800" dirty="0" smtClean="0"/>
              <a:t> </a:t>
            </a:r>
            <a:r>
              <a:rPr lang="ru-RU" sz="1800" dirty="0" err="1" smtClean="0"/>
              <a:t>коріння</a:t>
            </a:r>
            <a:r>
              <a:rPr lang="ru-RU" sz="1800" dirty="0" smtClean="0"/>
              <a:t>. </a:t>
            </a:r>
            <a:r>
              <a:rPr lang="ru-RU" sz="1800" dirty="0" err="1" smtClean="0"/>
              <a:t>Заготовляти</a:t>
            </a:r>
            <a:r>
              <a:rPr lang="ru-RU" sz="1800" dirty="0" smtClean="0"/>
              <a:t> </a:t>
            </a:r>
            <a:r>
              <a:rPr lang="ru-RU" sz="1800" dirty="0" err="1" smtClean="0"/>
              <a:t>сировину</a:t>
            </a:r>
            <a:r>
              <a:rPr lang="ru-RU" sz="1800" dirty="0" smtClean="0"/>
              <a:t> </a:t>
            </a:r>
            <a:r>
              <a:rPr lang="ru-RU" sz="1800" dirty="0" err="1" smtClean="0"/>
              <a:t>слід</a:t>
            </a:r>
            <a:r>
              <a:rPr lang="ru-RU" sz="1800" dirty="0" smtClean="0"/>
              <a:t> </a:t>
            </a:r>
            <a:r>
              <a:rPr lang="ru-RU" sz="1800" dirty="0" err="1" smtClean="0"/>
              <a:t>під</a:t>
            </a:r>
            <a:r>
              <a:rPr lang="ru-RU" sz="1800" dirty="0" smtClean="0"/>
              <a:t> час </a:t>
            </a:r>
            <a:r>
              <a:rPr lang="ru-RU" sz="1800" dirty="0" err="1" smtClean="0"/>
              <a:t>цвітіння</a:t>
            </a:r>
            <a:r>
              <a:rPr lang="ru-RU" sz="1800" dirty="0" smtClean="0"/>
              <a:t>.</a:t>
            </a:r>
            <a:br>
              <a:rPr lang="ru-RU" sz="1800" dirty="0" smtClean="0"/>
            </a:br>
            <a:r>
              <a:rPr lang="ru-RU" sz="1800" dirty="0" smtClean="0"/>
              <a:t>Сушиться трава в </a:t>
            </a:r>
            <a:r>
              <a:rPr lang="ru-RU" sz="1800" dirty="0" err="1" smtClean="0"/>
              <a:t>тіні</a:t>
            </a:r>
            <a:r>
              <a:rPr lang="ru-RU" sz="1800" dirty="0" smtClean="0"/>
              <a:t> </a:t>
            </a:r>
            <a:r>
              <a:rPr lang="ru-RU" sz="1800" dirty="0" err="1" smtClean="0"/>
              <a:t>під</a:t>
            </a:r>
            <a:r>
              <a:rPr lang="ru-RU" sz="1800" dirty="0" smtClean="0"/>
              <a:t> </a:t>
            </a:r>
            <a:r>
              <a:rPr lang="ru-RU" sz="1800" dirty="0" err="1" smtClean="0"/>
              <a:t>навісом</a:t>
            </a:r>
            <a:r>
              <a:rPr lang="ru-RU" sz="1800" dirty="0" smtClean="0"/>
              <a:t> </a:t>
            </a:r>
            <a:r>
              <a:rPr lang="ru-RU" sz="1800" dirty="0" err="1" smtClean="0"/>
              <a:t>або</a:t>
            </a:r>
            <a:r>
              <a:rPr lang="ru-RU" sz="1800" dirty="0" smtClean="0"/>
              <a:t> ж в </a:t>
            </a:r>
            <a:r>
              <a:rPr lang="ru-RU" sz="1800" dirty="0" err="1" smtClean="0"/>
              <a:t>кімнаті</a:t>
            </a:r>
            <a:r>
              <a:rPr lang="ru-RU" sz="1800" dirty="0" smtClean="0"/>
              <a:t> </a:t>
            </a:r>
            <a:r>
              <a:rPr lang="ru-RU" sz="1800" dirty="0" err="1" smtClean="0"/>
              <a:t>з</a:t>
            </a:r>
            <a:r>
              <a:rPr lang="ru-RU" sz="1800" dirty="0" smtClean="0"/>
              <a:t> доброю </a:t>
            </a:r>
            <a:r>
              <a:rPr lang="ru-RU" sz="1800" dirty="0" err="1" smtClean="0"/>
              <a:t>вентиляцією</a:t>
            </a:r>
            <a:r>
              <a:rPr lang="ru-RU" sz="1800" dirty="0" smtClean="0"/>
              <a:t>. </a:t>
            </a:r>
            <a:r>
              <a:rPr lang="ru-RU" sz="1800" dirty="0" err="1" smtClean="0"/>
              <a:t>Буквицю</a:t>
            </a:r>
            <a:r>
              <a:rPr lang="ru-RU" sz="1800" dirty="0" smtClean="0"/>
              <a:t> </a:t>
            </a:r>
            <a:r>
              <a:rPr lang="ru-RU" sz="1800" dirty="0" err="1" smtClean="0"/>
              <a:t>розкладають</a:t>
            </a:r>
            <a:r>
              <a:rPr lang="ru-RU" sz="1800" dirty="0" smtClean="0"/>
              <a:t> на </a:t>
            </a:r>
            <a:r>
              <a:rPr lang="ru-RU" sz="1800" dirty="0" err="1" smtClean="0"/>
              <a:t>папері</a:t>
            </a:r>
            <a:r>
              <a:rPr lang="ru-RU" sz="1800" dirty="0" smtClean="0"/>
              <a:t> </a:t>
            </a:r>
            <a:r>
              <a:rPr lang="ru-RU" sz="1800" dirty="0" err="1" smtClean="0"/>
              <a:t>або</a:t>
            </a:r>
            <a:r>
              <a:rPr lang="ru-RU" sz="1800" dirty="0" smtClean="0"/>
              <a:t> текстильному </a:t>
            </a:r>
            <a:r>
              <a:rPr lang="ru-RU" sz="1800" dirty="0" err="1" smtClean="0"/>
              <a:t>матеріалі</a:t>
            </a:r>
            <a:r>
              <a:rPr lang="ru-RU" sz="1800" dirty="0" smtClean="0"/>
              <a:t> тонким шаром </a:t>
            </a:r>
            <a:r>
              <a:rPr lang="ru-RU" sz="1800" dirty="0" err="1" smtClean="0"/>
              <a:t>і</a:t>
            </a:r>
            <a:r>
              <a:rPr lang="ru-RU" sz="1800" dirty="0" smtClean="0"/>
              <a:t> регулярно </a:t>
            </a:r>
            <a:r>
              <a:rPr lang="ru-RU" sz="1800" dirty="0" err="1" smtClean="0"/>
              <a:t>помішують</a:t>
            </a:r>
            <a:r>
              <a:rPr lang="ru-RU" sz="1800" dirty="0" smtClean="0"/>
              <a:t>. </a:t>
            </a:r>
            <a:r>
              <a:rPr lang="ru-RU" sz="1800" dirty="0" err="1" smtClean="0"/>
              <a:t>Суху</a:t>
            </a:r>
            <a:r>
              <a:rPr lang="ru-RU" sz="1800" dirty="0" smtClean="0"/>
              <a:t> траву </a:t>
            </a:r>
            <a:r>
              <a:rPr lang="ru-RU" sz="1800" dirty="0" err="1" smtClean="0"/>
              <a:t>і</a:t>
            </a:r>
            <a:r>
              <a:rPr lang="ru-RU" sz="1800" dirty="0" smtClean="0"/>
              <a:t> </a:t>
            </a:r>
            <a:r>
              <a:rPr lang="ru-RU" sz="1800" dirty="0" err="1" smtClean="0"/>
              <a:t>листя</a:t>
            </a:r>
            <a:r>
              <a:rPr lang="ru-RU" sz="1800" dirty="0" smtClean="0"/>
              <a:t> </a:t>
            </a:r>
            <a:r>
              <a:rPr lang="ru-RU" sz="1800" dirty="0" err="1" smtClean="0"/>
              <a:t>зберігають</a:t>
            </a:r>
            <a:r>
              <a:rPr lang="ru-RU" sz="1800" dirty="0" smtClean="0"/>
              <a:t> у сухому </a:t>
            </a:r>
            <a:r>
              <a:rPr lang="ru-RU" sz="1800" dirty="0" err="1" smtClean="0"/>
              <a:t>місці</a:t>
            </a:r>
            <a:r>
              <a:rPr lang="ru-RU" sz="1800" dirty="0" smtClean="0"/>
              <a:t> </a:t>
            </a:r>
            <a:r>
              <a:rPr lang="ru-RU" sz="1800" dirty="0" err="1" smtClean="0"/>
              <a:t>протягом</a:t>
            </a:r>
            <a:r>
              <a:rPr lang="ru-RU" sz="1800" dirty="0" smtClean="0"/>
              <a:t> </a:t>
            </a:r>
            <a:r>
              <a:rPr lang="ru-RU" sz="1800" dirty="0" err="1" smtClean="0"/>
              <a:t>двох</a:t>
            </a:r>
            <a:r>
              <a:rPr lang="ru-RU" sz="1800" dirty="0" smtClean="0"/>
              <a:t> </a:t>
            </a:r>
            <a:r>
              <a:rPr lang="ru-RU" sz="1800" dirty="0" err="1" smtClean="0"/>
              <a:t>років</a:t>
            </a:r>
            <a:r>
              <a:rPr lang="ru-RU" sz="1800" dirty="0" smtClean="0"/>
              <a:t>. </a:t>
            </a:r>
            <a:r>
              <a:rPr lang="ru-RU" sz="1800" dirty="0" err="1" smtClean="0"/>
              <a:t>Коріння</a:t>
            </a:r>
            <a:r>
              <a:rPr lang="ru-RU" sz="1800" dirty="0" smtClean="0"/>
              <a:t> </a:t>
            </a:r>
            <a:r>
              <a:rPr lang="ru-RU" sz="1800" dirty="0" err="1" smtClean="0"/>
              <a:t>можна</a:t>
            </a:r>
            <a:r>
              <a:rPr lang="ru-RU" sz="1800" dirty="0" smtClean="0"/>
              <a:t> </a:t>
            </a:r>
            <a:r>
              <a:rPr lang="ru-RU" sz="1800" dirty="0" err="1" smtClean="0"/>
              <a:t>заготовити</a:t>
            </a:r>
            <a:r>
              <a:rPr lang="ru-RU" sz="1800" dirty="0" smtClean="0"/>
              <a:t> </a:t>
            </a:r>
            <a:r>
              <a:rPr lang="ru-RU" sz="1800" dirty="0" err="1" smtClean="0"/>
              <a:t>восени</a:t>
            </a:r>
            <a:r>
              <a:rPr lang="ru-RU" sz="1800" dirty="0" smtClean="0"/>
              <a:t>, в </a:t>
            </a:r>
            <a:r>
              <a:rPr lang="ru-RU" sz="1800" dirty="0" err="1" smtClean="0"/>
              <a:t>період</a:t>
            </a:r>
            <a:r>
              <a:rPr lang="ru-RU" sz="1800" dirty="0" smtClean="0"/>
              <a:t> </a:t>
            </a:r>
            <a:r>
              <a:rPr lang="ru-RU" sz="1800" dirty="0" err="1" smtClean="0"/>
              <a:t>в'янення</a:t>
            </a:r>
            <a:r>
              <a:rPr lang="ru-RU" sz="1800" dirty="0" smtClean="0"/>
              <a:t>. </a:t>
            </a:r>
            <a:r>
              <a:rPr lang="ru-RU" sz="1800" dirty="0" err="1" smtClean="0"/>
              <a:t>Їх</a:t>
            </a:r>
            <a:r>
              <a:rPr lang="ru-RU" sz="1800" dirty="0" smtClean="0"/>
              <a:t> </a:t>
            </a:r>
            <a:r>
              <a:rPr lang="ru-RU" sz="1800" dirty="0" err="1" smtClean="0"/>
              <a:t>викопують</a:t>
            </a:r>
            <a:r>
              <a:rPr lang="ru-RU" sz="1800" dirty="0" smtClean="0"/>
              <a:t>, </a:t>
            </a:r>
            <a:r>
              <a:rPr lang="ru-RU" sz="1800" dirty="0" err="1" smtClean="0"/>
              <a:t>очищають</a:t>
            </a:r>
            <a:r>
              <a:rPr lang="ru-RU" sz="1800" dirty="0" smtClean="0"/>
              <a:t> </a:t>
            </a:r>
            <a:r>
              <a:rPr lang="ru-RU" sz="1800" dirty="0" err="1" smtClean="0"/>
              <a:t>від</a:t>
            </a:r>
            <a:r>
              <a:rPr lang="ru-RU" sz="1800" dirty="0" smtClean="0"/>
              <a:t> </a:t>
            </a:r>
            <a:r>
              <a:rPr lang="ru-RU" sz="1800" dirty="0" err="1" smtClean="0"/>
              <a:t>землі</a:t>
            </a:r>
            <a:r>
              <a:rPr lang="ru-RU" sz="1800" dirty="0" smtClean="0"/>
              <a:t>, </a:t>
            </a:r>
            <a:r>
              <a:rPr lang="ru-RU" sz="1800" dirty="0" err="1" smtClean="0"/>
              <a:t>миють</a:t>
            </a:r>
            <a:r>
              <a:rPr lang="ru-RU" sz="1800" dirty="0" smtClean="0"/>
              <a:t>, </a:t>
            </a:r>
            <a:r>
              <a:rPr lang="ru-RU" sz="1800" dirty="0" err="1" smtClean="0"/>
              <a:t>ріжуть</a:t>
            </a:r>
            <a:r>
              <a:rPr lang="ru-RU" sz="1800" dirty="0" smtClean="0"/>
              <a:t> на </a:t>
            </a:r>
            <a:r>
              <a:rPr lang="ru-RU" sz="1800" dirty="0" err="1" smtClean="0"/>
              <a:t>частини</a:t>
            </a:r>
            <a:r>
              <a:rPr lang="ru-RU" sz="1800" dirty="0" smtClean="0"/>
              <a:t>. </a:t>
            </a:r>
            <a:r>
              <a:rPr lang="ru-RU" sz="1800" dirty="0" err="1" smtClean="0"/>
              <a:t>Сушать</a:t>
            </a:r>
            <a:r>
              <a:rPr lang="ru-RU" sz="1800" dirty="0" smtClean="0"/>
              <a:t> </a:t>
            </a:r>
            <a:r>
              <a:rPr lang="ru-RU" sz="1800" dirty="0" err="1" smtClean="0"/>
              <a:t>сировину</a:t>
            </a:r>
            <a:r>
              <a:rPr lang="ru-RU" sz="1800" dirty="0" smtClean="0"/>
              <a:t> в теплому </a:t>
            </a:r>
            <a:r>
              <a:rPr lang="ru-RU" sz="1800" dirty="0" err="1" smtClean="0"/>
              <a:t>і</a:t>
            </a:r>
            <a:r>
              <a:rPr lang="ru-RU" sz="1800" dirty="0" smtClean="0"/>
              <a:t> </a:t>
            </a:r>
            <a:r>
              <a:rPr lang="ru-RU" sz="1800" dirty="0" err="1" smtClean="0"/>
              <a:t>обов'язково</a:t>
            </a:r>
            <a:r>
              <a:rPr lang="ru-RU" sz="1800" dirty="0" smtClean="0"/>
              <a:t> сухому </a:t>
            </a:r>
            <a:r>
              <a:rPr lang="ru-RU" sz="1800" dirty="0" err="1" smtClean="0"/>
              <a:t>приміщенні</a:t>
            </a:r>
            <a:r>
              <a:rPr lang="ru-RU" sz="1800" dirty="0" smtClean="0"/>
              <a:t>. </a:t>
            </a:r>
            <a:r>
              <a:rPr lang="ru-RU" sz="1800" dirty="0" err="1" smtClean="0"/>
              <a:t>Частини</a:t>
            </a:r>
            <a:r>
              <a:rPr lang="ru-RU" sz="1800" dirty="0" smtClean="0"/>
              <a:t> </a:t>
            </a:r>
            <a:r>
              <a:rPr lang="ru-RU" sz="1800" dirty="0" err="1" smtClean="0"/>
              <a:t>коренів</a:t>
            </a:r>
            <a:r>
              <a:rPr lang="ru-RU" sz="1800" dirty="0" smtClean="0"/>
              <a:t> </a:t>
            </a:r>
            <a:r>
              <a:rPr lang="ru-RU" sz="1800" dirty="0" err="1" smtClean="0"/>
              <a:t>слід</a:t>
            </a:r>
            <a:r>
              <a:rPr lang="ru-RU" sz="1800" dirty="0" smtClean="0"/>
              <a:t> </a:t>
            </a:r>
            <a:r>
              <a:rPr lang="ru-RU" sz="1800" dirty="0" err="1" smtClean="0"/>
              <a:t>розкласти</a:t>
            </a:r>
            <a:r>
              <a:rPr lang="ru-RU" sz="1800" dirty="0" smtClean="0"/>
              <a:t> на </a:t>
            </a:r>
            <a:r>
              <a:rPr lang="ru-RU" sz="1800" dirty="0" err="1" smtClean="0"/>
              <a:t>папері</a:t>
            </a:r>
            <a:r>
              <a:rPr lang="ru-RU" sz="1800" dirty="0" smtClean="0"/>
              <a:t> </a:t>
            </a:r>
            <a:r>
              <a:rPr lang="ru-RU" sz="1800" dirty="0" err="1" smtClean="0"/>
              <a:t>або</a:t>
            </a:r>
            <a:r>
              <a:rPr lang="ru-RU" sz="1800" dirty="0" smtClean="0"/>
              <a:t> </a:t>
            </a:r>
            <a:r>
              <a:rPr lang="ru-RU" sz="1800" dirty="0" err="1" smtClean="0"/>
              <a:t>текстилі</a:t>
            </a:r>
            <a:r>
              <a:rPr lang="ru-RU" sz="1800" dirty="0" smtClean="0"/>
              <a:t> в один шар.</a:t>
            </a:r>
            <a:br>
              <a:rPr lang="ru-RU" sz="1800" dirty="0" smtClean="0"/>
            </a:br>
            <a:r>
              <a:rPr lang="ru-RU" dirty="0" smtClean="0"/>
              <a:t/>
            </a:r>
            <a:br>
              <a:rPr lang="ru-RU" dirty="0" smtClean="0"/>
            </a:br>
            <a:r>
              <a:rPr lang="ru-RU" b="1" dirty="0" smtClean="0"/>
              <a:t/>
            </a:r>
            <a:br>
              <a:rPr lang="ru-RU" b="1" dirty="0" smtClean="0"/>
            </a:br>
            <a:endParaRPr lang="ru-RU" dirty="0"/>
          </a:p>
        </p:txBody>
      </p:sp>
    </p:spTree>
  </p:cSld>
  <p:clrMapOvr>
    <a:masterClrMapping/>
  </p:clrMapOvr>
  <p:transition>
    <p:cut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71472" y="214290"/>
            <a:ext cx="8358246" cy="6345960"/>
          </a:xfrm>
        </p:spPr>
        <p:txBody>
          <a:bodyPr/>
          <a:lstStyle/>
          <a:p>
            <a:r>
              <a:rPr lang="ru-RU" sz="2400" b="1" dirty="0" err="1" smtClean="0"/>
              <a:t>Лікувальні</a:t>
            </a:r>
            <a:r>
              <a:rPr lang="ru-RU" sz="2400" b="1" dirty="0" smtClean="0"/>
              <a:t> </a:t>
            </a:r>
            <a:r>
              <a:rPr lang="ru-RU" sz="2400" b="1" dirty="0" err="1" smtClean="0"/>
              <a:t>властивості</a:t>
            </a:r>
            <a:r>
              <a:rPr lang="ru-RU" sz="2400" b="1" dirty="0" smtClean="0"/>
              <a:t>, </a:t>
            </a:r>
            <a:r>
              <a:rPr lang="ru-RU" sz="2400" b="1" dirty="0" err="1" smtClean="0"/>
              <a:t>застосування</a:t>
            </a:r>
            <a:r>
              <a:rPr lang="ru-RU" sz="2400" b="1" dirty="0" smtClean="0"/>
              <a:t> </a:t>
            </a:r>
            <a:r>
              <a:rPr lang="ru-RU" sz="2400" b="1" dirty="0" err="1" smtClean="0"/>
              <a:t>і</a:t>
            </a:r>
            <a:r>
              <a:rPr lang="ru-RU" sz="2400" b="1" dirty="0" smtClean="0"/>
              <a:t> </a:t>
            </a:r>
            <a:r>
              <a:rPr lang="ru-RU" sz="2400" b="1" dirty="0" err="1" smtClean="0"/>
              <a:t>лікування</a:t>
            </a:r>
            <a:r>
              <a:rPr lang="ru-RU" b="1" dirty="0" smtClean="0"/>
              <a:t/>
            </a:r>
            <a:br>
              <a:rPr lang="ru-RU" b="1" dirty="0" smtClean="0"/>
            </a:br>
            <a:r>
              <a:rPr lang="ru-RU" sz="1800" dirty="0" err="1" smtClean="0"/>
              <a:t>Бетонік</a:t>
            </a:r>
            <a:r>
              <a:rPr lang="ru-RU" sz="1800" dirty="0" smtClean="0"/>
              <a:t>, </a:t>
            </a:r>
            <a:r>
              <a:rPr lang="ru-RU" sz="1800" dirty="0" err="1" smtClean="0"/>
              <a:t>або</a:t>
            </a:r>
            <a:r>
              <a:rPr lang="ru-RU" sz="1800" dirty="0" smtClean="0"/>
              <a:t> </a:t>
            </a:r>
            <a:r>
              <a:rPr lang="ru-RU" sz="1800" dirty="0" err="1" smtClean="0"/>
              <a:t>буквиця</a:t>
            </a:r>
            <a:r>
              <a:rPr lang="ru-RU" sz="1800" dirty="0" smtClean="0"/>
              <a:t> </a:t>
            </a:r>
            <a:r>
              <a:rPr lang="ru-RU" sz="1800" dirty="0" err="1" smtClean="0"/>
              <a:t>наділена</a:t>
            </a:r>
            <a:r>
              <a:rPr lang="ru-RU" sz="1800" dirty="0" smtClean="0"/>
              <a:t> </a:t>
            </a:r>
            <a:r>
              <a:rPr lang="ru-RU" sz="1800" dirty="0" err="1" smtClean="0"/>
              <a:t>протизапальною</a:t>
            </a:r>
            <a:r>
              <a:rPr lang="ru-RU" sz="1800" dirty="0" smtClean="0"/>
              <a:t> </a:t>
            </a:r>
            <a:r>
              <a:rPr lang="ru-RU" sz="1800" dirty="0" err="1" smtClean="0"/>
              <a:t>властивістю</a:t>
            </a:r>
            <a:r>
              <a:rPr lang="ru-RU" sz="1800" dirty="0" smtClean="0"/>
              <a:t>. Вона </a:t>
            </a:r>
            <a:r>
              <a:rPr lang="ru-RU" sz="1800" dirty="0" err="1" smtClean="0"/>
              <a:t>також</a:t>
            </a:r>
            <a:r>
              <a:rPr lang="ru-RU" sz="1800" dirty="0" smtClean="0"/>
              <a:t> </a:t>
            </a:r>
            <a:r>
              <a:rPr lang="ru-RU" sz="1800" dirty="0" err="1" smtClean="0"/>
              <a:t>має</a:t>
            </a:r>
            <a:r>
              <a:rPr lang="ru-RU" sz="1800" dirty="0" smtClean="0"/>
              <a:t> на </a:t>
            </a:r>
            <a:r>
              <a:rPr lang="ru-RU" sz="1800" dirty="0" err="1" smtClean="0"/>
              <a:t>організм</a:t>
            </a:r>
            <a:r>
              <a:rPr lang="ru-RU" sz="1800" dirty="0" smtClean="0"/>
              <a:t> </a:t>
            </a:r>
            <a:r>
              <a:rPr lang="ru-RU" sz="1800" dirty="0" err="1" smtClean="0"/>
              <a:t>людини</a:t>
            </a:r>
            <a:r>
              <a:rPr lang="ru-RU" sz="1800" dirty="0" smtClean="0"/>
              <a:t> </a:t>
            </a:r>
            <a:r>
              <a:rPr lang="ru-RU" sz="1800" dirty="0" err="1" smtClean="0"/>
              <a:t>сечогінну</a:t>
            </a:r>
            <a:r>
              <a:rPr lang="ru-RU" sz="1800" dirty="0" smtClean="0"/>
              <a:t> </a:t>
            </a:r>
            <a:r>
              <a:rPr lang="ru-RU" sz="1800" dirty="0" err="1" smtClean="0"/>
              <a:t>і</a:t>
            </a:r>
            <a:r>
              <a:rPr lang="ru-RU" sz="1800" dirty="0" smtClean="0"/>
              <a:t> </a:t>
            </a:r>
            <a:r>
              <a:rPr lang="ru-RU" sz="1800" dirty="0" err="1" smtClean="0"/>
              <a:t>послаблюючу</a:t>
            </a:r>
            <a:r>
              <a:rPr lang="ru-RU" sz="1800" dirty="0" smtClean="0"/>
              <a:t> </a:t>
            </a:r>
            <a:r>
              <a:rPr lang="ru-RU" sz="1800" dirty="0" err="1" smtClean="0"/>
              <a:t>дію</a:t>
            </a:r>
            <a:r>
              <a:rPr lang="ru-RU" sz="1800" dirty="0" smtClean="0"/>
              <a:t>, </a:t>
            </a:r>
            <a:r>
              <a:rPr lang="ru-RU" sz="1800" dirty="0" err="1" smtClean="0"/>
              <a:t>допомагає</a:t>
            </a:r>
            <a:r>
              <a:rPr lang="ru-RU" sz="1800" dirty="0" smtClean="0"/>
              <a:t> при </a:t>
            </a:r>
            <a:r>
              <a:rPr lang="ru-RU" sz="1800" dirty="0" err="1" smtClean="0"/>
              <a:t>скупченні</a:t>
            </a:r>
            <a:r>
              <a:rPr lang="ru-RU" sz="1800" dirty="0" smtClean="0"/>
              <a:t> </a:t>
            </a:r>
            <a:r>
              <a:rPr lang="ru-RU" sz="1800" dirty="0" err="1" smtClean="0"/>
              <a:t>мокротиння</a:t>
            </a:r>
            <a:r>
              <a:rPr lang="ru-RU" sz="1800" dirty="0" smtClean="0"/>
              <a:t> </a:t>
            </a:r>
            <a:r>
              <a:rPr lang="ru-RU" sz="1800" dirty="0" err="1" smtClean="0"/>
              <a:t>і</a:t>
            </a:r>
            <a:r>
              <a:rPr lang="ru-RU" sz="1800" dirty="0" smtClean="0"/>
              <a:t> </a:t>
            </a:r>
            <a:r>
              <a:rPr lang="ru-RU" sz="1800" dirty="0" err="1" smtClean="0"/>
              <a:t>жовчі</a:t>
            </a:r>
            <a:r>
              <a:rPr lang="ru-RU" sz="1800" dirty="0" smtClean="0"/>
              <a:t>. </a:t>
            </a:r>
            <a:r>
              <a:rPr lang="ru-RU" sz="1800" dirty="0" err="1" smtClean="0"/>
              <a:t>Буквиця</a:t>
            </a:r>
            <a:r>
              <a:rPr lang="ru-RU" sz="1800" dirty="0" smtClean="0"/>
              <a:t> </a:t>
            </a:r>
            <a:r>
              <a:rPr lang="ru-RU" sz="1800" dirty="0" err="1" smtClean="0"/>
              <a:t>нормалізує</a:t>
            </a:r>
            <a:r>
              <a:rPr lang="ru-RU" sz="1800" dirty="0" smtClean="0"/>
              <a:t> </a:t>
            </a:r>
            <a:r>
              <a:rPr lang="ru-RU" sz="1800" dirty="0" err="1" smtClean="0"/>
              <a:t>діяльність</a:t>
            </a:r>
            <a:r>
              <a:rPr lang="ru-RU" sz="1800" dirty="0" smtClean="0"/>
              <a:t> </a:t>
            </a:r>
            <a:r>
              <a:rPr lang="ru-RU" sz="1800" dirty="0" err="1" smtClean="0"/>
              <a:t>центральної</a:t>
            </a:r>
            <a:r>
              <a:rPr lang="ru-RU" sz="1800" dirty="0" smtClean="0"/>
              <a:t> </a:t>
            </a:r>
            <a:r>
              <a:rPr lang="ru-RU" sz="1800" dirty="0" err="1" smtClean="0"/>
              <a:t>нервової</a:t>
            </a:r>
            <a:r>
              <a:rPr lang="ru-RU" sz="1800" dirty="0" smtClean="0"/>
              <a:t> </a:t>
            </a:r>
            <a:r>
              <a:rPr lang="ru-RU" sz="1800" dirty="0" err="1" smtClean="0"/>
              <a:t>системи</a:t>
            </a:r>
            <a:r>
              <a:rPr lang="ru-RU" sz="1800" dirty="0" smtClean="0"/>
              <a:t>, а </a:t>
            </a:r>
            <a:r>
              <a:rPr lang="ru-RU" sz="1800" dirty="0" err="1" smtClean="0"/>
              <a:t>також</a:t>
            </a:r>
            <a:r>
              <a:rPr lang="ru-RU" sz="1800" dirty="0" smtClean="0"/>
              <a:t> </a:t>
            </a:r>
            <a:r>
              <a:rPr lang="ru-RU" sz="1800" dirty="0" err="1" smtClean="0"/>
              <a:t>допомагає</a:t>
            </a:r>
            <a:r>
              <a:rPr lang="ru-RU" sz="1800" dirty="0" smtClean="0"/>
              <a:t> </a:t>
            </a:r>
            <a:r>
              <a:rPr lang="ru-RU" sz="1800" dirty="0" err="1" smtClean="0"/>
              <a:t>зняти</a:t>
            </a:r>
            <a:r>
              <a:rPr lang="ru-RU" sz="1800" dirty="0" smtClean="0"/>
              <a:t> </a:t>
            </a:r>
            <a:r>
              <a:rPr lang="ru-RU" sz="1800" dirty="0" err="1" smtClean="0"/>
              <a:t>біль</a:t>
            </a:r>
            <a:r>
              <a:rPr lang="ru-RU" sz="1800" dirty="0" smtClean="0"/>
              <a:t> </a:t>
            </a:r>
            <a:r>
              <a:rPr lang="ru-RU" sz="1800" dirty="0" err="1" smtClean="0"/>
              <a:t>і</a:t>
            </a:r>
            <a:r>
              <a:rPr lang="ru-RU" sz="1800" dirty="0" smtClean="0"/>
              <a:t> </a:t>
            </a:r>
            <a:r>
              <a:rPr lang="ru-RU" sz="1800" dirty="0" err="1" smtClean="0"/>
              <a:t>зупинити</a:t>
            </a:r>
            <a:r>
              <a:rPr lang="ru-RU" sz="1800" dirty="0" smtClean="0"/>
              <a:t> </a:t>
            </a:r>
            <a:r>
              <a:rPr lang="ru-RU" sz="1800" dirty="0" err="1" smtClean="0"/>
              <a:t>кровотечу</a:t>
            </a:r>
            <a:r>
              <a:rPr lang="ru-RU" sz="1800" dirty="0" smtClean="0"/>
              <a:t>. </a:t>
            </a:r>
            <a:r>
              <a:rPr lang="ru-RU" sz="1800" dirty="0" err="1" smtClean="0"/>
              <a:t>Препарати</a:t>
            </a:r>
            <a:r>
              <a:rPr lang="ru-RU" sz="1800" dirty="0" smtClean="0"/>
              <a:t> на </a:t>
            </a:r>
            <a:r>
              <a:rPr lang="ru-RU" sz="1800" dirty="0" err="1" smtClean="0"/>
              <a:t>її</a:t>
            </a:r>
            <a:r>
              <a:rPr lang="ru-RU" sz="1800" dirty="0" smtClean="0"/>
              <a:t> </a:t>
            </a:r>
            <a:r>
              <a:rPr lang="ru-RU" sz="1800" dirty="0" err="1" smtClean="0"/>
              <a:t>основі</a:t>
            </a:r>
            <a:r>
              <a:rPr lang="ru-RU" sz="1800" dirty="0" smtClean="0"/>
              <a:t> </a:t>
            </a:r>
            <a:r>
              <a:rPr lang="ru-RU" sz="1800" dirty="0" err="1" smtClean="0"/>
              <a:t>стабілізують</a:t>
            </a:r>
            <a:r>
              <a:rPr lang="ru-RU" sz="1800" dirty="0" smtClean="0"/>
              <a:t> </a:t>
            </a:r>
            <a:r>
              <a:rPr lang="ru-RU" sz="1800" dirty="0" err="1" smtClean="0"/>
              <a:t>діяльність</a:t>
            </a:r>
            <a:r>
              <a:rPr lang="ru-RU" sz="1800" dirty="0" smtClean="0"/>
              <a:t> </a:t>
            </a:r>
            <a:r>
              <a:rPr lang="ru-RU" sz="1800" dirty="0" err="1" smtClean="0"/>
              <a:t>травної</a:t>
            </a:r>
            <a:r>
              <a:rPr lang="ru-RU" sz="1800" dirty="0" smtClean="0"/>
              <a:t> </a:t>
            </a:r>
            <a:r>
              <a:rPr lang="ru-RU" sz="1800" dirty="0" err="1" smtClean="0"/>
              <a:t>системи</a:t>
            </a:r>
            <a:r>
              <a:rPr lang="ru-RU" sz="1800" dirty="0" smtClean="0"/>
              <a:t> </a:t>
            </a:r>
            <a:r>
              <a:rPr lang="ru-RU" sz="1800" dirty="0" err="1" smtClean="0"/>
              <a:t>і</a:t>
            </a:r>
            <a:r>
              <a:rPr lang="ru-RU" sz="1800" dirty="0" smtClean="0"/>
              <a:t> </a:t>
            </a:r>
            <a:r>
              <a:rPr lang="ru-RU" sz="1800" dirty="0" err="1" smtClean="0"/>
              <a:t>обмін</a:t>
            </a:r>
            <a:r>
              <a:rPr lang="ru-RU" sz="1800" dirty="0" smtClean="0"/>
              <a:t> </a:t>
            </a:r>
            <a:r>
              <a:rPr lang="ru-RU" sz="1800" dirty="0" err="1" smtClean="0"/>
              <a:t>речовин</a:t>
            </a:r>
            <a:r>
              <a:rPr lang="ru-RU" sz="1800" dirty="0" smtClean="0"/>
              <a:t>, </a:t>
            </a:r>
            <a:r>
              <a:rPr lang="ru-RU" sz="1800" dirty="0" err="1" smtClean="0"/>
              <a:t>покращують</a:t>
            </a:r>
            <a:r>
              <a:rPr lang="ru-RU" sz="1800" dirty="0" smtClean="0"/>
              <a:t> </a:t>
            </a:r>
            <a:r>
              <a:rPr lang="ru-RU" sz="1800" dirty="0" err="1" smtClean="0"/>
              <a:t>кровообіг</a:t>
            </a:r>
            <a:r>
              <a:rPr lang="ru-RU" sz="1800" dirty="0" smtClean="0"/>
              <a:t>, </a:t>
            </a:r>
            <a:r>
              <a:rPr lang="ru-RU" sz="1800" dirty="0" err="1" smtClean="0"/>
              <a:t>нормалізують</a:t>
            </a:r>
            <a:r>
              <a:rPr lang="ru-RU" sz="1800" dirty="0" smtClean="0"/>
              <a:t> </a:t>
            </a:r>
            <a:r>
              <a:rPr lang="ru-RU" sz="1800" dirty="0" err="1" smtClean="0"/>
              <a:t>артеріальний</a:t>
            </a:r>
            <a:r>
              <a:rPr lang="ru-RU" sz="1800" dirty="0" smtClean="0"/>
              <a:t> </a:t>
            </a:r>
            <a:r>
              <a:rPr lang="ru-RU" sz="1800" dirty="0" err="1" smtClean="0"/>
              <a:t>тиск</a:t>
            </a:r>
            <a:r>
              <a:rPr lang="ru-RU" sz="1800" dirty="0" smtClean="0"/>
              <a:t>.</a:t>
            </a:r>
            <a:br>
              <a:rPr lang="ru-RU" sz="1800" dirty="0" smtClean="0"/>
            </a:br>
            <a:r>
              <a:rPr lang="ru-RU" sz="1800" dirty="0" smtClean="0"/>
              <a:t>У </a:t>
            </a:r>
            <a:r>
              <a:rPr lang="ru-RU" sz="1800" dirty="0" err="1" smtClean="0"/>
              <a:t>цілительстві</a:t>
            </a:r>
            <a:r>
              <a:rPr lang="ru-RU" sz="1800" dirty="0" smtClean="0"/>
              <a:t> </a:t>
            </a:r>
            <a:r>
              <a:rPr lang="ru-RU" sz="1800" dirty="0" err="1" smtClean="0"/>
              <a:t>і</a:t>
            </a:r>
            <a:r>
              <a:rPr lang="ru-RU" sz="1800" dirty="0" smtClean="0"/>
              <a:t> </a:t>
            </a:r>
            <a:r>
              <a:rPr lang="ru-RU" sz="1800" dirty="0" err="1" smtClean="0"/>
              <a:t>народній</a:t>
            </a:r>
            <a:r>
              <a:rPr lang="ru-RU" sz="1800" dirty="0" smtClean="0"/>
              <a:t> </a:t>
            </a:r>
            <a:r>
              <a:rPr lang="ru-RU" sz="1800" dirty="0" err="1" smtClean="0"/>
              <a:t>медицині</a:t>
            </a:r>
            <a:r>
              <a:rPr lang="ru-RU" sz="1800" dirty="0" smtClean="0"/>
              <a:t> </a:t>
            </a:r>
            <a:r>
              <a:rPr lang="ru-RU" sz="1800" dirty="0" err="1" smtClean="0"/>
              <a:t>Бетонік</a:t>
            </a:r>
            <a:r>
              <a:rPr lang="ru-RU" sz="1800" dirty="0" smtClean="0"/>
              <a:t> </a:t>
            </a:r>
            <a:r>
              <a:rPr lang="ru-RU" sz="1800" dirty="0" err="1" smtClean="0"/>
              <a:t>використовується</a:t>
            </a:r>
            <a:r>
              <a:rPr lang="ru-RU" sz="1800" dirty="0" smtClean="0"/>
              <a:t> для </a:t>
            </a:r>
            <a:r>
              <a:rPr lang="ru-RU" sz="1800" dirty="0" err="1" smtClean="0"/>
              <a:t>лікування</a:t>
            </a:r>
            <a:r>
              <a:rPr lang="ru-RU" sz="1800" dirty="0" smtClean="0"/>
              <a:t> </a:t>
            </a:r>
            <a:r>
              <a:rPr lang="ru-RU" sz="1800" dirty="0" err="1" smtClean="0"/>
              <a:t>захворювань</a:t>
            </a:r>
            <a:r>
              <a:rPr lang="ru-RU" sz="1800" dirty="0" smtClean="0"/>
              <a:t> </a:t>
            </a:r>
            <a:r>
              <a:rPr lang="ru-RU" sz="1800" dirty="0" err="1" smtClean="0"/>
              <a:t>бронхів</a:t>
            </a:r>
            <a:r>
              <a:rPr lang="ru-RU" sz="1800" dirty="0" smtClean="0"/>
              <a:t> </a:t>
            </a:r>
            <a:r>
              <a:rPr lang="ru-RU" sz="1800" dirty="0" err="1" smtClean="0"/>
              <a:t>і</a:t>
            </a:r>
            <a:r>
              <a:rPr lang="ru-RU" sz="1800" dirty="0" smtClean="0"/>
              <a:t> </a:t>
            </a:r>
            <a:r>
              <a:rPr lang="ru-RU" sz="1800" dirty="0" err="1" smtClean="0"/>
              <a:t>легенів</a:t>
            </a:r>
            <a:r>
              <a:rPr lang="ru-RU" sz="1800" dirty="0" smtClean="0"/>
              <a:t>, в тому </a:t>
            </a:r>
            <a:r>
              <a:rPr lang="ru-RU" sz="1800" dirty="0" err="1" smtClean="0"/>
              <a:t>числі</a:t>
            </a:r>
            <a:r>
              <a:rPr lang="ru-RU" sz="1800" dirty="0" smtClean="0"/>
              <a:t> </a:t>
            </a:r>
            <a:r>
              <a:rPr lang="ru-RU" sz="1800" dirty="0" err="1" smtClean="0"/>
              <a:t>туберкульозу</a:t>
            </a:r>
            <a:r>
              <a:rPr lang="ru-RU" sz="1800" dirty="0" smtClean="0"/>
              <a:t>, кашлю, </a:t>
            </a:r>
            <a:r>
              <a:rPr lang="ru-RU" sz="1800" dirty="0" err="1" smtClean="0"/>
              <a:t>трахеїту</a:t>
            </a:r>
            <a:r>
              <a:rPr lang="ru-RU" sz="1800" dirty="0" smtClean="0"/>
              <a:t>, коклюшу. </a:t>
            </a:r>
            <a:r>
              <a:rPr lang="ru-RU" sz="1800" dirty="0" err="1" smtClean="0"/>
              <a:t>Застосовують</a:t>
            </a:r>
            <a:r>
              <a:rPr lang="ru-RU" sz="1800" dirty="0" smtClean="0"/>
              <a:t> </a:t>
            </a:r>
            <a:r>
              <a:rPr lang="ru-RU" sz="1800" dirty="0" err="1" smtClean="0"/>
              <a:t>її</a:t>
            </a:r>
            <a:r>
              <a:rPr lang="ru-RU" sz="1800" dirty="0" smtClean="0"/>
              <a:t> </a:t>
            </a:r>
            <a:r>
              <a:rPr lang="ru-RU" sz="1800" dirty="0" err="1" smtClean="0"/>
              <a:t>і</a:t>
            </a:r>
            <a:r>
              <a:rPr lang="ru-RU" sz="1800" dirty="0" smtClean="0"/>
              <a:t> </a:t>
            </a:r>
            <a:r>
              <a:rPr lang="ru-RU" sz="1800" dirty="0" err="1" smtClean="0"/>
              <a:t>від</a:t>
            </a:r>
            <a:r>
              <a:rPr lang="ru-RU" sz="1800" dirty="0" smtClean="0"/>
              <a:t> </a:t>
            </a:r>
            <a:r>
              <a:rPr lang="ru-RU" sz="1800" dirty="0" err="1" smtClean="0"/>
              <a:t>захворювань</a:t>
            </a:r>
            <a:r>
              <a:rPr lang="ru-RU" sz="1800" dirty="0" smtClean="0"/>
              <a:t> </a:t>
            </a:r>
            <a:r>
              <a:rPr lang="ru-RU" sz="1800" dirty="0" err="1" smtClean="0"/>
              <a:t>шлунково-кишкового</a:t>
            </a:r>
            <a:r>
              <a:rPr lang="ru-RU" sz="1800" dirty="0" smtClean="0"/>
              <a:t> тракту </a:t>
            </a:r>
            <a:r>
              <a:rPr lang="ru-RU" sz="1800" dirty="0" smtClean="0">
                <a:hlinkClick r:id="rId2"/>
              </a:rPr>
              <a:t>гастриту</a:t>
            </a:r>
            <a:r>
              <a:rPr lang="ru-RU" sz="1800" dirty="0" smtClean="0"/>
              <a:t>, гепатиту, </a:t>
            </a:r>
            <a:r>
              <a:rPr lang="ru-RU" sz="1800" dirty="0" err="1" smtClean="0"/>
              <a:t>діареї</a:t>
            </a:r>
            <a:r>
              <a:rPr lang="ru-RU" sz="1800" dirty="0" smtClean="0"/>
              <a:t>.</a:t>
            </a:r>
            <a:br>
              <a:rPr lang="ru-RU" sz="1800" dirty="0" smtClean="0"/>
            </a:br>
            <a:r>
              <a:rPr lang="ru-RU" sz="1800" dirty="0" err="1" smtClean="0"/>
              <a:t>Сорокозуб</a:t>
            </a:r>
            <a:r>
              <a:rPr lang="ru-RU" sz="1800" dirty="0" smtClean="0"/>
              <a:t> </a:t>
            </a:r>
            <a:r>
              <a:rPr lang="ru-RU" sz="1800" dirty="0" err="1" smtClean="0"/>
              <a:t>ефективний</a:t>
            </a:r>
            <a:r>
              <a:rPr lang="ru-RU" sz="1800" dirty="0" smtClean="0"/>
              <a:t> </a:t>
            </a:r>
            <a:r>
              <a:rPr lang="ru-RU" sz="1800" dirty="0" err="1" smtClean="0"/>
              <a:t>від</a:t>
            </a:r>
            <a:r>
              <a:rPr lang="ru-RU" sz="1800" dirty="0" smtClean="0"/>
              <a:t> </a:t>
            </a:r>
            <a:r>
              <a:rPr lang="ru-RU" sz="1800" dirty="0" err="1" smtClean="0"/>
              <a:t>хронічного</a:t>
            </a:r>
            <a:r>
              <a:rPr lang="ru-RU" sz="1800" dirty="0" smtClean="0"/>
              <a:t> </a:t>
            </a:r>
            <a:r>
              <a:rPr lang="ru-RU" sz="1800" dirty="0" err="1" smtClean="0"/>
              <a:t>чи</a:t>
            </a:r>
            <a:r>
              <a:rPr lang="ru-RU" sz="1800" dirty="0" smtClean="0"/>
              <a:t> </a:t>
            </a:r>
            <a:r>
              <a:rPr lang="ru-RU" sz="1800" dirty="0" err="1" smtClean="0"/>
              <a:t>гострого</a:t>
            </a:r>
            <a:r>
              <a:rPr lang="ru-RU" sz="1800" dirty="0" smtClean="0"/>
              <a:t> </a:t>
            </a:r>
            <a:r>
              <a:rPr lang="ru-RU" sz="1800" dirty="0" err="1" smtClean="0"/>
              <a:t>гломерулонефриту</a:t>
            </a:r>
            <a:r>
              <a:rPr lang="ru-RU" sz="1800" dirty="0" smtClean="0"/>
              <a:t> та </a:t>
            </a:r>
            <a:r>
              <a:rPr lang="ru-RU" sz="1800" dirty="0" err="1" smtClean="0"/>
              <a:t>інших</a:t>
            </a:r>
            <a:r>
              <a:rPr lang="ru-RU" sz="1800" dirty="0" smtClean="0"/>
              <a:t> </a:t>
            </a:r>
            <a:r>
              <a:rPr lang="ru-RU" sz="1800" dirty="0" err="1" smtClean="0"/>
              <a:t>захворюваннях</a:t>
            </a:r>
            <a:r>
              <a:rPr lang="ru-RU" sz="1800" dirty="0" smtClean="0"/>
              <a:t> </a:t>
            </a:r>
            <a:r>
              <a:rPr lang="ru-RU" sz="1800" dirty="0" err="1" smtClean="0"/>
              <a:t>нирок</a:t>
            </a:r>
            <a:r>
              <a:rPr lang="ru-RU" sz="1800" dirty="0" smtClean="0"/>
              <a:t>. </a:t>
            </a:r>
            <a:r>
              <a:rPr lang="ru-RU" sz="1800" dirty="0" err="1" smtClean="0"/>
              <a:t>Лікарські</a:t>
            </a:r>
            <a:r>
              <a:rPr lang="ru-RU" sz="1800" dirty="0" smtClean="0"/>
              <a:t> </a:t>
            </a:r>
            <a:r>
              <a:rPr lang="ru-RU" sz="1800" dirty="0" err="1" smtClean="0"/>
              <a:t>засоби</a:t>
            </a:r>
            <a:r>
              <a:rPr lang="ru-RU" sz="1800" dirty="0" smtClean="0"/>
              <a:t> </a:t>
            </a:r>
            <a:r>
              <a:rPr lang="ru-RU" sz="1800" dirty="0" err="1" smtClean="0"/>
              <a:t>з</a:t>
            </a:r>
            <a:r>
              <a:rPr lang="ru-RU" sz="1800" dirty="0" smtClean="0"/>
              <a:t> </a:t>
            </a:r>
            <a:r>
              <a:rPr lang="ru-RU" sz="1800" dirty="0" err="1" smtClean="0"/>
              <a:t>коріння</a:t>
            </a:r>
            <a:r>
              <a:rPr lang="ru-RU" sz="1800" dirty="0" smtClean="0"/>
              <a:t> </a:t>
            </a:r>
            <a:r>
              <a:rPr lang="ru-RU" sz="1800" dirty="0" err="1" smtClean="0"/>
              <a:t>використовуються</a:t>
            </a:r>
            <a:r>
              <a:rPr lang="ru-RU" sz="1800" dirty="0" smtClean="0"/>
              <a:t> як </a:t>
            </a:r>
            <a:r>
              <a:rPr lang="ru-RU" sz="1800" dirty="0" err="1" smtClean="0"/>
              <a:t>блювотний</a:t>
            </a:r>
            <a:r>
              <a:rPr lang="ru-RU" sz="1800" dirty="0" smtClean="0"/>
              <a:t> </a:t>
            </a:r>
            <a:r>
              <a:rPr lang="ru-RU" sz="1800" dirty="0" err="1" smtClean="0"/>
              <a:t>і</a:t>
            </a:r>
            <a:r>
              <a:rPr lang="ru-RU" sz="1800" dirty="0" smtClean="0"/>
              <a:t> </a:t>
            </a:r>
            <a:r>
              <a:rPr lang="ru-RU" sz="1800" dirty="0" err="1" smtClean="0"/>
              <a:t>проносний</a:t>
            </a:r>
            <a:r>
              <a:rPr lang="ru-RU" sz="1800" dirty="0" smtClean="0"/>
              <a:t> </a:t>
            </a:r>
            <a:r>
              <a:rPr lang="ru-RU" sz="1800" dirty="0" err="1" smtClean="0"/>
              <a:t>засіб</a:t>
            </a:r>
            <a:r>
              <a:rPr lang="ru-RU" sz="1800" dirty="0" smtClean="0"/>
              <a:t>.</a:t>
            </a:r>
            <a:br>
              <a:rPr lang="ru-RU" sz="1800" dirty="0" smtClean="0"/>
            </a:br>
            <a:r>
              <a:rPr lang="ru-RU" sz="1800" dirty="0" err="1" smtClean="0"/>
              <a:t>Зовнішньо</a:t>
            </a:r>
            <a:r>
              <a:rPr lang="ru-RU" sz="1800" dirty="0" smtClean="0"/>
              <a:t> </a:t>
            </a:r>
            <a:r>
              <a:rPr lang="ru-RU" sz="1800" dirty="0" err="1" smtClean="0"/>
              <a:t>препарати</a:t>
            </a:r>
            <a:r>
              <a:rPr lang="ru-RU" sz="1800" dirty="0" smtClean="0"/>
              <a:t> </a:t>
            </a:r>
            <a:r>
              <a:rPr lang="ru-RU" sz="1800" dirty="0" err="1" smtClean="0"/>
              <a:t>даної</a:t>
            </a:r>
            <a:r>
              <a:rPr lang="ru-RU" sz="1800" dirty="0" smtClean="0"/>
              <a:t> </a:t>
            </a:r>
            <a:r>
              <a:rPr lang="ru-RU" sz="1800" dirty="0" err="1" smtClean="0"/>
              <a:t>рослини</a:t>
            </a:r>
            <a:r>
              <a:rPr lang="ru-RU" sz="1800" dirty="0" smtClean="0"/>
              <a:t> </a:t>
            </a:r>
            <a:r>
              <a:rPr lang="ru-RU" sz="1800" dirty="0" err="1" smtClean="0"/>
              <a:t>використовують</a:t>
            </a:r>
            <a:r>
              <a:rPr lang="ru-RU" sz="1800" dirty="0" smtClean="0"/>
              <a:t> при </a:t>
            </a:r>
            <a:r>
              <a:rPr lang="ru-RU" sz="1800" dirty="0" err="1" smtClean="0"/>
              <a:t>лікуванні</a:t>
            </a:r>
            <a:r>
              <a:rPr lang="ru-RU" sz="1800" dirty="0" smtClean="0"/>
              <a:t> </a:t>
            </a:r>
            <a:r>
              <a:rPr lang="ru-RU" sz="1800" dirty="0" smtClean="0">
                <a:hlinkClick r:id="rId3"/>
              </a:rPr>
              <a:t>варикозного </a:t>
            </a:r>
            <a:r>
              <a:rPr lang="ru-RU" sz="1800" dirty="0" err="1" smtClean="0">
                <a:hlinkClick r:id="rId3"/>
              </a:rPr>
              <a:t>розширення</a:t>
            </a:r>
            <a:r>
              <a:rPr lang="ru-RU" sz="1800" dirty="0" smtClean="0">
                <a:hlinkClick r:id="rId3"/>
              </a:rPr>
              <a:t> </a:t>
            </a:r>
            <a:r>
              <a:rPr lang="ru-RU" sz="1800" dirty="0" err="1" smtClean="0">
                <a:hlinkClick r:id="rId3"/>
              </a:rPr>
              <a:t>з</a:t>
            </a:r>
            <a:r>
              <a:rPr lang="ru-RU" sz="1800" dirty="0" smtClean="0">
                <a:hlinkClick r:id="rId3"/>
              </a:rPr>
              <a:t> </a:t>
            </a:r>
            <a:r>
              <a:rPr lang="ru-RU" sz="1800" dirty="0" err="1" smtClean="0">
                <a:hlinkClick r:id="rId3"/>
              </a:rPr>
              <a:t>виразковими</a:t>
            </a:r>
            <a:r>
              <a:rPr lang="ru-RU" sz="1800" dirty="0" smtClean="0">
                <a:hlinkClick r:id="rId3"/>
              </a:rPr>
              <a:t> </a:t>
            </a:r>
            <a:r>
              <a:rPr lang="ru-RU" sz="1800" dirty="0" err="1" smtClean="0">
                <a:hlinkClick r:id="rId3"/>
              </a:rPr>
              <a:t>ускладненнями</a:t>
            </a:r>
            <a:r>
              <a:rPr lang="ru-RU" sz="1800" dirty="0" smtClean="0"/>
              <a:t>, </a:t>
            </a:r>
            <a:r>
              <a:rPr lang="ru-RU" sz="1800" dirty="0" err="1" smtClean="0"/>
              <a:t>меланоми</a:t>
            </a:r>
            <a:r>
              <a:rPr lang="ru-RU" sz="1800" dirty="0" smtClean="0"/>
              <a:t>, </a:t>
            </a:r>
            <a:r>
              <a:rPr lang="ru-RU" sz="1800" dirty="0" err="1" smtClean="0"/>
              <a:t>пітливості</a:t>
            </a:r>
            <a:r>
              <a:rPr lang="ru-RU" sz="1800" dirty="0" smtClean="0"/>
              <a:t> </a:t>
            </a:r>
            <a:r>
              <a:rPr lang="ru-RU" sz="1800" dirty="0" err="1" smtClean="0"/>
              <a:t>ніг</a:t>
            </a:r>
            <a:r>
              <a:rPr lang="ru-RU" sz="1800" dirty="0" smtClean="0"/>
              <a:t>.</a:t>
            </a:r>
            <a:r>
              <a:rPr lang="ru-RU" dirty="0" smtClean="0"/>
              <a:t/>
            </a:r>
            <a:br>
              <a:rPr lang="ru-RU" dirty="0" smtClean="0"/>
            </a:br>
            <a:endParaRPr lang="ru-RU"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142852"/>
            <a:ext cx="8429684" cy="6500858"/>
          </a:xfrm>
        </p:spPr>
        <p:txBody>
          <a:bodyPr/>
          <a:lstStyle/>
          <a:p>
            <a:r>
              <a:rPr lang="ru-RU" sz="2400" b="1" dirty="0" smtClean="0"/>
              <a:t>               </a:t>
            </a:r>
            <a:r>
              <a:rPr lang="ru-RU" sz="2400" b="1" dirty="0" err="1" smtClean="0"/>
              <a:t>Лікарські</a:t>
            </a:r>
            <a:r>
              <a:rPr lang="ru-RU" sz="2400" b="1" dirty="0" smtClean="0"/>
              <a:t> </a:t>
            </a:r>
            <a:r>
              <a:rPr lang="ru-RU" sz="2400" b="1" dirty="0" err="1" smtClean="0"/>
              <a:t>форми</a:t>
            </a:r>
            <a:r>
              <a:rPr lang="ru-RU" sz="2400" b="1" dirty="0" smtClean="0"/>
              <a:t> </a:t>
            </a:r>
            <a:r>
              <a:rPr lang="ru-RU" sz="2400" b="1" dirty="0" err="1" smtClean="0"/>
              <a:t>і</a:t>
            </a:r>
            <a:r>
              <a:rPr lang="ru-RU" sz="2400" b="1" dirty="0" smtClean="0"/>
              <a:t> </a:t>
            </a:r>
            <a:r>
              <a:rPr lang="ru-RU" sz="2400" b="1" dirty="0" err="1" smtClean="0"/>
              <a:t>дози</a:t>
            </a:r>
            <a:r>
              <a:rPr lang="ru-RU" sz="2400" b="1" dirty="0" smtClean="0"/>
              <a:t/>
            </a:r>
            <a:br>
              <a:rPr lang="ru-RU" sz="2400" b="1" dirty="0" smtClean="0"/>
            </a:b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1.</a:t>
            </a:r>
            <a:r>
              <a:rPr lang="ru-RU" sz="1800" dirty="0" smtClean="0"/>
              <a:t>Відвар </a:t>
            </a:r>
            <a:r>
              <a:rPr lang="ru-RU" sz="1800" dirty="0" err="1" smtClean="0"/>
              <a:t>Бетонік</a:t>
            </a:r>
            <a:r>
              <a:rPr lang="ru-RU" sz="1800" dirty="0" smtClean="0"/>
              <a:t>. 2 ст. л. </a:t>
            </a:r>
            <a:r>
              <a:rPr lang="ru-RU" sz="1800" dirty="0" err="1" smtClean="0"/>
              <a:t>висушеної</a:t>
            </a:r>
            <a:r>
              <a:rPr lang="ru-RU" sz="1800" dirty="0" smtClean="0"/>
              <a:t> </a:t>
            </a:r>
            <a:r>
              <a:rPr lang="ru-RU" sz="1800" dirty="0" err="1" smtClean="0"/>
              <a:t>буквиці</a:t>
            </a:r>
            <a:r>
              <a:rPr lang="ru-RU" sz="1800" dirty="0" smtClean="0"/>
              <a:t> на одну склянку </a:t>
            </a:r>
            <a:r>
              <a:rPr lang="ru-RU" sz="1800" dirty="0" err="1" smtClean="0"/>
              <a:t>окропу</a:t>
            </a:r>
            <a:r>
              <a:rPr lang="ru-RU" sz="1800" dirty="0" smtClean="0"/>
              <a:t>. До </a:t>
            </a:r>
            <a:r>
              <a:rPr lang="ru-RU" sz="1800" dirty="0" err="1" smtClean="0"/>
              <a:t>суміші</a:t>
            </a:r>
            <a:r>
              <a:rPr lang="ru-RU" sz="1800" dirty="0" smtClean="0"/>
              <a:t> </a:t>
            </a:r>
            <a:r>
              <a:rPr lang="ru-RU" sz="1800" dirty="0" err="1" smtClean="0"/>
              <a:t>додають</a:t>
            </a:r>
            <a:r>
              <a:rPr lang="ru-RU" sz="1800" dirty="0" smtClean="0"/>
              <a:t> по 30-40 </a:t>
            </a:r>
            <a:r>
              <a:rPr lang="ru-RU" sz="1800" dirty="0" err="1" smtClean="0"/>
              <a:t>гр</a:t>
            </a:r>
            <a:r>
              <a:rPr lang="ru-RU" sz="1800" dirty="0" smtClean="0"/>
              <a:t> портвейну </a:t>
            </a:r>
            <a:r>
              <a:rPr lang="ru-RU" sz="1800" dirty="0" err="1" smtClean="0"/>
              <a:t>і</a:t>
            </a:r>
            <a:r>
              <a:rPr lang="ru-RU" sz="1800" dirty="0" smtClean="0"/>
              <a:t> </a:t>
            </a:r>
            <a:r>
              <a:rPr lang="ru-RU" sz="1800" dirty="0" err="1" smtClean="0"/>
              <a:t>потім</a:t>
            </a:r>
            <a:r>
              <a:rPr lang="ru-RU" sz="1800" dirty="0" smtClean="0"/>
              <a:t> </a:t>
            </a:r>
            <a:r>
              <a:rPr lang="ru-RU" sz="1800" dirty="0" err="1" smtClean="0"/>
              <a:t>варять</a:t>
            </a:r>
            <a:r>
              <a:rPr lang="ru-RU" sz="1800" dirty="0" smtClean="0"/>
              <a:t> на невеликому </a:t>
            </a:r>
            <a:r>
              <a:rPr lang="ru-RU" sz="1800" dirty="0" err="1" smtClean="0"/>
              <a:t>вогні</a:t>
            </a:r>
            <a:r>
              <a:rPr lang="ru-RU" sz="1800" dirty="0" smtClean="0"/>
              <a:t> </a:t>
            </a:r>
            <a:r>
              <a:rPr lang="ru-RU" sz="1800" dirty="0" err="1" smtClean="0"/>
              <a:t>близько</a:t>
            </a:r>
            <a:r>
              <a:rPr lang="ru-RU" sz="1800" dirty="0" smtClean="0"/>
              <a:t> 4-5 </a:t>
            </a:r>
            <a:r>
              <a:rPr lang="ru-RU" sz="1800" dirty="0" err="1" smtClean="0"/>
              <a:t>хвилин</a:t>
            </a:r>
            <a:r>
              <a:rPr lang="ru-RU" sz="1800" dirty="0" smtClean="0"/>
              <a:t>. </a:t>
            </a:r>
            <a:r>
              <a:rPr lang="ru-RU" sz="1800" dirty="0" err="1" smtClean="0"/>
              <a:t>Після</a:t>
            </a:r>
            <a:r>
              <a:rPr lang="ru-RU" sz="1800" dirty="0" smtClean="0"/>
              <a:t> </a:t>
            </a:r>
            <a:r>
              <a:rPr lang="ru-RU" sz="1800" dirty="0" err="1" smtClean="0"/>
              <a:t>цього</a:t>
            </a:r>
            <a:r>
              <a:rPr lang="ru-RU" sz="1800" dirty="0" smtClean="0"/>
              <a:t> </a:t>
            </a:r>
            <a:r>
              <a:rPr lang="ru-RU" sz="1800" dirty="0" err="1" smtClean="0"/>
              <a:t>відвар</a:t>
            </a:r>
            <a:r>
              <a:rPr lang="ru-RU" sz="1800" dirty="0" smtClean="0"/>
              <a:t> </a:t>
            </a:r>
            <a:r>
              <a:rPr lang="ru-RU" sz="1800" dirty="0" err="1" smtClean="0"/>
              <a:t>слід</a:t>
            </a:r>
            <a:r>
              <a:rPr lang="ru-RU" sz="1800" dirty="0" smtClean="0"/>
              <a:t> </a:t>
            </a:r>
            <a:r>
              <a:rPr lang="ru-RU" sz="1800" dirty="0" err="1" smtClean="0"/>
              <a:t>зняти</a:t>
            </a:r>
            <a:r>
              <a:rPr lang="ru-RU" sz="1800" dirty="0" smtClean="0"/>
              <a:t> </a:t>
            </a:r>
            <a:r>
              <a:rPr lang="ru-RU" sz="1800" dirty="0" err="1" smtClean="0"/>
              <a:t>з</a:t>
            </a:r>
            <a:r>
              <a:rPr lang="ru-RU" sz="1800" dirty="0" smtClean="0"/>
              <a:t> </a:t>
            </a:r>
            <a:r>
              <a:rPr lang="ru-RU" sz="1800" dirty="0" err="1" smtClean="0"/>
              <a:t>вогню</a:t>
            </a:r>
            <a:r>
              <a:rPr lang="ru-RU" sz="1800" dirty="0" smtClean="0"/>
              <a:t>, </a:t>
            </a:r>
            <a:r>
              <a:rPr lang="ru-RU" sz="1800" dirty="0" err="1" smtClean="0"/>
              <a:t>настояти</a:t>
            </a:r>
            <a:r>
              <a:rPr lang="ru-RU" sz="1800" dirty="0" smtClean="0"/>
              <a:t> 20 </a:t>
            </a:r>
            <a:r>
              <a:rPr lang="ru-RU" sz="1800" dirty="0" err="1" smtClean="0"/>
              <a:t>хвилин</a:t>
            </a:r>
            <a:r>
              <a:rPr lang="ru-RU" sz="1800" dirty="0" smtClean="0"/>
              <a:t>, добре </a:t>
            </a:r>
            <a:r>
              <a:rPr lang="ru-RU" sz="1800" dirty="0" err="1" smtClean="0"/>
              <a:t>процідити</a:t>
            </a:r>
            <a:r>
              <a:rPr lang="ru-RU" sz="1800" dirty="0" smtClean="0"/>
              <a:t>. </a:t>
            </a:r>
            <a:r>
              <a:rPr lang="ru-RU" sz="1800" dirty="0" err="1" smtClean="0"/>
              <a:t>Такий</a:t>
            </a:r>
            <a:r>
              <a:rPr lang="ru-RU" sz="1800" dirty="0" smtClean="0"/>
              <a:t> </a:t>
            </a:r>
            <a:r>
              <a:rPr lang="ru-RU" sz="1800" dirty="0" err="1" smtClean="0"/>
              <a:t>відвар</a:t>
            </a:r>
            <a:r>
              <a:rPr lang="ru-RU" sz="1800" dirty="0" smtClean="0"/>
              <a:t> </a:t>
            </a:r>
            <a:r>
              <a:rPr lang="ru-RU" sz="1800" dirty="0" err="1" smtClean="0"/>
              <a:t>потрібно</a:t>
            </a:r>
            <a:r>
              <a:rPr lang="ru-RU" sz="1800" dirty="0" smtClean="0"/>
              <a:t> </a:t>
            </a:r>
            <a:r>
              <a:rPr lang="ru-RU" sz="1800" dirty="0" err="1" smtClean="0"/>
              <a:t>приймати</a:t>
            </a:r>
            <a:r>
              <a:rPr lang="ru-RU" sz="1800" dirty="0" smtClean="0"/>
              <a:t> по 2 ст. л. 2 рази на </a:t>
            </a:r>
            <a:r>
              <a:rPr lang="ru-RU" sz="1800" dirty="0" err="1" smtClean="0"/>
              <a:t>добу</a:t>
            </a:r>
            <a:r>
              <a:rPr lang="ru-RU" sz="1800" dirty="0" smtClean="0"/>
              <a:t>.</a:t>
            </a:r>
            <a:r>
              <a:rPr lang="ru-RU" dirty="0" smtClean="0"/>
              <a:t/>
            </a:r>
            <a:br>
              <a:rPr lang="ru-RU" dirty="0" smtClean="0"/>
            </a:br>
            <a:r>
              <a:rPr lang="ru-RU" sz="2000" dirty="0" smtClean="0"/>
              <a:t>2.</a:t>
            </a:r>
            <a:r>
              <a:rPr lang="ru-RU" sz="1800" dirty="0" smtClean="0"/>
              <a:t>Настоянка трави </a:t>
            </a:r>
            <a:r>
              <a:rPr lang="ru-RU" sz="1800" dirty="0" err="1" smtClean="0"/>
              <a:t>Бетонік</a:t>
            </a:r>
            <a:r>
              <a:rPr lang="ru-RU" sz="1800" dirty="0" smtClean="0"/>
              <a:t>. 2 ст. л. </a:t>
            </a:r>
            <a:r>
              <a:rPr lang="ru-RU" sz="1800" dirty="0" err="1" smtClean="0"/>
              <a:t>дрібно</a:t>
            </a:r>
            <a:r>
              <a:rPr lang="ru-RU" sz="1800" dirty="0" smtClean="0"/>
              <a:t> </a:t>
            </a:r>
            <a:r>
              <a:rPr lang="ru-RU" sz="1800" dirty="0" err="1" smtClean="0"/>
              <a:t>порізаної</a:t>
            </a:r>
            <a:r>
              <a:rPr lang="ru-RU" sz="1800" dirty="0" smtClean="0"/>
              <a:t> трави в сухому </a:t>
            </a:r>
            <a:r>
              <a:rPr lang="ru-RU" sz="1800" dirty="0" err="1" smtClean="0"/>
              <a:t>вигляді</a:t>
            </a:r>
            <a:r>
              <a:rPr lang="ru-RU" sz="1800" dirty="0" smtClean="0"/>
              <a:t> </a:t>
            </a:r>
            <a:r>
              <a:rPr lang="ru-RU" sz="1800" dirty="0" err="1" smtClean="0"/>
              <a:t>слід</a:t>
            </a:r>
            <a:r>
              <a:rPr lang="ru-RU" sz="1800" dirty="0" smtClean="0"/>
              <a:t> </a:t>
            </a:r>
            <a:r>
              <a:rPr lang="ru-RU" sz="1800" dirty="0" err="1" smtClean="0"/>
              <a:t>залити</a:t>
            </a:r>
            <a:r>
              <a:rPr lang="ru-RU" sz="1800" dirty="0" smtClean="0"/>
              <a:t> склянкою </a:t>
            </a:r>
            <a:r>
              <a:rPr lang="ru-RU" sz="1800" dirty="0" err="1" smtClean="0"/>
              <a:t>кип'яченої</a:t>
            </a:r>
            <a:r>
              <a:rPr lang="ru-RU" sz="1800" dirty="0" smtClean="0"/>
              <a:t> води, </a:t>
            </a:r>
            <a:r>
              <a:rPr lang="ru-RU" sz="1800" dirty="0" err="1" smtClean="0"/>
              <a:t>залишити</a:t>
            </a:r>
            <a:r>
              <a:rPr lang="ru-RU" sz="1800" dirty="0" smtClean="0"/>
              <a:t> </a:t>
            </a:r>
            <a:r>
              <a:rPr lang="ru-RU" sz="1800" dirty="0" err="1" smtClean="0"/>
              <a:t>приблизно</a:t>
            </a:r>
            <a:r>
              <a:rPr lang="ru-RU" sz="1800" dirty="0" smtClean="0"/>
              <a:t> на годину </a:t>
            </a:r>
            <a:r>
              <a:rPr lang="ru-RU" sz="1800" dirty="0" err="1" smtClean="0"/>
              <a:t>і</a:t>
            </a:r>
            <a:r>
              <a:rPr lang="ru-RU" sz="1800" dirty="0" smtClean="0"/>
              <a:t> </a:t>
            </a:r>
            <a:r>
              <a:rPr lang="ru-RU" sz="1800" dirty="0" err="1" smtClean="0"/>
              <a:t>ретельно</a:t>
            </a:r>
            <a:r>
              <a:rPr lang="ru-RU" sz="1800" dirty="0" smtClean="0"/>
              <a:t> </a:t>
            </a:r>
            <a:r>
              <a:rPr lang="ru-RU" sz="1800" dirty="0" err="1" smtClean="0"/>
              <a:t>процідити</a:t>
            </a:r>
            <a:r>
              <a:rPr lang="ru-RU" sz="1800" dirty="0" smtClean="0"/>
              <a:t>. </a:t>
            </a:r>
            <a:r>
              <a:rPr lang="ru-RU" sz="1800" dirty="0" err="1" smtClean="0"/>
              <a:t>Пити</a:t>
            </a:r>
            <a:r>
              <a:rPr lang="ru-RU" sz="1800" dirty="0" smtClean="0"/>
              <a:t> </a:t>
            </a:r>
            <a:r>
              <a:rPr lang="ru-RU" sz="1800" dirty="0" err="1" smtClean="0"/>
              <a:t>настоянку</a:t>
            </a:r>
            <a:r>
              <a:rPr lang="ru-RU" sz="1800" dirty="0" smtClean="0"/>
              <a:t> </a:t>
            </a:r>
            <a:r>
              <a:rPr lang="ru-RU" sz="1800" dirty="0" err="1" smtClean="0"/>
              <a:t>потрібно</a:t>
            </a:r>
            <a:r>
              <a:rPr lang="ru-RU" sz="1800" dirty="0" smtClean="0"/>
              <a:t> по 1 ст. л., 3-4 рази на день.</a:t>
            </a:r>
            <a:br>
              <a:rPr lang="ru-RU" sz="1800" dirty="0" smtClean="0"/>
            </a:br>
            <a:r>
              <a:rPr lang="ru-RU" sz="1800" dirty="0" smtClean="0"/>
              <a:t>3.Відвар </a:t>
            </a:r>
            <a:r>
              <a:rPr lang="ru-RU" sz="1800" dirty="0" err="1" smtClean="0"/>
              <a:t>кореневищ</a:t>
            </a:r>
            <a:r>
              <a:rPr lang="ru-RU" sz="1800" dirty="0" smtClean="0"/>
              <a:t> </a:t>
            </a:r>
            <a:r>
              <a:rPr lang="ru-RU" sz="1800" dirty="0" err="1" smtClean="0"/>
              <a:t>сорокозуба</a:t>
            </a:r>
            <a:r>
              <a:rPr lang="ru-RU" sz="1800" dirty="0" smtClean="0"/>
              <a:t>. 3 ст. л. сухих </a:t>
            </a:r>
            <a:r>
              <a:rPr lang="ru-RU" sz="1800" dirty="0" err="1" smtClean="0"/>
              <a:t>коренів</a:t>
            </a:r>
            <a:r>
              <a:rPr lang="ru-RU" sz="1800" dirty="0" smtClean="0"/>
              <a:t> </a:t>
            </a:r>
            <a:r>
              <a:rPr lang="ru-RU" sz="1800" dirty="0" err="1" smtClean="0"/>
              <a:t>потрібно</a:t>
            </a:r>
            <a:r>
              <a:rPr lang="ru-RU" sz="1800" dirty="0" smtClean="0"/>
              <a:t> </a:t>
            </a:r>
            <a:r>
              <a:rPr lang="ru-RU" sz="1800" dirty="0" err="1" smtClean="0"/>
              <a:t>залити</a:t>
            </a:r>
            <a:r>
              <a:rPr lang="ru-RU" sz="1800" dirty="0" smtClean="0"/>
              <a:t> </a:t>
            </a:r>
            <a:r>
              <a:rPr lang="ru-RU" sz="1800" dirty="0" err="1" smtClean="0"/>
              <a:t>однією</a:t>
            </a:r>
            <a:r>
              <a:rPr lang="ru-RU" sz="1800" dirty="0" smtClean="0"/>
              <a:t> склянкою </a:t>
            </a:r>
            <a:r>
              <a:rPr lang="ru-RU" sz="1800" dirty="0" err="1" smtClean="0"/>
              <a:t>кип'яченої</a:t>
            </a:r>
            <a:r>
              <a:rPr lang="ru-RU" sz="1800" dirty="0" smtClean="0"/>
              <a:t> води, </a:t>
            </a:r>
            <a:r>
              <a:rPr lang="ru-RU" sz="1800" dirty="0" err="1" smtClean="0"/>
              <a:t>поварити</a:t>
            </a:r>
            <a:r>
              <a:rPr lang="ru-RU" sz="1800" dirty="0" smtClean="0"/>
              <a:t> на невеликому </a:t>
            </a:r>
            <a:r>
              <a:rPr lang="ru-RU" sz="1800" dirty="0" err="1" smtClean="0"/>
              <a:t>вогні</a:t>
            </a:r>
            <a:r>
              <a:rPr lang="ru-RU" sz="1800" dirty="0" smtClean="0"/>
              <a:t> </a:t>
            </a:r>
            <a:r>
              <a:rPr lang="ru-RU" sz="1800" dirty="0" err="1" smtClean="0"/>
              <a:t>протягом</a:t>
            </a:r>
            <a:r>
              <a:rPr lang="ru-RU" sz="1800" dirty="0" smtClean="0"/>
              <a:t> </a:t>
            </a:r>
            <a:r>
              <a:rPr lang="ru-RU" sz="1800" dirty="0" err="1" smtClean="0"/>
              <a:t>приблизно</a:t>
            </a:r>
            <a:r>
              <a:rPr lang="ru-RU" sz="1800" dirty="0" smtClean="0"/>
              <a:t> 15 </a:t>
            </a:r>
            <a:r>
              <a:rPr lang="ru-RU" sz="1800" dirty="0" err="1" smtClean="0"/>
              <a:t>хвилин</a:t>
            </a:r>
            <a:r>
              <a:rPr lang="ru-RU" sz="1800" dirty="0" smtClean="0"/>
              <a:t>, </a:t>
            </a:r>
            <a:r>
              <a:rPr lang="ru-RU" sz="1800" dirty="0" err="1" smtClean="0"/>
              <a:t>залишити</a:t>
            </a:r>
            <a:r>
              <a:rPr lang="ru-RU" sz="1800" dirty="0" smtClean="0"/>
              <a:t> на 10 </a:t>
            </a:r>
            <a:r>
              <a:rPr lang="ru-RU" sz="1800" dirty="0" err="1" smtClean="0"/>
              <a:t>хвилин</a:t>
            </a:r>
            <a:r>
              <a:rPr lang="ru-RU" sz="1800" dirty="0" smtClean="0"/>
              <a:t> </a:t>
            </a:r>
            <a:r>
              <a:rPr lang="ru-RU" sz="1800" dirty="0" err="1" smtClean="0"/>
              <a:t>і</a:t>
            </a:r>
            <a:r>
              <a:rPr lang="ru-RU" sz="1800" dirty="0" smtClean="0"/>
              <a:t> </a:t>
            </a:r>
            <a:r>
              <a:rPr lang="ru-RU" sz="1800" dirty="0" err="1" smtClean="0"/>
              <a:t>ретельно</a:t>
            </a:r>
            <a:r>
              <a:rPr lang="ru-RU" sz="1800" dirty="0" smtClean="0"/>
              <a:t> </a:t>
            </a:r>
            <a:r>
              <a:rPr lang="ru-RU" sz="1800" dirty="0" err="1" smtClean="0"/>
              <a:t>процідити</a:t>
            </a:r>
            <a:r>
              <a:rPr lang="ru-RU" sz="1800" dirty="0" smtClean="0"/>
              <a:t>. </a:t>
            </a:r>
            <a:r>
              <a:rPr lang="ru-RU" sz="1800" dirty="0" err="1" smtClean="0"/>
              <a:t>Відвар</a:t>
            </a:r>
            <a:r>
              <a:rPr lang="ru-RU" sz="1800" dirty="0" smtClean="0"/>
              <a:t> </a:t>
            </a:r>
            <a:r>
              <a:rPr lang="ru-RU" sz="1800" dirty="0" err="1" smtClean="0"/>
              <a:t>приймається</a:t>
            </a:r>
            <a:r>
              <a:rPr lang="ru-RU" sz="1800" dirty="0" smtClean="0"/>
              <a:t> по 1 ст. л. 3 рази на </a:t>
            </a:r>
            <a:r>
              <a:rPr lang="ru-RU" sz="1800" dirty="0" err="1" smtClean="0"/>
              <a:t>добу</a:t>
            </a:r>
            <a:r>
              <a:rPr lang="ru-RU" sz="1800" dirty="0" smtClean="0"/>
              <a:t> як </a:t>
            </a:r>
            <a:r>
              <a:rPr lang="ru-RU" sz="1800" dirty="0" err="1" smtClean="0"/>
              <a:t>проносний</a:t>
            </a:r>
            <a:r>
              <a:rPr lang="ru-RU" sz="1800" dirty="0" smtClean="0"/>
              <a:t> </a:t>
            </a:r>
            <a:r>
              <a:rPr lang="ru-RU" sz="1800" dirty="0" err="1" smtClean="0"/>
              <a:t>засіб</a:t>
            </a:r>
            <a:r>
              <a:rPr lang="ru-RU" sz="1800" dirty="0" smtClean="0"/>
              <a:t>. </a:t>
            </a:r>
            <a:r>
              <a:rPr lang="ru-RU" sz="1800" dirty="0" err="1" smtClean="0"/>
              <a:t>Що</a:t>
            </a:r>
            <a:r>
              <a:rPr lang="ru-RU" sz="1800" dirty="0" smtClean="0"/>
              <a:t> </a:t>
            </a:r>
            <a:r>
              <a:rPr lang="ru-RU" sz="1800" dirty="0" err="1" smtClean="0"/>
              <a:t>стосується</a:t>
            </a:r>
            <a:r>
              <a:rPr lang="ru-RU" sz="1800" dirty="0" smtClean="0"/>
              <a:t> </a:t>
            </a:r>
            <a:r>
              <a:rPr lang="ru-RU" sz="1800" dirty="0" err="1" smtClean="0"/>
              <a:t>застосування</a:t>
            </a:r>
            <a:r>
              <a:rPr lang="ru-RU" sz="1800" dirty="0" smtClean="0"/>
              <a:t> на </a:t>
            </a:r>
            <a:r>
              <a:rPr lang="ru-RU" sz="1800" dirty="0" err="1" smtClean="0"/>
              <a:t>шкірі</a:t>
            </a:r>
            <a:r>
              <a:rPr lang="ru-RU" sz="1800" dirty="0" smtClean="0"/>
              <a:t>, </a:t>
            </a:r>
            <a:r>
              <a:rPr lang="ru-RU" sz="1800" dirty="0" err="1" smtClean="0"/>
              <a:t>зовнішньо</a:t>
            </a:r>
            <a:r>
              <a:rPr lang="ru-RU" sz="1800" dirty="0" smtClean="0"/>
              <a:t>, </a:t>
            </a:r>
            <a:r>
              <a:rPr lang="ru-RU" sz="1800" dirty="0" err="1" smtClean="0"/>
              <a:t>таку</a:t>
            </a:r>
            <a:r>
              <a:rPr lang="ru-RU" sz="1800" dirty="0" smtClean="0"/>
              <a:t> </a:t>
            </a:r>
            <a:r>
              <a:rPr lang="ru-RU" sz="1800" dirty="0" err="1" smtClean="0"/>
              <a:t>рідину</a:t>
            </a:r>
            <a:r>
              <a:rPr lang="ru-RU" sz="1800" dirty="0" smtClean="0"/>
              <a:t> </a:t>
            </a:r>
            <a:r>
              <a:rPr lang="ru-RU" sz="1800" dirty="0" err="1" smtClean="0"/>
              <a:t>можна</a:t>
            </a:r>
            <a:r>
              <a:rPr lang="ru-RU" sz="1800" dirty="0" smtClean="0"/>
              <a:t> </a:t>
            </a:r>
            <a:r>
              <a:rPr lang="ru-RU" sz="1800" dirty="0" err="1" smtClean="0"/>
              <a:t>використовувати</a:t>
            </a:r>
            <a:r>
              <a:rPr lang="ru-RU" sz="1800" dirty="0" smtClean="0"/>
              <a:t> у </a:t>
            </a:r>
            <a:r>
              <a:rPr lang="ru-RU" sz="1800" dirty="0" err="1" smtClean="0"/>
              <a:t>вигляді</a:t>
            </a:r>
            <a:r>
              <a:rPr lang="ru-RU" sz="1800" dirty="0" smtClean="0"/>
              <a:t> </a:t>
            </a:r>
            <a:r>
              <a:rPr lang="ru-RU" sz="1800" dirty="0" err="1" smtClean="0"/>
              <a:t>примочок</a:t>
            </a:r>
            <a:r>
              <a:rPr lang="ru-RU" sz="1800" dirty="0" smtClean="0"/>
              <a:t> </a:t>
            </a:r>
            <a:r>
              <a:rPr lang="ru-RU" sz="1800" dirty="0" err="1" smtClean="0"/>
              <a:t>від</a:t>
            </a:r>
            <a:r>
              <a:rPr lang="ru-RU" sz="1800" dirty="0" smtClean="0"/>
              <a:t> </a:t>
            </a:r>
            <a:r>
              <a:rPr lang="ru-RU" sz="1800" dirty="0" err="1" smtClean="0"/>
              <a:t>меланоми</a:t>
            </a:r>
            <a:r>
              <a:rPr lang="ru-RU" dirty="0" smtClean="0"/>
              <a:t>.</a:t>
            </a:r>
            <a:br>
              <a:rPr lang="ru-RU" dirty="0" smtClean="0"/>
            </a:br>
            <a:r>
              <a:rPr lang="ru-RU" dirty="0" smtClean="0"/>
              <a:t/>
            </a:r>
            <a:br>
              <a:rPr lang="ru-RU" dirty="0" smtClean="0"/>
            </a:br>
            <a:r>
              <a:rPr lang="ru-RU" dirty="0" smtClean="0"/>
              <a:t/>
            </a:r>
            <a:br>
              <a:rPr lang="ru-RU" dirty="0" smtClean="0"/>
            </a:br>
            <a:r>
              <a:rPr lang="ru-RU" b="1" dirty="0" smtClean="0"/>
              <a:t/>
            </a:r>
            <a:br>
              <a:rPr lang="ru-RU" b="1" dirty="0" smtClean="0"/>
            </a:br>
            <a:endParaRPr lang="ru-RU"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142852"/>
            <a:ext cx="8501122" cy="6500858"/>
          </a:xfrm>
        </p:spPr>
        <p:txBody>
          <a:bodyPr/>
          <a:lstStyle/>
          <a:p>
            <a:endParaRPr lang="ru-RU" dirty="0"/>
          </a:p>
        </p:txBody>
      </p:sp>
      <p:pic>
        <p:nvPicPr>
          <p:cNvPr id="4" name="Рисунок 3" descr="bukvitsya_likarska.jpg"/>
          <p:cNvPicPr>
            <a:picLocks noChangeAspect="1"/>
          </p:cNvPicPr>
          <p:nvPr/>
        </p:nvPicPr>
        <p:blipFill>
          <a:blip r:embed="rId2"/>
          <a:stretch>
            <a:fillRect/>
          </a:stretch>
        </p:blipFill>
        <p:spPr>
          <a:xfrm>
            <a:off x="500034" y="285728"/>
            <a:ext cx="8286808" cy="6357982"/>
          </a:xfrm>
          <a:prstGeom prst="rect">
            <a:avLst/>
          </a:prstGeom>
          <a:ln>
            <a:noFill/>
          </a:ln>
          <a:effectLst>
            <a:softEdge rad="112500"/>
          </a:effectLst>
        </p:spPr>
      </p:pic>
    </p:spTree>
  </p:cSld>
  <p:clrMapOvr>
    <a:masterClrMapping/>
  </p:clrMapOvr>
  <p:transition>
    <p:wipe dir="d"/>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71472" y="214290"/>
            <a:ext cx="8358246" cy="6500858"/>
          </a:xfrm>
        </p:spPr>
        <p:txBody>
          <a:bodyPr/>
          <a:lstStyle/>
          <a:p>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Від</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пітливості</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ніг</a:t>
            </a:r>
            <a:r>
              <a:rPr lang="ru-RU" b="1" dirty="0" smtClean="0"/>
              <a:t/>
            </a:r>
            <a:br>
              <a:rPr lang="ru-RU" b="1" dirty="0" smtClean="0"/>
            </a:br>
            <a:r>
              <a:rPr lang="ru-RU" sz="1800" dirty="0" smtClean="0"/>
              <a:t>5 </a:t>
            </a:r>
            <a:r>
              <a:rPr lang="ru-RU" sz="1800" dirty="0" err="1" smtClean="0"/>
              <a:t>гр</a:t>
            </a:r>
            <a:r>
              <a:rPr lang="ru-RU" sz="1800" dirty="0" smtClean="0"/>
              <a:t> </a:t>
            </a:r>
            <a:r>
              <a:rPr lang="ru-RU" sz="1800" dirty="0" err="1" smtClean="0"/>
              <a:t>сухої</a:t>
            </a:r>
            <a:r>
              <a:rPr lang="ru-RU" sz="1800" dirty="0" smtClean="0"/>
              <a:t> </a:t>
            </a:r>
            <a:r>
              <a:rPr lang="ru-RU" sz="1800" dirty="0" err="1" smtClean="0"/>
              <a:t>дрібно</a:t>
            </a:r>
            <a:r>
              <a:rPr lang="ru-RU" sz="1800" dirty="0" smtClean="0"/>
              <a:t> </a:t>
            </a:r>
            <a:r>
              <a:rPr lang="ru-RU" sz="1800" dirty="0" err="1" smtClean="0"/>
              <a:t>порізаної</a:t>
            </a:r>
            <a:r>
              <a:rPr lang="ru-RU" sz="1800" dirty="0" smtClean="0"/>
              <a:t> трави </a:t>
            </a:r>
            <a:r>
              <a:rPr lang="ru-RU" sz="1800" dirty="0" err="1" smtClean="0"/>
              <a:t>потрібно</a:t>
            </a:r>
            <a:r>
              <a:rPr lang="ru-RU" sz="1800" dirty="0" smtClean="0"/>
              <a:t> </a:t>
            </a:r>
            <a:r>
              <a:rPr lang="ru-RU" sz="1800" dirty="0" err="1" smtClean="0"/>
              <a:t>залити</a:t>
            </a:r>
            <a:r>
              <a:rPr lang="ru-RU" sz="1800" dirty="0" smtClean="0"/>
              <a:t> 2,5 л </a:t>
            </a:r>
            <a:r>
              <a:rPr lang="ru-RU" sz="1800" dirty="0" err="1" smtClean="0"/>
              <a:t>гарячої</a:t>
            </a:r>
            <a:r>
              <a:rPr lang="ru-RU" sz="1800" dirty="0" smtClean="0"/>
              <a:t> води, </a:t>
            </a:r>
            <a:r>
              <a:rPr lang="ru-RU" sz="1800" dirty="0" err="1" smtClean="0"/>
              <a:t>настояти</a:t>
            </a:r>
            <a:r>
              <a:rPr lang="ru-RU" sz="1800" dirty="0" smtClean="0"/>
              <a:t> 30 </a:t>
            </a:r>
            <a:r>
              <a:rPr lang="ru-RU" sz="1800" dirty="0" err="1" smtClean="0"/>
              <a:t>хвилин</a:t>
            </a:r>
            <a:r>
              <a:rPr lang="ru-RU" sz="1800" dirty="0" smtClean="0"/>
              <a:t> </a:t>
            </a:r>
            <a:r>
              <a:rPr lang="ru-RU" sz="1800" dirty="0" err="1" smtClean="0"/>
              <a:t>і</a:t>
            </a:r>
            <a:r>
              <a:rPr lang="ru-RU" sz="1800" dirty="0" smtClean="0"/>
              <a:t> </a:t>
            </a:r>
            <a:r>
              <a:rPr lang="ru-RU" sz="1800" dirty="0" err="1" smtClean="0"/>
              <a:t>процідити</a:t>
            </a:r>
            <a:r>
              <a:rPr lang="ru-RU" sz="1800" dirty="0" smtClean="0"/>
              <a:t>. </a:t>
            </a:r>
            <a:r>
              <a:rPr lang="ru-RU" sz="1800" dirty="0" err="1" smtClean="0"/>
              <a:t>Настоянка</a:t>
            </a:r>
            <a:r>
              <a:rPr lang="ru-RU" sz="1800" dirty="0" smtClean="0"/>
              <a:t> </a:t>
            </a:r>
            <a:r>
              <a:rPr lang="ru-RU" sz="1800" dirty="0" err="1" smtClean="0"/>
              <a:t>виливається</a:t>
            </a:r>
            <a:r>
              <a:rPr lang="ru-RU" sz="1800" dirty="0" smtClean="0"/>
              <a:t> в ванну </a:t>
            </a:r>
            <a:r>
              <a:rPr lang="ru-RU" sz="1800" dirty="0" err="1" smtClean="0"/>
              <a:t>або</a:t>
            </a:r>
            <a:r>
              <a:rPr lang="ru-RU" sz="1800" dirty="0" smtClean="0"/>
              <a:t> тазик. Температура води не повинна бути </a:t>
            </a:r>
            <a:r>
              <a:rPr lang="ru-RU" sz="1800" dirty="0" err="1" smtClean="0"/>
              <a:t>вище</a:t>
            </a:r>
            <a:r>
              <a:rPr lang="ru-RU" sz="1800" dirty="0" smtClean="0"/>
              <a:t> </a:t>
            </a:r>
            <a:r>
              <a:rPr lang="ru-RU" sz="1800" dirty="0" err="1" smtClean="0"/>
              <a:t>або</a:t>
            </a:r>
            <a:r>
              <a:rPr lang="ru-RU" sz="1800" dirty="0" smtClean="0"/>
              <a:t> </a:t>
            </a:r>
            <a:r>
              <a:rPr lang="ru-RU" sz="1800" dirty="0" err="1" smtClean="0"/>
              <a:t>нижче</a:t>
            </a:r>
            <a:r>
              <a:rPr lang="ru-RU" sz="1800" dirty="0" smtClean="0"/>
              <a:t> 36-38</a:t>
            </a:r>
            <a:r>
              <a:rPr lang="en-US" sz="1800" dirty="0" smtClean="0"/>
              <a:t>C.</a:t>
            </a:r>
            <a:r>
              <a:rPr lang="ru-RU" sz="1800" dirty="0" smtClean="0"/>
              <a:t>Ванну </a:t>
            </a:r>
            <a:r>
              <a:rPr lang="ru-RU" sz="1800" dirty="0" err="1" smtClean="0"/>
              <a:t>слід</a:t>
            </a:r>
            <a:r>
              <a:rPr lang="ru-RU" sz="1800" dirty="0" smtClean="0"/>
              <a:t> </a:t>
            </a:r>
            <a:r>
              <a:rPr lang="ru-RU" sz="1800" dirty="0" err="1" smtClean="0"/>
              <a:t>приймати</a:t>
            </a:r>
            <a:r>
              <a:rPr lang="ru-RU" sz="1800" dirty="0" smtClean="0"/>
              <a:t> по </a:t>
            </a:r>
            <a:r>
              <a:rPr lang="ru-RU" sz="1800" dirty="0" err="1" smtClean="0"/>
              <a:t>приблизно</a:t>
            </a:r>
            <a:r>
              <a:rPr lang="ru-RU" sz="1800" dirty="0" smtClean="0"/>
              <a:t> 30 </a:t>
            </a:r>
            <a:r>
              <a:rPr lang="ru-RU" sz="1800" dirty="0" err="1" smtClean="0"/>
              <a:t>хвилин</a:t>
            </a:r>
            <a:r>
              <a:rPr lang="ru-RU" sz="1800" dirty="0" smtClean="0"/>
              <a:t>, </a:t>
            </a:r>
            <a:r>
              <a:rPr lang="ru-RU" sz="1800" dirty="0" err="1" smtClean="0"/>
              <a:t>протягом</a:t>
            </a:r>
            <a:r>
              <a:rPr lang="ru-RU" sz="1800" dirty="0" smtClean="0"/>
              <a:t> </a:t>
            </a:r>
            <a:r>
              <a:rPr lang="ru-RU" sz="1800" dirty="0" err="1" smtClean="0"/>
              <a:t>приблизно</a:t>
            </a:r>
            <a:r>
              <a:rPr lang="ru-RU" sz="1800" dirty="0" smtClean="0"/>
              <a:t> 2 </a:t>
            </a:r>
            <a:r>
              <a:rPr lang="ru-RU" sz="1800" dirty="0" err="1" smtClean="0"/>
              <a:t>тижнів</a:t>
            </a:r>
            <a:r>
              <a:rPr lang="ru-RU" sz="1800" dirty="0" smtClean="0"/>
              <a:t>.</a:t>
            </a:r>
            <a:br>
              <a:rPr lang="ru-RU" sz="1800" dirty="0" smtClean="0"/>
            </a:b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Для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обробки</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порізів</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ран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і</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виразкових</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запалень</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r>
            <a:b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br>
            <a:r>
              <a:rPr lang="ru-RU" sz="1800" dirty="0" smtClean="0"/>
              <a:t>25 </a:t>
            </a:r>
            <a:r>
              <a:rPr lang="ru-RU" sz="1800" dirty="0" err="1" smtClean="0"/>
              <a:t>гр</a:t>
            </a:r>
            <a:r>
              <a:rPr lang="ru-RU" sz="1800" dirty="0" smtClean="0"/>
              <a:t> </a:t>
            </a:r>
            <a:r>
              <a:rPr lang="ru-RU" sz="1800" dirty="0" err="1" smtClean="0"/>
              <a:t>сухої</a:t>
            </a:r>
            <a:r>
              <a:rPr lang="ru-RU" sz="1800" dirty="0" smtClean="0"/>
              <a:t> трави </a:t>
            </a:r>
            <a:r>
              <a:rPr lang="ru-RU" sz="1800" dirty="0" err="1" smtClean="0"/>
              <a:t>потрібно</a:t>
            </a:r>
            <a:r>
              <a:rPr lang="ru-RU" sz="1800" dirty="0" smtClean="0"/>
              <a:t> </a:t>
            </a:r>
            <a:r>
              <a:rPr lang="ru-RU" sz="1800" dirty="0" err="1" smtClean="0"/>
              <a:t>залити</a:t>
            </a:r>
            <a:r>
              <a:rPr lang="ru-RU" sz="1800" dirty="0" smtClean="0"/>
              <a:t> 2 л води, </a:t>
            </a:r>
            <a:r>
              <a:rPr lang="ru-RU" sz="1800" dirty="0" err="1" smtClean="0"/>
              <a:t>потім</a:t>
            </a:r>
            <a:r>
              <a:rPr lang="ru-RU" sz="1800" dirty="0" smtClean="0"/>
              <a:t> </a:t>
            </a:r>
            <a:r>
              <a:rPr lang="ru-RU" sz="1800" dirty="0" err="1" smtClean="0"/>
              <a:t>випарувати</a:t>
            </a:r>
            <a:r>
              <a:rPr lang="ru-RU" sz="1800" dirty="0" smtClean="0"/>
              <a:t> до </a:t>
            </a:r>
            <a:r>
              <a:rPr lang="ru-RU" sz="1800" dirty="0" err="1" smtClean="0"/>
              <a:t>половини</a:t>
            </a:r>
            <a:r>
              <a:rPr lang="ru-RU" sz="1800" dirty="0" smtClean="0"/>
              <a:t> </a:t>
            </a:r>
            <a:r>
              <a:rPr lang="ru-RU" sz="1800" dirty="0" err="1" smtClean="0"/>
              <a:t>початкового</a:t>
            </a:r>
            <a:r>
              <a:rPr lang="ru-RU" sz="1800" dirty="0" smtClean="0"/>
              <a:t> </a:t>
            </a:r>
            <a:r>
              <a:rPr lang="ru-RU" sz="1800" dirty="0" err="1" smtClean="0"/>
              <a:t>об'єму</a:t>
            </a:r>
            <a:r>
              <a:rPr lang="ru-RU" sz="1800" dirty="0" smtClean="0"/>
              <a:t>, </a:t>
            </a:r>
            <a:r>
              <a:rPr lang="ru-RU" sz="1800" dirty="0" err="1" smtClean="0"/>
              <a:t>настояти</a:t>
            </a:r>
            <a:r>
              <a:rPr lang="ru-RU" sz="1800" dirty="0" smtClean="0"/>
              <a:t> </a:t>
            </a:r>
            <a:r>
              <a:rPr lang="ru-RU" sz="1800" dirty="0" err="1" smtClean="0"/>
              <a:t>протягом</a:t>
            </a:r>
            <a:r>
              <a:rPr lang="ru-RU" sz="1800" dirty="0" smtClean="0"/>
              <a:t> 1 </a:t>
            </a:r>
            <a:r>
              <a:rPr lang="ru-RU" sz="1800" dirty="0" err="1" smtClean="0"/>
              <a:t>години</a:t>
            </a:r>
            <a:r>
              <a:rPr lang="ru-RU" sz="1800" dirty="0" smtClean="0"/>
              <a:t> </a:t>
            </a:r>
            <a:r>
              <a:rPr lang="ru-RU" sz="1800" dirty="0" err="1" smtClean="0"/>
              <a:t>і</a:t>
            </a:r>
            <a:r>
              <a:rPr lang="ru-RU" sz="1800" dirty="0" smtClean="0"/>
              <a:t> </a:t>
            </a:r>
            <a:r>
              <a:rPr lang="ru-RU" sz="1800" dirty="0" err="1" smtClean="0"/>
              <a:t>ретельно</a:t>
            </a:r>
            <a:r>
              <a:rPr lang="ru-RU" sz="1800" dirty="0" smtClean="0"/>
              <a:t> </a:t>
            </a:r>
            <a:r>
              <a:rPr lang="ru-RU" sz="1800" dirty="0" err="1" smtClean="0"/>
              <a:t>процідити</a:t>
            </a:r>
            <a:r>
              <a:rPr lang="ru-RU" sz="1800" dirty="0" smtClean="0"/>
              <a:t>. </a:t>
            </a:r>
            <a:r>
              <a:rPr lang="ru-RU" sz="1800" dirty="0" err="1" smtClean="0"/>
              <a:t>Уражені</a:t>
            </a:r>
            <a:r>
              <a:rPr lang="ru-RU" sz="1800" dirty="0" smtClean="0"/>
              <a:t> </a:t>
            </a:r>
            <a:r>
              <a:rPr lang="ru-RU" sz="1800" dirty="0" err="1" smtClean="0"/>
              <a:t>місця</a:t>
            </a:r>
            <a:r>
              <a:rPr lang="ru-RU" sz="1800" dirty="0" smtClean="0"/>
              <a:t> </a:t>
            </a:r>
            <a:r>
              <a:rPr lang="ru-RU" sz="1800" dirty="0" err="1" smtClean="0"/>
              <a:t>слід</a:t>
            </a:r>
            <a:r>
              <a:rPr lang="ru-RU" sz="1800" dirty="0" smtClean="0"/>
              <a:t> </a:t>
            </a:r>
            <a:r>
              <a:rPr lang="ru-RU" sz="1800" dirty="0" err="1" smtClean="0"/>
              <a:t>обмити</a:t>
            </a:r>
            <a:r>
              <a:rPr lang="ru-RU" sz="1800" dirty="0" smtClean="0"/>
              <a:t> </a:t>
            </a:r>
            <a:r>
              <a:rPr lang="ru-RU" sz="1800" dirty="0" err="1" smtClean="0"/>
              <a:t>змоченим</a:t>
            </a:r>
            <a:r>
              <a:rPr lang="ru-RU" sz="1800" dirty="0" smtClean="0"/>
              <a:t> у </a:t>
            </a:r>
            <a:r>
              <a:rPr lang="ru-RU" sz="1800" dirty="0" err="1" smtClean="0"/>
              <a:t>відварі</a:t>
            </a:r>
            <a:r>
              <a:rPr lang="ru-RU" sz="1800" dirty="0" smtClean="0"/>
              <a:t> </a:t>
            </a:r>
            <a:r>
              <a:rPr lang="ru-RU" sz="1800" dirty="0" err="1" smtClean="0"/>
              <a:t>текстильним</a:t>
            </a:r>
            <a:r>
              <a:rPr lang="ru-RU" sz="1800" dirty="0" smtClean="0"/>
              <a:t> </a:t>
            </a:r>
            <a:r>
              <a:rPr lang="ru-RU" sz="1800" dirty="0" err="1" smtClean="0"/>
              <a:t>матеріалом</a:t>
            </a:r>
            <a:r>
              <a:rPr lang="ru-RU" sz="1800" dirty="0" smtClean="0"/>
              <a:t> по 5-15 </a:t>
            </a:r>
            <a:r>
              <a:rPr lang="ru-RU" sz="1800" dirty="0" err="1" smtClean="0"/>
              <a:t>хвилин</a:t>
            </a:r>
            <a:r>
              <a:rPr lang="ru-RU" sz="1800" dirty="0" smtClean="0"/>
              <a:t>, </a:t>
            </a:r>
            <a:r>
              <a:rPr lang="ru-RU" sz="1800" dirty="0" err="1" smtClean="0"/>
              <a:t>потім</a:t>
            </a:r>
            <a:r>
              <a:rPr lang="ru-RU" sz="1800" dirty="0" smtClean="0"/>
              <a:t> </a:t>
            </a:r>
            <a:r>
              <a:rPr lang="ru-RU" sz="1800" dirty="0" err="1" smtClean="0"/>
              <a:t>почекати</a:t>
            </a:r>
            <a:r>
              <a:rPr lang="ru-RU" sz="1800" dirty="0" smtClean="0"/>
              <a:t>, </a:t>
            </a:r>
            <a:r>
              <a:rPr lang="ru-RU" sz="1800" dirty="0" err="1" smtClean="0"/>
              <a:t>поки</a:t>
            </a:r>
            <a:r>
              <a:rPr lang="ru-RU" sz="1800" dirty="0" smtClean="0"/>
              <a:t> </a:t>
            </a:r>
            <a:r>
              <a:rPr lang="ru-RU" sz="1800" dirty="0" err="1" smtClean="0"/>
              <a:t>рідина</a:t>
            </a:r>
            <a:r>
              <a:rPr lang="ru-RU" sz="1800" dirty="0" smtClean="0"/>
              <a:t> </a:t>
            </a:r>
            <a:r>
              <a:rPr lang="ru-RU" sz="1800" dirty="0" err="1" smtClean="0"/>
              <a:t>повністю</a:t>
            </a:r>
            <a:r>
              <a:rPr lang="ru-RU" sz="1800" dirty="0" smtClean="0"/>
              <a:t> не </a:t>
            </a:r>
            <a:r>
              <a:rPr lang="ru-RU" sz="1800" dirty="0" err="1" smtClean="0"/>
              <a:t>випарується</a:t>
            </a:r>
            <a:r>
              <a:rPr lang="ru-RU" sz="1800" dirty="0" smtClean="0"/>
              <a:t> </a:t>
            </a:r>
            <a:r>
              <a:rPr lang="ru-RU" sz="1800" dirty="0" err="1" smtClean="0"/>
              <a:t>зі</a:t>
            </a:r>
            <a:r>
              <a:rPr lang="ru-RU" sz="1800" dirty="0" smtClean="0"/>
              <a:t> </a:t>
            </a:r>
            <a:r>
              <a:rPr lang="ru-RU" sz="1800" dirty="0" err="1" smtClean="0"/>
              <a:t>шкіри</a:t>
            </a:r>
            <a:r>
              <a:rPr lang="ru-RU" sz="1800" dirty="0" smtClean="0"/>
              <a:t>. </a:t>
            </a:r>
            <a:r>
              <a:rPr lang="ru-RU" sz="1800" dirty="0" err="1" smtClean="0"/>
              <a:t>Подібні</a:t>
            </a:r>
            <a:r>
              <a:rPr lang="ru-RU" sz="1800" dirty="0" smtClean="0"/>
              <a:t> </a:t>
            </a:r>
            <a:r>
              <a:rPr lang="ru-RU" sz="1800" dirty="0" err="1" smtClean="0"/>
              <a:t>процедури</a:t>
            </a:r>
            <a:r>
              <a:rPr lang="ru-RU" sz="1800" dirty="0" smtClean="0"/>
              <a:t> </a:t>
            </a:r>
            <a:r>
              <a:rPr lang="ru-RU" sz="1800" dirty="0" err="1" smtClean="0"/>
              <a:t>проводять</a:t>
            </a:r>
            <a:r>
              <a:rPr lang="ru-RU" sz="1800" dirty="0" smtClean="0"/>
              <a:t> 1-3 рази на день, аж до </a:t>
            </a:r>
            <a:r>
              <a:rPr lang="ru-RU" sz="1800" dirty="0" err="1" smtClean="0"/>
              <a:t>повного</a:t>
            </a:r>
            <a:r>
              <a:rPr lang="ru-RU" sz="1800" dirty="0" smtClean="0"/>
              <a:t> </a:t>
            </a:r>
            <a:r>
              <a:rPr lang="ru-RU" sz="1800" dirty="0" err="1" smtClean="0"/>
              <a:t>загоєння</a:t>
            </a:r>
            <a:r>
              <a:rPr lang="ru-RU" sz="1800" dirty="0" smtClean="0"/>
              <a:t>, яке, як правило, </a:t>
            </a:r>
            <a:r>
              <a:rPr lang="ru-RU" sz="1800" dirty="0" err="1" smtClean="0"/>
              <a:t>настає</a:t>
            </a:r>
            <a:r>
              <a:rPr lang="ru-RU" sz="1800" dirty="0" smtClean="0"/>
              <a:t> через 3-14 </a:t>
            </a:r>
            <a:r>
              <a:rPr lang="ru-RU" sz="1800" dirty="0" err="1" smtClean="0"/>
              <a:t>днів</a:t>
            </a:r>
            <a:r>
              <a:rPr lang="ru-RU" sz="1800" dirty="0" smtClean="0"/>
              <a:t> в </a:t>
            </a:r>
            <a:r>
              <a:rPr lang="ru-RU" sz="1800" dirty="0" err="1" smtClean="0"/>
              <a:t>залежності</a:t>
            </a:r>
            <a:r>
              <a:rPr lang="ru-RU" sz="1800" dirty="0" smtClean="0"/>
              <a:t> </a:t>
            </a:r>
            <a:r>
              <a:rPr lang="ru-RU" sz="1800" dirty="0" err="1" smtClean="0"/>
              <a:t>від</a:t>
            </a:r>
            <a:r>
              <a:rPr lang="ru-RU" sz="1800" dirty="0" smtClean="0"/>
              <a:t> </a:t>
            </a:r>
            <a:r>
              <a:rPr lang="ru-RU" sz="1800" dirty="0" err="1" smtClean="0"/>
              <a:t>ступеня</a:t>
            </a:r>
            <a:r>
              <a:rPr lang="ru-RU" sz="1800" dirty="0" smtClean="0"/>
              <a:t> </a:t>
            </a:r>
            <a:r>
              <a:rPr lang="ru-RU" sz="1800" dirty="0" err="1" smtClean="0"/>
              <a:t>тяжкості</a:t>
            </a:r>
            <a:r>
              <a:rPr lang="ru-RU" sz="1800" dirty="0" smtClean="0"/>
              <a:t> </a:t>
            </a:r>
            <a:r>
              <a:rPr lang="ru-RU" sz="1800" dirty="0" err="1" smtClean="0"/>
              <a:t>ураження</a:t>
            </a:r>
            <a:r>
              <a:rPr lang="ru-RU" sz="1800" dirty="0" smtClean="0"/>
              <a:t>.</a:t>
            </a:r>
            <a:br>
              <a:rPr lang="ru-RU" sz="1800" dirty="0" smtClean="0"/>
            </a:br>
            <a:r>
              <a:rPr lang="ru-RU" sz="2400"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Спиртова</a:t>
            </a:r>
            <a:r>
              <a:rPr lang="ru-RU" sz="24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ru-RU" sz="2400"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настоянка</a:t>
            </a:r>
            <a:r>
              <a:rPr lang="ru-RU" sz="24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r>
            <a:br>
              <a:rPr lang="ru-RU" sz="24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br>
            <a:r>
              <a:rPr lang="ru-RU" sz="1800" dirty="0" err="1" smtClean="0"/>
              <a:t>Вважається</a:t>
            </a:r>
            <a:r>
              <a:rPr lang="ru-RU" sz="1800" dirty="0" smtClean="0"/>
              <a:t>, </a:t>
            </a:r>
            <a:r>
              <a:rPr lang="ru-RU" sz="1800" dirty="0" err="1" smtClean="0"/>
              <a:t>що</a:t>
            </a:r>
            <a:r>
              <a:rPr lang="ru-RU" sz="1800" dirty="0" smtClean="0"/>
              <a:t> </a:t>
            </a:r>
            <a:r>
              <a:rPr lang="ru-RU" sz="1800" dirty="0" err="1" smtClean="0"/>
              <a:t>така</a:t>
            </a:r>
            <a:r>
              <a:rPr lang="ru-RU" sz="1800" dirty="0" smtClean="0"/>
              <a:t> </a:t>
            </a:r>
            <a:r>
              <a:rPr lang="ru-RU" sz="1800" dirty="0" err="1" smtClean="0"/>
              <a:t>настоянка</a:t>
            </a:r>
            <a:r>
              <a:rPr lang="ru-RU" sz="1800" dirty="0" smtClean="0"/>
              <a:t> </a:t>
            </a:r>
            <a:r>
              <a:rPr lang="ru-RU" sz="1800" dirty="0" err="1" smtClean="0"/>
              <a:t>ефективна</a:t>
            </a:r>
            <a:r>
              <a:rPr lang="ru-RU" sz="1800" dirty="0" smtClean="0"/>
              <a:t> при </a:t>
            </a:r>
            <a:r>
              <a:rPr lang="ru-RU" sz="1800" dirty="0" err="1" smtClean="0">
                <a:hlinkClick r:id="rId2"/>
              </a:rPr>
              <a:t>маткових</a:t>
            </a:r>
            <a:r>
              <a:rPr lang="ru-RU" sz="1800" dirty="0" smtClean="0">
                <a:hlinkClick r:id="rId2"/>
              </a:rPr>
              <a:t> </a:t>
            </a:r>
            <a:r>
              <a:rPr lang="ru-RU" sz="1800" dirty="0" err="1" smtClean="0">
                <a:hlinkClick r:id="rId2"/>
              </a:rPr>
              <a:t>кровотечах</a:t>
            </a:r>
            <a:r>
              <a:rPr lang="ru-RU" sz="1800" dirty="0" smtClean="0"/>
              <a:t>, </a:t>
            </a:r>
            <a:r>
              <a:rPr lang="ru-RU" sz="1800" dirty="0" err="1" smtClean="0"/>
              <a:t>які</a:t>
            </a:r>
            <a:r>
              <a:rPr lang="ru-RU" sz="1800" dirty="0" smtClean="0"/>
              <a:t> </a:t>
            </a:r>
            <a:r>
              <a:rPr lang="ru-RU" sz="1800" dirty="0" err="1" smtClean="0"/>
              <a:t>викликані</a:t>
            </a:r>
            <a:r>
              <a:rPr lang="ru-RU" sz="1800" dirty="0" smtClean="0"/>
              <a:t> </a:t>
            </a:r>
            <a:r>
              <a:rPr lang="ru-RU" sz="1800" dirty="0" err="1" smtClean="0"/>
              <a:t>запальними</a:t>
            </a:r>
            <a:r>
              <a:rPr lang="ru-RU" sz="1800" dirty="0" smtClean="0"/>
              <a:t> </a:t>
            </a:r>
            <a:r>
              <a:rPr lang="ru-RU" sz="1800" dirty="0" err="1" smtClean="0"/>
              <a:t>процесами</a:t>
            </a:r>
            <a:r>
              <a:rPr lang="ru-RU" sz="1800" dirty="0" smtClean="0"/>
              <a:t>. </a:t>
            </a:r>
            <a:r>
              <a:rPr lang="ru-RU" sz="1800" dirty="0" err="1" smtClean="0"/>
              <a:t>Суху</a:t>
            </a:r>
            <a:r>
              <a:rPr lang="ru-RU" sz="1800" dirty="0" smtClean="0"/>
              <a:t> </a:t>
            </a:r>
            <a:r>
              <a:rPr lang="ru-RU" sz="1800" dirty="0" err="1" smtClean="0"/>
              <a:t>подрібнену</a:t>
            </a:r>
            <a:r>
              <a:rPr lang="ru-RU" sz="1800" dirty="0" smtClean="0"/>
              <a:t> траву </a:t>
            </a:r>
            <a:r>
              <a:rPr lang="ru-RU" sz="1800" dirty="0" err="1" smtClean="0"/>
              <a:t>слід</a:t>
            </a:r>
            <a:r>
              <a:rPr lang="ru-RU" sz="1800" dirty="0" smtClean="0"/>
              <a:t> </a:t>
            </a:r>
            <a:r>
              <a:rPr lang="ru-RU" sz="1800" dirty="0" err="1" smtClean="0"/>
              <a:t>залити</a:t>
            </a:r>
            <a:r>
              <a:rPr lang="ru-RU" sz="1800" dirty="0" smtClean="0"/>
              <a:t> спиртом </a:t>
            </a:r>
            <a:r>
              <a:rPr lang="ru-RU" sz="1800" dirty="0" err="1" smtClean="0"/>
              <a:t>концентрації</a:t>
            </a:r>
            <a:r>
              <a:rPr lang="ru-RU" sz="1800" dirty="0" smtClean="0"/>
              <a:t> 40 </a:t>
            </a:r>
            <a:r>
              <a:rPr lang="ru-RU" sz="1800" dirty="0" err="1" smtClean="0"/>
              <a:t>або</a:t>
            </a:r>
            <a:r>
              <a:rPr lang="ru-RU" sz="1800" dirty="0" smtClean="0"/>
              <a:t> </a:t>
            </a:r>
            <a:r>
              <a:rPr lang="ru-RU" sz="1800" dirty="0" err="1" smtClean="0"/>
              <a:t>горілкою</a:t>
            </a:r>
            <a:r>
              <a:rPr lang="ru-RU" sz="1800" dirty="0" smtClean="0"/>
              <a:t>, один до одного. </a:t>
            </a:r>
            <a:r>
              <a:rPr lang="ru-RU" sz="1800" dirty="0" err="1" smtClean="0"/>
              <a:t>Суміш</a:t>
            </a:r>
            <a:r>
              <a:rPr lang="ru-RU" sz="1800" dirty="0" smtClean="0"/>
              <a:t> </a:t>
            </a:r>
            <a:r>
              <a:rPr lang="ru-RU" sz="1800" dirty="0" err="1" smtClean="0"/>
              <a:t>настоюють</a:t>
            </a:r>
            <a:r>
              <a:rPr lang="ru-RU" sz="1800" dirty="0" smtClean="0"/>
              <a:t> 14 </a:t>
            </a:r>
            <a:r>
              <a:rPr lang="ru-RU" sz="1800" dirty="0" err="1" smtClean="0"/>
              <a:t>днів</a:t>
            </a:r>
            <a:r>
              <a:rPr lang="ru-RU" sz="1800" dirty="0" smtClean="0"/>
              <a:t> в темному </a:t>
            </a:r>
            <a:r>
              <a:rPr lang="ru-RU" sz="1800" dirty="0" err="1" smtClean="0"/>
              <a:t>місці</a:t>
            </a:r>
            <a:r>
              <a:rPr lang="ru-RU" sz="1800" dirty="0" smtClean="0"/>
              <a:t>, регулярно </a:t>
            </a:r>
            <a:r>
              <a:rPr lang="ru-RU" sz="1800" dirty="0" err="1" smtClean="0"/>
              <a:t>збовтуючи</a:t>
            </a:r>
            <a:r>
              <a:rPr lang="ru-RU" sz="1800" dirty="0" smtClean="0"/>
              <a:t>, </a:t>
            </a:r>
            <a:r>
              <a:rPr lang="ru-RU" sz="1800" dirty="0" err="1" smtClean="0"/>
              <a:t>потім</a:t>
            </a:r>
            <a:r>
              <a:rPr lang="ru-RU" sz="1800" dirty="0" smtClean="0"/>
              <a:t> </a:t>
            </a:r>
            <a:r>
              <a:rPr lang="ru-RU" sz="1800" dirty="0" err="1" smtClean="0"/>
              <a:t>проціджують</a:t>
            </a:r>
            <a:r>
              <a:rPr lang="ru-RU" sz="1800" dirty="0" smtClean="0"/>
              <a:t>. </a:t>
            </a:r>
            <a:r>
              <a:rPr lang="ru-RU" sz="1800" dirty="0" err="1" smtClean="0"/>
              <a:t>Настоянка</a:t>
            </a:r>
            <a:r>
              <a:rPr lang="ru-RU" sz="1800" dirty="0" smtClean="0"/>
              <a:t> </a:t>
            </a:r>
            <a:r>
              <a:rPr lang="ru-RU" sz="1800" dirty="0" err="1" smtClean="0"/>
              <a:t>приймається</a:t>
            </a:r>
            <a:r>
              <a:rPr lang="ru-RU" sz="1800" dirty="0" smtClean="0"/>
              <a:t> по </a:t>
            </a:r>
            <a:r>
              <a:rPr lang="ru-RU" sz="1800" dirty="0" err="1" smtClean="0"/>
              <a:t>одній</a:t>
            </a:r>
            <a:r>
              <a:rPr lang="ru-RU" sz="1800" dirty="0" smtClean="0"/>
              <a:t> ч. л. </a:t>
            </a:r>
            <a:r>
              <a:rPr lang="ru-RU" sz="1800" dirty="0" err="1" smtClean="0"/>
              <a:t>настоянки</a:t>
            </a:r>
            <a:r>
              <a:rPr lang="ru-RU" sz="1800" dirty="0" smtClean="0"/>
              <a:t>, </a:t>
            </a:r>
            <a:r>
              <a:rPr lang="ru-RU" sz="1800" dirty="0" err="1" smtClean="0"/>
              <a:t>розведеної</a:t>
            </a:r>
            <a:r>
              <a:rPr lang="ru-RU" sz="1800" dirty="0" smtClean="0"/>
              <a:t> водою, 2-3 рази на </a:t>
            </a:r>
            <a:r>
              <a:rPr lang="ru-RU" sz="1800" dirty="0" err="1" smtClean="0"/>
              <a:t>добу</a:t>
            </a:r>
            <a:r>
              <a:rPr lang="ru-RU" sz="1800" dirty="0" smtClean="0"/>
              <a:t>.</a:t>
            </a:r>
            <a:r>
              <a:rPr lang="ru-RU" b="1" dirty="0" smtClean="0"/>
              <a:t/>
            </a:r>
            <a:br>
              <a:rPr lang="ru-RU" b="1" dirty="0" smtClean="0"/>
            </a:br>
            <a:r>
              <a:rPr lang="ru-RU" b="1" dirty="0" smtClean="0"/>
              <a:t/>
            </a:r>
            <a:br>
              <a:rPr lang="ru-RU" b="1" dirty="0" smtClean="0"/>
            </a:br>
            <a:endParaRPr lang="ru-RU"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142852"/>
            <a:ext cx="8429684" cy="6500858"/>
          </a:xfrm>
        </p:spPr>
        <p:txBody>
          <a:bodyPr/>
          <a:lstStyle/>
          <a:p>
            <a:endParaRPr lang="ru-RU" dirty="0"/>
          </a:p>
        </p:txBody>
      </p:sp>
      <p:pic>
        <p:nvPicPr>
          <p:cNvPr id="4" name="Рисунок 3" descr="буквиця  лікарська (1).jpg"/>
          <p:cNvPicPr>
            <a:picLocks noChangeAspect="1"/>
          </p:cNvPicPr>
          <p:nvPr/>
        </p:nvPicPr>
        <p:blipFill>
          <a:blip r:embed="rId2"/>
          <a:stretch>
            <a:fillRect/>
          </a:stretch>
        </p:blipFill>
        <p:spPr>
          <a:xfrm>
            <a:off x="500034" y="142852"/>
            <a:ext cx="8358246" cy="64294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14348" y="285728"/>
            <a:ext cx="7972452" cy="6357982"/>
          </a:xfrm>
        </p:spPr>
        <p:txBody>
          <a:bodyPr/>
          <a:lstStyle/>
          <a:p>
            <a:r>
              <a:rPr lang="ru-RU" sz="2000" dirty="0" err="1" smtClean="0">
                <a:latin typeface="Times New Roman" pitchFamily="18" charset="0"/>
                <a:cs typeface="Times New Roman" pitchFamily="18" charset="0"/>
              </a:rPr>
              <a:t>Найдорожчим</a:t>
            </a:r>
            <a:r>
              <a:rPr lang="ru-RU" sz="2000" dirty="0" smtClean="0">
                <a:latin typeface="Times New Roman" pitchFamily="18" charset="0"/>
                <a:cs typeface="Times New Roman" pitchFamily="18" charset="0"/>
              </a:rPr>
              <a:t> </a:t>
            </a:r>
            <a:r>
              <a:rPr lang="ru-RU" sz="2000" dirty="0" err="1" smtClean="0">
                <a:latin typeface="Times New Roman" pitchFamily="18" charset="0"/>
                <a:cs typeface="Times New Roman" pitchFamily="18" charset="0"/>
              </a:rPr>
              <a:t>надбанням</a:t>
            </a:r>
            <a:r>
              <a:rPr lang="ru-RU" sz="2000" dirty="0" smtClean="0">
                <a:latin typeface="Times New Roman" pitchFamily="18" charset="0"/>
                <a:cs typeface="Times New Roman" pitchFamily="18" charset="0"/>
              </a:rPr>
              <a:t> </a:t>
            </a:r>
            <a:r>
              <a:rPr lang="ru-RU" sz="2000" dirty="0" err="1" smtClean="0">
                <a:latin typeface="Times New Roman" pitchFamily="18" charset="0"/>
                <a:cs typeface="Times New Roman" pitchFamily="18" charset="0"/>
              </a:rPr>
              <a:t>людини</a:t>
            </a:r>
            <a:r>
              <a:rPr lang="ru-RU" sz="2000" dirty="0" smtClean="0">
                <a:latin typeface="Times New Roman" pitchFamily="18" charset="0"/>
                <a:cs typeface="Times New Roman" pitchFamily="18" charset="0"/>
              </a:rPr>
              <a:t> </a:t>
            </a:r>
            <a:r>
              <a:rPr lang="ru-RU" sz="2000" dirty="0" err="1" smtClean="0">
                <a:latin typeface="Times New Roman" pitchFamily="18" charset="0"/>
                <a:cs typeface="Times New Roman" pitchFamily="18" charset="0"/>
              </a:rPr>
              <a:t>є</a:t>
            </a:r>
            <a:r>
              <a:rPr lang="ru-RU" sz="2000" dirty="0" smtClean="0">
                <a:latin typeface="Times New Roman" pitchFamily="18" charset="0"/>
                <a:cs typeface="Times New Roman" pitchFamily="18" charset="0"/>
              </a:rPr>
              <a:t> </a:t>
            </a:r>
            <a:r>
              <a:rPr lang="ru-RU" sz="2000" dirty="0" err="1" smtClean="0">
                <a:latin typeface="Times New Roman" pitchFamily="18" charset="0"/>
                <a:cs typeface="Times New Roman" pitchFamily="18" charset="0"/>
              </a:rPr>
              <a:t>здоров'я</a:t>
            </a:r>
            <a:r>
              <a:rPr lang="ru-RU" sz="2000" dirty="0" smtClean="0">
                <a:latin typeface="Times New Roman" pitchFamily="18" charset="0"/>
                <a:cs typeface="Times New Roman" pitchFamily="18" charset="0"/>
              </a:rPr>
              <a:t>, а тому наш </a:t>
            </a:r>
            <a:r>
              <a:rPr lang="ru-RU" sz="2000" dirty="0" err="1" smtClean="0">
                <a:latin typeface="Times New Roman" pitchFamily="18" charset="0"/>
                <a:cs typeface="Times New Roman" pitchFamily="18" charset="0"/>
              </a:rPr>
              <a:t>обов'язок</a:t>
            </a:r>
            <a:r>
              <a:rPr lang="ru-RU" sz="2000" dirty="0" smtClean="0">
                <a:latin typeface="Times New Roman" pitchFamily="18" charset="0"/>
                <a:cs typeface="Times New Roman" pitchFamily="18" charset="0"/>
              </a:rPr>
              <a:t> </a:t>
            </a:r>
            <a:r>
              <a:rPr lang="ru-RU" sz="2000" dirty="0" err="1" smtClean="0">
                <a:latin typeface="Times New Roman" pitchFamily="18" charset="0"/>
                <a:cs typeface="Times New Roman" pitchFamily="18" charset="0"/>
              </a:rPr>
              <a:t>берегти</a:t>
            </a:r>
            <a:r>
              <a:rPr lang="ru-RU" sz="2000" dirty="0" smtClean="0">
                <a:latin typeface="Times New Roman" pitchFamily="18" charset="0"/>
                <a:cs typeface="Times New Roman" pitchFamily="18" charset="0"/>
              </a:rPr>
              <a:t> та </a:t>
            </a:r>
            <a:r>
              <a:rPr lang="ru-RU" sz="2000" dirty="0" err="1" smtClean="0">
                <a:latin typeface="Times New Roman" pitchFamily="18" charset="0"/>
                <a:cs typeface="Times New Roman" pitchFamily="18" charset="0"/>
              </a:rPr>
              <a:t>зміцнювати</a:t>
            </a:r>
            <a:r>
              <a:rPr lang="ru-RU" sz="2000" dirty="0" smtClean="0">
                <a:latin typeface="Times New Roman" pitchFamily="18" charset="0"/>
                <a:cs typeface="Times New Roman" pitchFamily="18" charset="0"/>
              </a:rPr>
              <a:t> </a:t>
            </a:r>
            <a:r>
              <a:rPr lang="ru-RU" sz="2000" dirty="0" err="1" smtClean="0">
                <a:latin typeface="Times New Roman" pitchFamily="18" charset="0"/>
                <a:cs typeface="Times New Roman" pitchFamily="18" charset="0"/>
              </a:rPr>
              <a:t>його</a:t>
            </a:r>
            <a:r>
              <a:rPr lang="ru-RU" sz="2000" dirty="0" smtClean="0">
                <a:latin typeface="Times New Roman" pitchFamily="18" charset="0"/>
                <a:cs typeface="Times New Roman" pitchFamily="18" charset="0"/>
              </a:rPr>
              <a:t>. Бути молодим та </a:t>
            </a:r>
            <a:r>
              <a:rPr lang="ru-RU" sz="2000" dirty="0" err="1" smtClean="0">
                <a:latin typeface="Times New Roman" pitchFamily="18" charset="0"/>
                <a:cs typeface="Times New Roman" pitchFamily="18" charset="0"/>
              </a:rPr>
              <a:t>здоровим</a:t>
            </a:r>
            <a:r>
              <a:rPr lang="ru-RU" sz="2000" dirty="0" smtClean="0">
                <a:latin typeface="Times New Roman" pitchFamily="18" charset="0"/>
                <a:cs typeface="Times New Roman" pitchFamily="18" charset="0"/>
              </a:rPr>
              <a:t> </a:t>
            </a:r>
            <a:r>
              <a:rPr lang="ru-RU" sz="2000" dirty="0" err="1" smtClean="0">
                <a:latin typeface="Times New Roman" pitchFamily="18" charset="0"/>
                <a:cs typeface="Times New Roman" pitchFamily="18" charset="0"/>
              </a:rPr>
              <a:t>допоможуть</a:t>
            </a:r>
            <a:r>
              <a:rPr lang="ru-RU" sz="2000" dirty="0" smtClean="0">
                <a:latin typeface="Times New Roman" pitchFamily="18" charset="0"/>
                <a:cs typeface="Times New Roman" pitchFamily="18" charset="0"/>
              </a:rPr>
              <a:t> </a:t>
            </a:r>
            <a:r>
              <a:rPr lang="ru-RU" sz="2000" dirty="0" err="1" smtClean="0">
                <a:latin typeface="Times New Roman" pitchFamily="18" charset="0"/>
                <a:cs typeface="Times New Roman" pitchFamily="18" charset="0"/>
              </a:rPr>
              <a:t>лікарські</a:t>
            </a:r>
            <a:r>
              <a:rPr lang="ru-RU" sz="2000" dirty="0" smtClean="0">
                <a:latin typeface="Times New Roman" pitchFamily="18" charset="0"/>
                <a:cs typeface="Times New Roman" pitchFamily="18" charset="0"/>
              </a:rPr>
              <a:t> </a:t>
            </a:r>
            <a:r>
              <a:rPr lang="ru-RU" sz="2000" dirty="0" err="1" smtClean="0">
                <a:latin typeface="Times New Roman" pitchFamily="18" charset="0"/>
                <a:cs typeface="Times New Roman" pitchFamily="18" charset="0"/>
              </a:rPr>
              <a:t>рослини</a:t>
            </a:r>
            <a:r>
              <a:rPr lang="ru-RU" sz="2000" dirty="0" smtClean="0">
                <a:latin typeface="Times New Roman" pitchFamily="18" charset="0"/>
                <a:cs typeface="Times New Roman" pitchFamily="18" charset="0"/>
              </a:rPr>
              <a:t>. При </a:t>
            </a:r>
            <a:r>
              <a:rPr lang="ru-RU" sz="2000" dirty="0" err="1" smtClean="0">
                <a:latin typeface="Times New Roman" pitchFamily="18" charset="0"/>
                <a:cs typeface="Times New Roman" pitchFamily="18" charset="0"/>
              </a:rPr>
              <a:t>самостійному</a:t>
            </a:r>
            <a:r>
              <a:rPr lang="ru-RU" sz="2000" dirty="0" smtClean="0">
                <a:latin typeface="Times New Roman" pitchFamily="18" charset="0"/>
                <a:cs typeface="Times New Roman" pitchFamily="18" charset="0"/>
              </a:rPr>
              <a:t> </a:t>
            </a:r>
            <a:r>
              <a:rPr lang="ru-RU" sz="2000" dirty="0" err="1" smtClean="0">
                <a:latin typeface="Times New Roman" pitchFamily="18" charset="0"/>
                <a:cs typeface="Times New Roman" pitchFamily="18" charset="0"/>
              </a:rPr>
              <a:t>збиранні</a:t>
            </a:r>
            <a:r>
              <a:rPr lang="ru-RU" sz="2000" dirty="0" smtClean="0">
                <a:latin typeface="Times New Roman" pitchFamily="18" charset="0"/>
                <a:cs typeface="Times New Roman" pitchFamily="18" charset="0"/>
              </a:rPr>
              <a:t> </a:t>
            </a:r>
            <a:r>
              <a:rPr lang="ru-RU" sz="2000" dirty="0" err="1" smtClean="0">
                <a:latin typeface="Times New Roman" pitchFamily="18" charset="0"/>
                <a:cs typeface="Times New Roman" pitchFamily="18" charset="0"/>
              </a:rPr>
              <a:t>лікарських</a:t>
            </a:r>
            <a:r>
              <a:rPr lang="ru-RU" sz="2000" dirty="0" smtClean="0">
                <a:latin typeface="Times New Roman" pitchFamily="18" charset="0"/>
                <a:cs typeface="Times New Roman" pitchFamily="18" charset="0"/>
              </a:rPr>
              <a:t> </a:t>
            </a:r>
            <a:r>
              <a:rPr lang="ru-RU" sz="2000" dirty="0" err="1" smtClean="0">
                <a:latin typeface="Times New Roman" pitchFamily="18" charset="0"/>
                <a:cs typeface="Times New Roman" pitchFamily="18" charset="0"/>
              </a:rPr>
              <a:t>рослин</a:t>
            </a:r>
            <a:r>
              <a:rPr lang="ru-RU" sz="2000" dirty="0" smtClean="0">
                <a:latin typeface="Times New Roman" pitchFamily="18" charset="0"/>
                <a:cs typeface="Times New Roman" pitchFamily="18" charset="0"/>
              </a:rPr>
              <a:t> </a:t>
            </a:r>
            <a:r>
              <a:rPr lang="ru-RU" sz="2000" dirty="0" err="1" smtClean="0">
                <a:latin typeface="Times New Roman" pitchFamily="18" charset="0"/>
                <a:cs typeface="Times New Roman" pitchFamily="18" charset="0"/>
              </a:rPr>
              <a:t>необхідно</a:t>
            </a:r>
            <a:r>
              <a:rPr lang="ru-RU" sz="2000" dirty="0" smtClean="0">
                <a:latin typeface="Times New Roman" pitchFamily="18" charset="0"/>
                <a:cs typeface="Times New Roman" pitchFamily="18" charset="0"/>
              </a:rPr>
              <a:t> </a:t>
            </a:r>
            <a:r>
              <a:rPr lang="ru-RU" sz="2000" dirty="0" err="1" smtClean="0">
                <a:latin typeface="Times New Roman" pitchFamily="18" charset="0"/>
                <a:cs typeface="Times New Roman" pitchFamily="18" charset="0"/>
              </a:rPr>
              <a:t>дотримуватися</a:t>
            </a:r>
            <a:r>
              <a:rPr lang="ru-RU" sz="2000" dirty="0" smtClean="0">
                <a:latin typeface="Times New Roman" pitchFamily="18" charset="0"/>
                <a:cs typeface="Times New Roman" pitchFamily="18" charset="0"/>
              </a:rPr>
              <a:t> </a:t>
            </a:r>
            <a:r>
              <a:rPr lang="ru-RU" sz="2000" dirty="0" err="1" smtClean="0">
                <a:latin typeface="Times New Roman" pitchFamily="18" charset="0"/>
                <a:cs typeface="Times New Roman" pitchFamily="18" charset="0"/>
              </a:rPr>
              <a:t>певних</a:t>
            </a:r>
            <a:r>
              <a:rPr lang="ru-RU" sz="2000" dirty="0" smtClean="0">
                <a:latin typeface="Times New Roman" pitchFamily="18" charset="0"/>
                <a:cs typeface="Times New Roman" pitchFamily="18" charset="0"/>
              </a:rPr>
              <a:t> </a:t>
            </a:r>
            <a:r>
              <a:rPr lang="ru-RU" sz="2000" dirty="0" err="1" smtClean="0">
                <a:latin typeface="Times New Roman" pitchFamily="18" charset="0"/>
                <a:cs typeface="Times New Roman" pitchFamily="18" charset="0"/>
              </a:rPr>
              <a:t>термінів</a:t>
            </a:r>
            <a:r>
              <a:rPr lang="ru-RU" sz="2000" dirty="0" smtClean="0">
                <a:latin typeface="Times New Roman" pitchFamily="18" charset="0"/>
                <a:cs typeface="Times New Roman" pitchFamily="18" charset="0"/>
              </a:rPr>
              <a:t> та правил </a:t>
            </a:r>
            <a:r>
              <a:rPr lang="ru-RU" sz="2000" dirty="0" err="1" smtClean="0">
                <a:latin typeface="Times New Roman" pitchFamily="18" charset="0"/>
                <a:cs typeface="Times New Roman" pitchFamily="18" charset="0"/>
              </a:rPr>
              <a:t>збору</a:t>
            </a:r>
            <a:r>
              <a:rPr lang="ru-RU" sz="2000" dirty="0" smtClean="0">
                <a:latin typeface="Times New Roman" pitchFamily="18" charset="0"/>
                <a:cs typeface="Times New Roman" pitchFamily="18" charset="0"/>
              </a:rPr>
              <a:t>, так як, </a:t>
            </a:r>
            <a:r>
              <a:rPr lang="ru-RU" sz="2000" dirty="0" err="1" smtClean="0">
                <a:latin typeface="Times New Roman" pitchFamily="18" charset="0"/>
                <a:cs typeface="Times New Roman" pitchFamily="18" charset="0"/>
              </a:rPr>
              <a:t>тільки</a:t>
            </a:r>
            <a:r>
              <a:rPr lang="ru-RU" sz="2000" dirty="0" smtClean="0">
                <a:latin typeface="Times New Roman" pitchFamily="18" charset="0"/>
                <a:cs typeface="Times New Roman" pitchFamily="18" charset="0"/>
              </a:rPr>
              <a:t> в </a:t>
            </a:r>
            <a:r>
              <a:rPr lang="ru-RU" sz="2000" dirty="0" err="1" smtClean="0">
                <a:latin typeface="Times New Roman" pitchFamily="18" charset="0"/>
                <a:cs typeface="Times New Roman" pitchFamily="18" charset="0"/>
              </a:rPr>
              <a:t>певний</a:t>
            </a:r>
            <a:r>
              <a:rPr lang="ru-RU" sz="2000" dirty="0" smtClean="0">
                <a:latin typeface="Times New Roman" pitchFamily="18" charset="0"/>
                <a:cs typeface="Times New Roman" pitchFamily="18" charset="0"/>
              </a:rPr>
              <a:t> час </a:t>
            </a:r>
            <a:r>
              <a:rPr lang="ru-RU" sz="2000" dirty="0" err="1" smtClean="0">
                <a:latin typeface="Times New Roman" pitchFamily="18" charset="0"/>
                <a:cs typeface="Times New Roman" pitchFamily="18" charset="0"/>
              </a:rPr>
              <a:t>рослина</a:t>
            </a:r>
            <a:r>
              <a:rPr lang="ru-RU" sz="2000" dirty="0" smtClean="0">
                <a:latin typeface="Times New Roman" pitchFamily="18" charset="0"/>
                <a:cs typeface="Times New Roman" pitchFamily="18" charset="0"/>
              </a:rPr>
              <a:t> </a:t>
            </a:r>
            <a:r>
              <a:rPr lang="ru-RU" sz="2000" dirty="0" err="1" smtClean="0">
                <a:latin typeface="Times New Roman" pitchFamily="18" charset="0"/>
                <a:cs typeface="Times New Roman" pitchFamily="18" charset="0"/>
              </a:rPr>
              <a:t>володіє</a:t>
            </a:r>
            <a:r>
              <a:rPr lang="ru-RU" sz="2000" dirty="0" smtClean="0">
                <a:latin typeface="Times New Roman" pitchFamily="18" charset="0"/>
                <a:cs typeface="Times New Roman" pitchFamily="18" charset="0"/>
              </a:rPr>
              <a:t> </a:t>
            </a:r>
            <a:r>
              <a:rPr lang="ru-RU" sz="2000" dirty="0" err="1" smtClean="0">
                <a:latin typeface="Times New Roman" pitchFamily="18" charset="0"/>
                <a:cs typeface="Times New Roman" pitchFamily="18" charset="0"/>
              </a:rPr>
              <a:t>всіма</a:t>
            </a:r>
            <a:r>
              <a:rPr lang="ru-RU" sz="2000" dirty="0" smtClean="0">
                <a:latin typeface="Times New Roman" pitchFamily="18" charset="0"/>
                <a:cs typeface="Times New Roman" pitchFamily="18" charset="0"/>
              </a:rPr>
              <a:t> </a:t>
            </a:r>
            <a:r>
              <a:rPr lang="ru-RU" sz="2000" dirty="0" err="1" smtClean="0">
                <a:latin typeface="Times New Roman" pitchFamily="18" charset="0"/>
                <a:cs typeface="Times New Roman" pitchFamily="18" charset="0"/>
              </a:rPr>
              <a:t>необхідними</a:t>
            </a:r>
            <a:r>
              <a:rPr lang="ru-RU" sz="2000" dirty="0" smtClean="0">
                <a:latin typeface="Times New Roman" pitchFamily="18" charset="0"/>
                <a:cs typeface="Times New Roman" pitchFamily="18" charset="0"/>
              </a:rPr>
              <a:t> для </a:t>
            </a:r>
            <a:r>
              <a:rPr lang="ru-RU" sz="2000" dirty="0" err="1" smtClean="0">
                <a:latin typeface="Times New Roman" pitchFamily="18" charset="0"/>
                <a:cs typeface="Times New Roman" pitchFamily="18" charset="0"/>
              </a:rPr>
              <a:t>лікування</a:t>
            </a:r>
            <a:r>
              <a:rPr lang="ru-RU" sz="2000" dirty="0" smtClean="0">
                <a:latin typeface="Times New Roman" pitchFamily="18" charset="0"/>
                <a:cs typeface="Times New Roman" pitchFamily="18" charset="0"/>
              </a:rPr>
              <a:t> </a:t>
            </a:r>
            <a:r>
              <a:rPr lang="ru-RU" sz="2000" dirty="0" err="1" smtClean="0">
                <a:latin typeface="Times New Roman" pitchFamily="18" charset="0"/>
                <a:cs typeface="Times New Roman" pitchFamily="18" charset="0"/>
              </a:rPr>
              <a:t>властивостями</a:t>
            </a:r>
            <a:r>
              <a:rPr lang="ru-RU" sz="2000" dirty="0" smtClean="0">
                <a:latin typeface="Times New Roman" pitchFamily="18" charset="0"/>
                <a:cs typeface="Times New Roman" pitchFamily="18" charset="0"/>
              </a:rPr>
              <a:t>, а </a:t>
            </a:r>
            <a:r>
              <a:rPr lang="ru-RU" sz="2000" dirty="0" err="1" smtClean="0">
                <a:latin typeface="Times New Roman" pitchFamily="18" charset="0"/>
                <a:cs typeface="Times New Roman" pitchFamily="18" charset="0"/>
              </a:rPr>
              <a:t>зберегти</a:t>
            </a:r>
            <a:r>
              <a:rPr lang="ru-RU" sz="2000" dirty="0" smtClean="0">
                <a:latin typeface="Times New Roman" pitchFamily="18" charset="0"/>
                <a:cs typeface="Times New Roman" pitchFamily="18" charset="0"/>
              </a:rPr>
              <a:t> </a:t>
            </a:r>
            <a:r>
              <a:rPr lang="ru-RU" sz="2000" dirty="0" err="1" smtClean="0">
                <a:latin typeface="Times New Roman" pitchFamily="18" charset="0"/>
                <a:cs typeface="Times New Roman" pitchFamily="18" charset="0"/>
              </a:rPr>
              <a:t>їх</a:t>
            </a:r>
            <a:r>
              <a:rPr lang="ru-RU" sz="2000" dirty="0" smtClean="0">
                <a:latin typeface="Times New Roman" pitchFamily="18" charset="0"/>
                <a:cs typeface="Times New Roman" pitchFamily="18" charset="0"/>
              </a:rPr>
              <a:t> </a:t>
            </a:r>
            <a:r>
              <a:rPr lang="ru-RU" sz="2000" dirty="0" err="1" smtClean="0">
                <a:latin typeface="Times New Roman" pitchFamily="18" charset="0"/>
                <a:cs typeface="Times New Roman" pitchFamily="18" charset="0"/>
              </a:rPr>
              <a:t>можна</a:t>
            </a:r>
            <a:r>
              <a:rPr lang="ru-RU" sz="2000" dirty="0" smtClean="0">
                <a:latin typeface="Times New Roman" pitchFamily="18" charset="0"/>
                <a:cs typeface="Times New Roman" pitchFamily="18" charset="0"/>
              </a:rPr>
              <a:t> </a:t>
            </a:r>
            <a:r>
              <a:rPr lang="ru-RU" sz="2000" dirty="0" err="1" smtClean="0">
                <a:latin typeface="Times New Roman" pitchFamily="18" charset="0"/>
                <a:cs typeface="Times New Roman" pitchFamily="18" charset="0"/>
              </a:rPr>
              <a:t>лише</a:t>
            </a:r>
            <a:r>
              <a:rPr lang="ru-RU" sz="2000" dirty="0" smtClean="0">
                <a:latin typeface="Times New Roman" pitchFamily="18" charset="0"/>
                <a:cs typeface="Times New Roman" pitchFamily="18" charset="0"/>
              </a:rPr>
              <a:t> при правильному </a:t>
            </a:r>
            <a:r>
              <a:rPr lang="ru-RU" sz="2000" dirty="0" err="1" smtClean="0">
                <a:latin typeface="Times New Roman" pitchFamily="18" charset="0"/>
                <a:cs typeface="Times New Roman" pitchFamily="18" charset="0"/>
              </a:rPr>
              <a:t>збиранні</a:t>
            </a:r>
            <a:r>
              <a:rPr lang="ru-RU" sz="2000" dirty="0" smtClean="0">
                <a:latin typeface="Times New Roman" pitchFamily="18" charset="0"/>
                <a:cs typeface="Times New Roman" pitchFamily="18" charset="0"/>
              </a:rPr>
              <a:t> та </a:t>
            </a:r>
            <a:r>
              <a:rPr lang="ru-RU" sz="2000" dirty="0" err="1" smtClean="0">
                <a:latin typeface="Times New Roman" pitchFamily="18" charset="0"/>
                <a:cs typeface="Times New Roman" pitchFamily="18" charset="0"/>
              </a:rPr>
              <a:t>зберіганні</a:t>
            </a:r>
            <a:r>
              <a:rPr lang="ru-RU" sz="2000" dirty="0" smtClean="0">
                <a:latin typeface="Times New Roman" pitchFamily="18" charset="0"/>
                <a:cs typeface="Times New Roman" pitchFamily="18" charset="0"/>
              </a:rPr>
              <a:t>.</a:t>
            </a:r>
            <a:r>
              <a:rPr lang="ru-RU" sz="1800" dirty="0" smtClean="0">
                <a:latin typeface="Times New Roman" pitchFamily="18" charset="0"/>
                <a:cs typeface="Times New Roman" pitchFamily="18" charset="0"/>
              </a:rPr>
              <a:t/>
            </a:r>
            <a:br>
              <a:rPr lang="ru-RU" sz="1800" dirty="0" smtClean="0">
                <a:latin typeface="Times New Roman" pitchFamily="18" charset="0"/>
                <a:cs typeface="Times New Roman" pitchFamily="18" charset="0"/>
              </a:rPr>
            </a:br>
            <a:r>
              <a:rPr lang="ru-RU" sz="1800" dirty="0" smtClean="0">
                <a:latin typeface="Times New Roman" pitchFamily="18" charset="0"/>
                <a:cs typeface="Times New Roman" pitchFamily="18" charset="0"/>
              </a:rPr>
              <a:t>                                  </a:t>
            </a:r>
            <a:br>
              <a:rPr lang="ru-RU" sz="1800" dirty="0" smtClean="0">
                <a:latin typeface="Times New Roman" pitchFamily="18" charset="0"/>
                <a:cs typeface="Times New Roman" pitchFamily="18" charset="0"/>
              </a:rPr>
            </a:br>
            <a:r>
              <a:rPr lang="ru-RU" sz="1800" dirty="0" smtClean="0">
                <a:latin typeface="Times New Roman" pitchFamily="18" charset="0"/>
                <a:cs typeface="Times New Roman" pitchFamily="18" charset="0"/>
              </a:rPr>
              <a:t>                                               </a:t>
            </a:r>
            <a:r>
              <a:rPr lang="ru-RU" sz="2400" i="1"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Збір</a:t>
            </a:r>
            <a:r>
              <a:rPr lang="ru-RU" sz="2400" i="1"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 народна </a:t>
            </a:r>
            <a:r>
              <a:rPr lang="ru-RU" sz="2400" i="1"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традиція</a:t>
            </a:r>
            <a:r>
              <a:rPr lang="ru-RU" sz="2400" i="1"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r>
            <a:br>
              <a:rPr lang="ru-RU" sz="2400" i="1"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br>
            <a:r>
              <a:rPr lang="ru-RU" sz="2000" dirty="0" smtClean="0"/>
              <a:t>До </a:t>
            </a:r>
            <a:r>
              <a:rPr lang="ru-RU" sz="2000" dirty="0" err="1" smtClean="0"/>
              <a:t>збору</a:t>
            </a:r>
            <a:r>
              <a:rPr lang="ru-RU" sz="2000" dirty="0" smtClean="0"/>
              <a:t> </a:t>
            </a:r>
            <a:r>
              <a:rPr lang="ru-RU" sz="2000" dirty="0" err="1" smtClean="0"/>
              <a:t>лікарських</a:t>
            </a:r>
            <a:r>
              <a:rPr lang="ru-RU" sz="2000" dirty="0" smtClean="0"/>
              <a:t> </a:t>
            </a:r>
            <a:r>
              <a:rPr lang="ru-RU" sz="2000" dirty="0" err="1" smtClean="0"/>
              <a:t>рослин</a:t>
            </a:r>
            <a:r>
              <a:rPr lang="ru-RU" sz="2000" dirty="0" smtClean="0"/>
              <a:t> </a:t>
            </a:r>
            <a:r>
              <a:rPr lang="ru-RU" sz="2000" dirty="0" err="1" smtClean="0"/>
              <a:t>варто</a:t>
            </a:r>
            <a:r>
              <a:rPr lang="ru-RU" sz="2000" dirty="0" smtClean="0"/>
              <a:t> </a:t>
            </a:r>
            <a:r>
              <a:rPr lang="ru-RU" sz="2000" dirty="0" err="1" smtClean="0"/>
              <a:t>готуватися</a:t>
            </a:r>
            <a:r>
              <a:rPr lang="ru-RU" sz="2000" dirty="0" smtClean="0"/>
              <a:t> </a:t>
            </a:r>
            <a:r>
              <a:rPr lang="ru-RU" sz="2000" dirty="0" err="1" smtClean="0"/>
              <a:t>й</a:t>
            </a:r>
            <a:r>
              <a:rPr lang="ru-RU" sz="2000" dirty="0" smtClean="0"/>
              <a:t> </a:t>
            </a:r>
            <a:r>
              <a:rPr lang="ru-RU" sz="2000" dirty="0" err="1" smtClean="0"/>
              <a:t>спостерігати</a:t>
            </a:r>
            <a:r>
              <a:rPr lang="ru-RU" sz="2000" dirty="0" smtClean="0"/>
              <a:t> за фазами </a:t>
            </a:r>
            <a:r>
              <a:rPr lang="ru-RU" sz="2000" dirty="0" err="1" smtClean="0"/>
              <a:t>місяця</a:t>
            </a:r>
            <a:r>
              <a:rPr lang="ru-RU" sz="2000" dirty="0" smtClean="0"/>
              <a:t>. А </a:t>
            </a:r>
            <a:r>
              <a:rPr lang="ru-RU" sz="2000" dirty="0" err="1" smtClean="0"/>
              <a:t>ще</a:t>
            </a:r>
            <a:r>
              <a:rPr lang="ru-RU" sz="2000" dirty="0" smtClean="0"/>
              <a:t> </a:t>
            </a:r>
            <a:r>
              <a:rPr lang="ru-RU" sz="2000" dirty="0" err="1" smtClean="0"/>
              <a:t>пам’ятати</a:t>
            </a:r>
            <a:r>
              <a:rPr lang="ru-RU" sz="2000" dirty="0" smtClean="0"/>
              <a:t> правило: коли </a:t>
            </a:r>
            <a:r>
              <a:rPr lang="ru-RU" sz="2000" dirty="0" err="1" smtClean="0"/>
              <a:t>трапляється</a:t>
            </a:r>
            <a:r>
              <a:rPr lang="ru-RU" sz="2000" dirty="0" smtClean="0"/>
              <a:t> </a:t>
            </a:r>
            <a:r>
              <a:rPr lang="ru-RU" sz="2000" dirty="0" err="1" smtClean="0"/>
              <a:t>галявина</a:t>
            </a:r>
            <a:r>
              <a:rPr lang="ru-RU" sz="2000" dirty="0" smtClean="0"/>
              <a:t> </a:t>
            </a:r>
            <a:r>
              <a:rPr lang="ru-RU" sz="2000" dirty="0" err="1" smtClean="0"/>
              <a:t>з</a:t>
            </a:r>
            <a:r>
              <a:rPr lang="ru-RU" sz="2000" dirty="0" smtClean="0"/>
              <a:t> </a:t>
            </a:r>
            <a:r>
              <a:rPr lang="ru-RU" sz="2000" dirty="0" err="1" smtClean="0"/>
              <a:t>лікарськими</a:t>
            </a:r>
            <a:r>
              <a:rPr lang="ru-RU" sz="2000" dirty="0" smtClean="0"/>
              <a:t> </a:t>
            </a:r>
            <a:r>
              <a:rPr lang="ru-RU" sz="2000" dirty="0" err="1" smtClean="0"/>
              <a:t>рослинами</a:t>
            </a:r>
            <a:r>
              <a:rPr lang="ru-RU" sz="2000" dirty="0" smtClean="0"/>
              <a:t>, то на </a:t>
            </a:r>
            <a:r>
              <a:rPr lang="ru-RU" sz="2000" dirty="0" err="1" smtClean="0"/>
              <a:t>кожен</a:t>
            </a:r>
            <a:r>
              <a:rPr lang="ru-RU" sz="2000" dirty="0" smtClean="0"/>
              <a:t> </a:t>
            </a:r>
            <a:r>
              <a:rPr lang="ru-RU" sz="2000" dirty="0" err="1" smtClean="0"/>
              <a:t>квадратний</a:t>
            </a:r>
            <a:r>
              <a:rPr lang="ru-RU" sz="2000" dirty="0" smtClean="0"/>
              <a:t> метр </a:t>
            </a:r>
            <a:r>
              <a:rPr lang="ru-RU" sz="2000" dirty="0" err="1" smtClean="0"/>
              <a:t>обов’язково</a:t>
            </a:r>
            <a:r>
              <a:rPr lang="ru-RU" sz="2000" dirty="0" smtClean="0"/>
              <a:t> </a:t>
            </a:r>
            <a:r>
              <a:rPr lang="ru-RU" sz="2000" dirty="0" err="1" smtClean="0"/>
              <a:t>потрібно</a:t>
            </a:r>
            <a:r>
              <a:rPr lang="ru-RU" sz="2000" dirty="0" smtClean="0"/>
              <a:t> </a:t>
            </a:r>
            <a:r>
              <a:rPr lang="ru-RU" sz="2000" dirty="0" err="1" smtClean="0"/>
              <a:t>лишити</a:t>
            </a:r>
            <a:r>
              <a:rPr lang="ru-RU" sz="2000" dirty="0" smtClean="0"/>
              <a:t> </a:t>
            </a:r>
            <a:r>
              <a:rPr lang="ru-RU" sz="2000" dirty="0" err="1" smtClean="0"/>
              <a:t>три-п’ять</a:t>
            </a:r>
            <a:r>
              <a:rPr lang="ru-RU" sz="2000" dirty="0" smtClean="0"/>
              <a:t> </a:t>
            </a:r>
            <a:r>
              <a:rPr lang="ru-RU" sz="2000" dirty="0" err="1" smtClean="0"/>
              <a:t>рослин</a:t>
            </a:r>
            <a:r>
              <a:rPr lang="ru-RU" sz="2000" dirty="0" smtClean="0"/>
              <a:t>. </a:t>
            </a:r>
            <a:r>
              <a:rPr lang="ru-RU" sz="2000" dirty="0" err="1" smtClean="0"/>
              <a:t>Збір</a:t>
            </a:r>
            <a:r>
              <a:rPr lang="ru-RU" sz="2000" dirty="0" smtClean="0"/>
              <a:t> </a:t>
            </a:r>
            <a:r>
              <a:rPr lang="ru-RU" sz="2000" dirty="0" err="1" smtClean="0"/>
              <a:t>лікарських</a:t>
            </a:r>
            <a:r>
              <a:rPr lang="ru-RU" sz="2000" dirty="0" smtClean="0"/>
              <a:t> </a:t>
            </a:r>
            <a:r>
              <a:rPr lang="ru-RU" sz="2000" dirty="0" err="1" smtClean="0"/>
              <a:t>рослин</a:t>
            </a:r>
            <a:r>
              <a:rPr lang="ru-RU" sz="2000" dirty="0" smtClean="0"/>
              <a:t> — </a:t>
            </a:r>
            <a:r>
              <a:rPr lang="ru-RU" sz="2000" dirty="0" err="1" smtClean="0"/>
              <a:t>прадавня</a:t>
            </a:r>
            <a:r>
              <a:rPr lang="ru-RU" sz="2000" dirty="0" smtClean="0"/>
              <a:t> </a:t>
            </a:r>
            <a:r>
              <a:rPr lang="ru-RU" sz="2000" dirty="0" err="1" smtClean="0"/>
              <a:t>українська</a:t>
            </a:r>
            <a:r>
              <a:rPr lang="ru-RU" sz="2000" dirty="0" smtClean="0"/>
              <a:t> народна </a:t>
            </a:r>
            <a:r>
              <a:rPr lang="ru-RU" sz="2000" dirty="0" err="1" smtClean="0"/>
              <a:t>традиція</a:t>
            </a:r>
            <a:r>
              <a:rPr lang="ru-RU" sz="2000" dirty="0" smtClean="0"/>
              <a:t>. У </a:t>
            </a:r>
            <a:r>
              <a:rPr lang="ru-RU" sz="2000" dirty="0" err="1" smtClean="0"/>
              <a:t>давнину</a:t>
            </a:r>
            <a:r>
              <a:rPr lang="ru-RU" sz="2000" dirty="0" smtClean="0"/>
              <a:t> на </a:t>
            </a:r>
            <a:r>
              <a:rPr lang="ru-RU" sz="2000" dirty="0" err="1" smtClean="0"/>
              <a:t>їх</a:t>
            </a:r>
            <a:r>
              <a:rPr lang="ru-RU" sz="2000" dirty="0" smtClean="0"/>
              <a:t> </a:t>
            </a:r>
            <a:r>
              <a:rPr lang="ru-RU" sz="2000" dirty="0" err="1" smtClean="0"/>
              <a:t>заготівлю</a:t>
            </a:r>
            <a:r>
              <a:rPr lang="ru-RU" sz="2000" dirty="0" smtClean="0"/>
              <a:t> </a:t>
            </a:r>
            <a:r>
              <a:rPr lang="ru-RU" sz="2000" dirty="0" err="1" smtClean="0"/>
              <a:t>виходили</a:t>
            </a:r>
            <a:r>
              <a:rPr lang="ru-RU" sz="2000" dirty="0" smtClean="0"/>
              <a:t>, </a:t>
            </a:r>
            <a:r>
              <a:rPr lang="ru-RU" sz="2000" dirty="0" err="1" smtClean="0"/>
              <a:t>керуючись</a:t>
            </a:r>
            <a:r>
              <a:rPr lang="ru-RU" sz="2000" dirty="0" smtClean="0"/>
              <a:t> </a:t>
            </a:r>
            <a:r>
              <a:rPr lang="ru-RU" sz="2000" dirty="0" err="1" smtClean="0"/>
              <a:t>положенням</a:t>
            </a:r>
            <a:r>
              <a:rPr lang="ru-RU" sz="2000" dirty="0" smtClean="0"/>
              <a:t> планет на </a:t>
            </a:r>
            <a:r>
              <a:rPr lang="ru-RU" sz="2000" dirty="0" err="1" smtClean="0"/>
              <a:t>небі</a:t>
            </a:r>
            <a:r>
              <a:rPr lang="ru-RU" sz="2000" dirty="0" smtClean="0"/>
              <a:t>, </a:t>
            </a:r>
            <a:r>
              <a:rPr lang="ru-RU" sz="2000" dirty="0" err="1" smtClean="0"/>
              <a:t>наші</a:t>
            </a:r>
            <a:r>
              <a:rPr lang="ru-RU" sz="2000" dirty="0" smtClean="0"/>
              <a:t> </a:t>
            </a:r>
            <a:r>
              <a:rPr lang="ru-RU" sz="2000" dirty="0" err="1" smtClean="0"/>
              <a:t>пращури</a:t>
            </a:r>
            <a:r>
              <a:rPr lang="ru-RU" sz="2000" dirty="0" smtClean="0"/>
              <a:t> </a:t>
            </a:r>
            <a:r>
              <a:rPr lang="ru-RU" sz="2000" dirty="0" err="1" smtClean="0"/>
              <a:t>були</a:t>
            </a:r>
            <a:r>
              <a:rPr lang="ru-RU" sz="2000" dirty="0" smtClean="0"/>
              <a:t> </a:t>
            </a:r>
            <a:r>
              <a:rPr lang="ru-RU" sz="2000" dirty="0" err="1" smtClean="0"/>
              <a:t>кращими</a:t>
            </a:r>
            <a:r>
              <a:rPr lang="ru-RU" sz="2000" dirty="0" smtClean="0"/>
              <a:t> астрономами. Коли </a:t>
            </a:r>
            <a:r>
              <a:rPr lang="ru-RU" sz="2000" dirty="0" err="1" smtClean="0"/>
              <a:t>місяць</a:t>
            </a:r>
            <a:r>
              <a:rPr lang="ru-RU" sz="2000" dirty="0" smtClean="0"/>
              <a:t> росте — </a:t>
            </a:r>
            <a:r>
              <a:rPr lang="ru-RU" sz="2000" dirty="0" err="1" smtClean="0"/>
              <a:t>збирають</a:t>
            </a:r>
            <a:r>
              <a:rPr lang="ru-RU" sz="2000" dirty="0" smtClean="0"/>
              <a:t> усе, </a:t>
            </a:r>
            <a:r>
              <a:rPr lang="ru-RU" sz="2000" dirty="0" err="1" smtClean="0"/>
              <a:t>що</a:t>
            </a:r>
            <a:r>
              <a:rPr lang="ru-RU" sz="2000" dirty="0" smtClean="0"/>
              <a:t> </a:t>
            </a:r>
            <a:r>
              <a:rPr lang="ru-RU" sz="2000" dirty="0" err="1" smtClean="0"/>
              <a:t>йде</a:t>
            </a:r>
            <a:r>
              <a:rPr lang="ru-RU" sz="2000" dirty="0" smtClean="0"/>
              <a:t> </a:t>
            </a:r>
            <a:r>
              <a:rPr lang="ru-RU" sz="2000" dirty="0" err="1" smtClean="0"/>
              <a:t>уверх</a:t>
            </a:r>
            <a:r>
              <a:rPr lang="ru-RU" sz="2000" dirty="0" smtClean="0"/>
              <a:t>, </a:t>
            </a:r>
            <a:r>
              <a:rPr lang="ru-RU" sz="2000" dirty="0" err="1" smtClean="0"/>
              <a:t>тобто</a:t>
            </a:r>
            <a:r>
              <a:rPr lang="ru-RU" sz="2000" dirty="0" smtClean="0"/>
              <a:t> </a:t>
            </a:r>
            <a:r>
              <a:rPr lang="ru-RU" sz="2000" dirty="0" err="1" smtClean="0"/>
              <a:t>наземну</a:t>
            </a:r>
            <a:r>
              <a:rPr lang="ru-RU" sz="2000" dirty="0" smtClean="0"/>
              <a:t> </a:t>
            </a:r>
            <a:r>
              <a:rPr lang="ru-RU" sz="2000" dirty="0" err="1" smtClean="0"/>
              <a:t>частину</a:t>
            </a:r>
            <a:r>
              <a:rPr lang="ru-RU" sz="2000" dirty="0" smtClean="0"/>
              <a:t> </a:t>
            </a:r>
            <a:r>
              <a:rPr lang="ru-RU" sz="2000" dirty="0" err="1" smtClean="0"/>
              <a:t>рослини</a:t>
            </a:r>
            <a:r>
              <a:rPr lang="ru-RU" sz="2000" dirty="0" smtClean="0"/>
              <a:t>, траву. Коли </a:t>
            </a:r>
            <a:r>
              <a:rPr lang="ru-RU" sz="2000" dirty="0" err="1" smtClean="0"/>
              <a:t>місяць</a:t>
            </a:r>
            <a:r>
              <a:rPr lang="ru-RU" sz="2000" dirty="0" smtClean="0"/>
              <a:t> </a:t>
            </a:r>
            <a:r>
              <a:rPr lang="ru-RU" sz="2000" dirty="0" err="1" smtClean="0"/>
              <a:t>старий</a:t>
            </a:r>
            <a:r>
              <a:rPr lang="ru-RU" sz="2000" dirty="0" smtClean="0"/>
              <a:t>, </a:t>
            </a:r>
            <a:r>
              <a:rPr lang="ru-RU" sz="2000" dirty="0" err="1" smtClean="0"/>
              <a:t>збирають</a:t>
            </a:r>
            <a:r>
              <a:rPr lang="ru-RU" sz="2000" dirty="0" smtClean="0"/>
              <a:t> </a:t>
            </a:r>
            <a:r>
              <a:rPr lang="ru-RU" sz="2000" dirty="0" err="1" smtClean="0"/>
              <a:t>коріння</a:t>
            </a:r>
            <a:r>
              <a:rPr lang="ru-RU" sz="2000" dirty="0" smtClean="0"/>
              <a:t> </a:t>
            </a:r>
            <a:r>
              <a:rPr lang="ru-RU" sz="2000" dirty="0" err="1" smtClean="0"/>
              <a:t>лікарських</a:t>
            </a:r>
            <a:r>
              <a:rPr lang="ru-RU" sz="2000" dirty="0" smtClean="0"/>
              <a:t> </a:t>
            </a:r>
            <a:r>
              <a:rPr lang="ru-RU" sz="2000" dirty="0" err="1" smtClean="0"/>
              <a:t>рослин</a:t>
            </a:r>
            <a:r>
              <a:rPr lang="ru-RU" sz="2000" dirty="0" smtClean="0"/>
              <a:t>. </a:t>
            </a:r>
            <a:r>
              <a:rPr lang="ru-RU" sz="2000" dirty="0" err="1" smtClean="0"/>
              <a:t>Слід</a:t>
            </a:r>
            <a:r>
              <a:rPr lang="ru-RU" sz="2000" dirty="0" smtClean="0"/>
              <a:t> </a:t>
            </a:r>
            <a:r>
              <a:rPr lang="ru-RU" sz="2000" dirty="0" err="1" smtClean="0"/>
              <a:t>пам’ятати</a:t>
            </a:r>
            <a:r>
              <a:rPr lang="ru-RU" sz="2000" dirty="0" smtClean="0"/>
              <a:t>, </a:t>
            </a:r>
            <a:r>
              <a:rPr lang="ru-RU" sz="2000" dirty="0" err="1" smtClean="0"/>
              <a:t>що</a:t>
            </a:r>
            <a:r>
              <a:rPr lang="ru-RU" sz="2000" dirty="0" smtClean="0"/>
              <a:t> </a:t>
            </a:r>
            <a:r>
              <a:rPr lang="ru-RU" sz="2000" dirty="0" err="1" smtClean="0"/>
              <a:t>рослини</a:t>
            </a:r>
            <a:r>
              <a:rPr lang="ru-RU" sz="2000" dirty="0" smtClean="0"/>
              <a:t>, </a:t>
            </a:r>
            <a:r>
              <a:rPr lang="ru-RU" sz="2000" dirty="0" err="1" smtClean="0"/>
              <a:t>які</a:t>
            </a:r>
            <a:r>
              <a:rPr lang="ru-RU" sz="2000" dirty="0" smtClean="0"/>
              <a:t> </a:t>
            </a:r>
            <a:r>
              <a:rPr lang="ru-RU" sz="2000" dirty="0" err="1" smtClean="0"/>
              <a:t>ростуть</a:t>
            </a:r>
            <a:r>
              <a:rPr lang="ru-RU" sz="2000" dirty="0" smtClean="0"/>
              <a:t> у </a:t>
            </a:r>
            <a:r>
              <a:rPr lang="ru-RU" sz="2000" dirty="0" err="1" smtClean="0"/>
              <a:t>тій</a:t>
            </a:r>
            <a:r>
              <a:rPr lang="ru-RU" sz="2000" dirty="0" smtClean="0"/>
              <a:t> </a:t>
            </a:r>
            <a:r>
              <a:rPr lang="ru-RU" sz="2000" dirty="0" err="1" smtClean="0"/>
              <a:t>місцевості</a:t>
            </a:r>
            <a:r>
              <a:rPr lang="ru-RU" sz="2000" dirty="0" smtClean="0"/>
              <a:t>, де </a:t>
            </a:r>
            <a:r>
              <a:rPr lang="ru-RU" sz="2000" dirty="0" err="1" smtClean="0"/>
              <a:t>проживає</a:t>
            </a:r>
            <a:r>
              <a:rPr lang="ru-RU" sz="2000" dirty="0" smtClean="0"/>
              <a:t> </a:t>
            </a:r>
            <a:r>
              <a:rPr lang="ru-RU" sz="2000" dirty="0" err="1" smtClean="0"/>
              <a:t>хворий</a:t>
            </a:r>
            <a:r>
              <a:rPr lang="ru-RU" sz="2000" dirty="0" smtClean="0"/>
              <a:t>, — </a:t>
            </a:r>
            <a:r>
              <a:rPr lang="ru-RU" sz="2000" dirty="0" err="1" smtClean="0"/>
              <a:t>найкращі</a:t>
            </a:r>
            <a:r>
              <a:rPr lang="ru-RU" sz="2000" dirty="0" smtClean="0"/>
              <a:t> для </a:t>
            </a:r>
            <a:r>
              <a:rPr lang="ru-RU" sz="2000" dirty="0" err="1" smtClean="0"/>
              <a:t>його</a:t>
            </a:r>
            <a:r>
              <a:rPr lang="ru-RU" sz="2000" dirty="0" smtClean="0"/>
              <a:t> </a:t>
            </a:r>
            <a:r>
              <a:rPr lang="ru-RU" sz="2000" dirty="0" err="1" smtClean="0"/>
              <a:t>лікування</a:t>
            </a:r>
            <a:r>
              <a:rPr lang="ru-RU" sz="2000" dirty="0" smtClean="0"/>
              <a:t>.</a:t>
            </a:r>
            <a:br>
              <a:rPr lang="ru-RU" sz="2000" dirty="0" smtClean="0"/>
            </a:br>
            <a:r>
              <a:rPr lang="ru-RU" sz="2000" dirty="0" smtClean="0"/>
              <a:t/>
            </a:r>
            <a:br>
              <a:rPr lang="ru-RU" sz="2000" dirty="0" smtClean="0"/>
            </a:br>
            <a:endParaRPr lang="ru-RU" sz="2000" i="1" dirty="0">
              <a:latin typeface="Times New Roman" pitchFamily="18" charset="0"/>
              <a:cs typeface="Times New Roman" pitchFamily="18" charset="0"/>
            </a:endParaRPr>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71472" y="142852"/>
            <a:ext cx="8358246" cy="6500858"/>
          </a:xfrm>
        </p:spPr>
        <p:txBody>
          <a:bodyPr/>
          <a:lstStyle/>
          <a:p>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3.Гадючник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в’язолистий</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фармакологічні</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властивості</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та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рецепти</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r>
            <a:b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br>
            <a:r>
              <a:rPr lang="ru-RU" sz="1800" i="1" dirty="0" err="1" smtClean="0"/>
              <a:t>Гадючник</a:t>
            </a:r>
            <a:r>
              <a:rPr lang="ru-RU" sz="1800" i="1" dirty="0" smtClean="0"/>
              <a:t> </a:t>
            </a:r>
            <a:r>
              <a:rPr lang="ru-RU" sz="1800" i="1" dirty="0" err="1" smtClean="0"/>
              <a:t>в’язолистий</a:t>
            </a:r>
            <a:r>
              <a:rPr lang="ru-RU" sz="1800" dirty="0" smtClean="0"/>
              <a:t> (</a:t>
            </a:r>
            <a:r>
              <a:rPr lang="en-US" sz="1800" b="1" dirty="0" err="1" smtClean="0"/>
              <a:t>Filipendula</a:t>
            </a:r>
            <a:r>
              <a:rPr lang="en-US" sz="1800" b="1" dirty="0" smtClean="0"/>
              <a:t> </a:t>
            </a:r>
            <a:r>
              <a:rPr lang="en-US" sz="1800" b="1" dirty="0" err="1" smtClean="0"/>
              <a:t>ulmaria</a:t>
            </a:r>
            <a:r>
              <a:rPr lang="en-US" sz="1800" dirty="0" smtClean="0"/>
              <a:t>, </a:t>
            </a:r>
            <a:r>
              <a:rPr lang="en-US" sz="1800" b="1" dirty="0" err="1" smtClean="0"/>
              <a:t>Spiraea</a:t>
            </a:r>
            <a:r>
              <a:rPr lang="en-US" sz="1800" b="1" dirty="0" smtClean="0"/>
              <a:t> </a:t>
            </a:r>
            <a:r>
              <a:rPr lang="en-US" sz="1800" b="1" dirty="0" err="1" smtClean="0"/>
              <a:t>ulmaria</a:t>
            </a:r>
            <a:r>
              <a:rPr lang="en-US" sz="1800" dirty="0" smtClean="0"/>
              <a:t>, </a:t>
            </a:r>
            <a:r>
              <a:rPr lang="ru-RU" sz="1800" dirty="0" err="1" smtClean="0"/>
              <a:t>спірея</a:t>
            </a:r>
            <a:r>
              <a:rPr lang="ru-RU" sz="1800" dirty="0" smtClean="0"/>
              <a:t> </a:t>
            </a:r>
            <a:r>
              <a:rPr lang="ru-RU" sz="1800" dirty="0" err="1" smtClean="0"/>
              <a:t>в’язолиста</a:t>
            </a:r>
            <a:r>
              <a:rPr lang="ru-RU" sz="1800" dirty="0" smtClean="0"/>
              <a:t>, таволга </a:t>
            </a:r>
            <a:r>
              <a:rPr lang="ru-RU" sz="1800" dirty="0" err="1" smtClean="0"/>
              <a:t>в’язолиста</a:t>
            </a:r>
            <a:r>
              <a:rPr lang="ru-RU" sz="1800" dirty="0" smtClean="0"/>
              <a:t>, </a:t>
            </a:r>
            <a:r>
              <a:rPr lang="ru-RU" sz="1800" dirty="0" err="1" smtClean="0"/>
              <a:t>борошень</a:t>
            </a:r>
            <a:r>
              <a:rPr lang="ru-RU" sz="1800" dirty="0" smtClean="0"/>
              <a:t>) – </a:t>
            </a:r>
            <a:r>
              <a:rPr lang="ru-RU" sz="1800" dirty="0" err="1" smtClean="0"/>
              <a:t>це</a:t>
            </a:r>
            <a:r>
              <a:rPr lang="ru-RU" sz="1800" dirty="0" smtClean="0"/>
              <a:t> </a:t>
            </a:r>
            <a:r>
              <a:rPr lang="ru-RU" sz="1800" dirty="0" err="1" smtClean="0"/>
              <a:t>багаторічна</a:t>
            </a:r>
            <a:r>
              <a:rPr lang="ru-RU" sz="1800" dirty="0" smtClean="0"/>
              <a:t> </a:t>
            </a:r>
            <a:r>
              <a:rPr lang="ru-RU" sz="1800" dirty="0" err="1" smtClean="0"/>
              <a:t>трав’яниста</a:t>
            </a:r>
            <a:r>
              <a:rPr lang="ru-RU" sz="1800" dirty="0" smtClean="0"/>
              <a:t> </a:t>
            </a:r>
            <a:r>
              <a:rPr lang="ru-RU" sz="1800" dirty="0" err="1" smtClean="0"/>
              <a:t>лікарська</a:t>
            </a:r>
            <a:r>
              <a:rPr lang="ru-RU" sz="1800" dirty="0" smtClean="0"/>
              <a:t> </a:t>
            </a:r>
            <a:r>
              <a:rPr lang="ru-RU" sz="1800" dirty="0" err="1" smtClean="0"/>
              <a:t>рослина</a:t>
            </a:r>
            <a:r>
              <a:rPr lang="ru-RU" sz="1800" dirty="0" smtClean="0"/>
              <a:t>, </a:t>
            </a:r>
            <a:r>
              <a:rPr lang="ru-RU" sz="1800" dirty="0" err="1" smtClean="0"/>
              <a:t>що</a:t>
            </a:r>
            <a:r>
              <a:rPr lang="ru-RU" sz="1800" dirty="0" smtClean="0"/>
              <a:t> </a:t>
            </a:r>
            <a:r>
              <a:rPr lang="ru-RU" sz="1800" dirty="0" err="1" smtClean="0"/>
              <a:t>відноситься</a:t>
            </a:r>
            <a:r>
              <a:rPr lang="ru-RU" sz="1800" dirty="0" smtClean="0"/>
              <a:t> до </a:t>
            </a:r>
            <a:r>
              <a:rPr lang="ru-RU" sz="1800" dirty="0" err="1" smtClean="0"/>
              <a:t>родини</a:t>
            </a:r>
            <a:r>
              <a:rPr lang="ru-RU" sz="1800" dirty="0" smtClean="0"/>
              <a:t> </a:t>
            </a:r>
            <a:r>
              <a:rPr lang="ru-RU" sz="1800" dirty="0" err="1" smtClean="0"/>
              <a:t>трояндових</a:t>
            </a:r>
            <a:r>
              <a:rPr lang="ru-RU" sz="1800" dirty="0" smtClean="0"/>
              <a:t>. У </a:t>
            </a:r>
            <a:r>
              <a:rPr lang="ru-RU" sz="1800" dirty="0" err="1" smtClean="0"/>
              <a:t>неї</a:t>
            </a:r>
            <a:r>
              <a:rPr lang="ru-RU" sz="1800" dirty="0" smtClean="0"/>
              <a:t> </a:t>
            </a:r>
            <a:r>
              <a:rPr lang="ru-RU" sz="1800" dirty="0" err="1" smtClean="0"/>
              <a:t>дерев’янисте</a:t>
            </a:r>
            <a:r>
              <a:rPr lang="ru-RU" sz="1800" dirty="0" smtClean="0"/>
              <a:t> </a:t>
            </a:r>
            <a:r>
              <a:rPr lang="ru-RU" sz="1800" dirty="0" err="1" smtClean="0"/>
              <a:t>повзуче</a:t>
            </a:r>
            <a:r>
              <a:rPr lang="ru-RU" sz="1800" dirty="0" smtClean="0"/>
              <a:t> </a:t>
            </a:r>
            <a:r>
              <a:rPr lang="ru-RU" sz="1800" dirty="0" err="1" smtClean="0"/>
              <a:t>кореневище</a:t>
            </a:r>
            <a:r>
              <a:rPr lang="ru-RU" sz="1800" dirty="0" smtClean="0"/>
              <a:t> та </a:t>
            </a:r>
            <a:r>
              <a:rPr lang="ru-RU" sz="1800" dirty="0" err="1" smtClean="0"/>
              <a:t>прямостояче</a:t>
            </a:r>
            <a:r>
              <a:rPr lang="ru-RU" sz="1800" dirty="0" smtClean="0"/>
              <a:t>, </a:t>
            </a:r>
            <a:r>
              <a:rPr lang="ru-RU" sz="1800" dirty="0" err="1" smtClean="0"/>
              <a:t>облиствлене</a:t>
            </a:r>
            <a:r>
              <a:rPr lang="ru-RU" sz="1800" dirty="0" smtClean="0"/>
              <a:t>, </a:t>
            </a:r>
            <a:r>
              <a:rPr lang="ru-RU" sz="1800" dirty="0" err="1" smtClean="0"/>
              <a:t>нерозгалужене</a:t>
            </a:r>
            <a:r>
              <a:rPr lang="ru-RU" sz="1800" dirty="0" smtClean="0"/>
              <a:t> стебло </a:t>
            </a:r>
            <a:r>
              <a:rPr lang="ru-RU" sz="1800" dirty="0" err="1" smtClean="0"/>
              <a:t>висотою</a:t>
            </a:r>
            <a:r>
              <a:rPr lang="ru-RU" sz="1800" dirty="0" smtClean="0"/>
              <a:t> 50-150 см.</a:t>
            </a:r>
            <a:r>
              <a:rPr lang="ru-RU" dirty="0" smtClean="0"/>
              <a:t> </a:t>
            </a:r>
            <a:r>
              <a:rPr lang="ru-RU" sz="1800" dirty="0" err="1" smtClean="0"/>
              <a:t>Листя</a:t>
            </a:r>
            <a:r>
              <a:rPr lang="ru-RU" sz="1800" dirty="0" smtClean="0"/>
              <a:t> </a:t>
            </a:r>
            <a:r>
              <a:rPr lang="ru-RU" sz="1800" dirty="0" err="1" smtClean="0"/>
              <a:t>гадючника</a:t>
            </a:r>
            <a:r>
              <a:rPr lang="ru-RU" sz="1800" dirty="0" smtClean="0"/>
              <a:t> </a:t>
            </a:r>
            <a:r>
              <a:rPr lang="ru-RU" sz="1800" dirty="0" err="1" smtClean="0"/>
              <a:t>в’язолистого</a:t>
            </a:r>
            <a:r>
              <a:rPr lang="ru-RU" sz="1800" dirty="0" smtClean="0"/>
              <a:t> </a:t>
            </a:r>
            <a:r>
              <a:rPr lang="ru-RU" sz="1800" dirty="0" err="1" smtClean="0"/>
              <a:t>переривчасто-перисте</a:t>
            </a:r>
            <a:r>
              <a:rPr lang="ru-RU" sz="1800" dirty="0" smtClean="0"/>
              <a:t>, </a:t>
            </a:r>
            <a:r>
              <a:rPr lang="ru-RU" sz="1800" dirty="0" err="1" smtClean="0"/>
              <a:t>бокові</a:t>
            </a:r>
            <a:r>
              <a:rPr lang="ru-RU" sz="1800" dirty="0" smtClean="0"/>
              <a:t> листки </a:t>
            </a:r>
            <a:r>
              <a:rPr lang="ru-RU" sz="1800" dirty="0" err="1" smtClean="0"/>
              <a:t>широкі</a:t>
            </a:r>
            <a:r>
              <a:rPr lang="ru-RU" sz="1800" dirty="0" smtClean="0"/>
              <a:t>, </a:t>
            </a:r>
            <a:r>
              <a:rPr lang="ru-RU" sz="1800" dirty="0" err="1" smtClean="0"/>
              <a:t>яйцеподібні</a:t>
            </a:r>
            <a:r>
              <a:rPr lang="ru-RU" sz="1800" dirty="0" smtClean="0"/>
              <a:t>, </a:t>
            </a:r>
            <a:r>
              <a:rPr lang="ru-RU" sz="1800" dirty="0" err="1" smtClean="0"/>
              <a:t>надрізано-пилчасті</a:t>
            </a:r>
            <a:r>
              <a:rPr lang="ru-RU" sz="1800" dirty="0" smtClean="0"/>
              <a:t>, </a:t>
            </a:r>
            <a:r>
              <a:rPr lang="ru-RU" sz="1800" dirty="0" err="1" smtClean="0"/>
              <a:t>знизу</a:t>
            </a:r>
            <a:r>
              <a:rPr lang="ru-RU" sz="1800" dirty="0" smtClean="0"/>
              <a:t> </a:t>
            </a:r>
            <a:r>
              <a:rPr lang="ru-RU" sz="1800" dirty="0" err="1" smtClean="0"/>
              <a:t>білоповстисті</a:t>
            </a:r>
            <a:r>
              <a:rPr lang="ru-RU" sz="1800" dirty="0" smtClean="0"/>
              <a:t>, </a:t>
            </a:r>
            <a:r>
              <a:rPr lang="ru-RU" sz="1800" dirty="0" err="1" smtClean="0"/>
              <a:t>розміщені</a:t>
            </a:r>
            <a:r>
              <a:rPr lang="ru-RU" sz="1800" dirty="0" smtClean="0"/>
              <a:t> по 2-5 пар. </a:t>
            </a:r>
            <a:r>
              <a:rPr lang="ru-RU" sz="1800" dirty="0" err="1" smtClean="0"/>
              <a:t>Квіти</a:t>
            </a:r>
            <a:r>
              <a:rPr lang="ru-RU" sz="1800" dirty="0" smtClean="0"/>
              <a:t> </a:t>
            </a:r>
            <a:r>
              <a:rPr lang="ru-RU" sz="1800" dirty="0" err="1" smtClean="0"/>
              <a:t>цієї</a:t>
            </a:r>
            <a:r>
              <a:rPr lang="ru-RU" sz="1800" dirty="0" smtClean="0"/>
              <a:t> трави </a:t>
            </a:r>
            <a:r>
              <a:rPr lang="ru-RU" sz="1800" dirty="0" err="1" smtClean="0"/>
              <a:t>двостатеві</a:t>
            </a:r>
            <a:r>
              <a:rPr lang="ru-RU" sz="1800" dirty="0" smtClean="0"/>
              <a:t>, </a:t>
            </a:r>
            <a:r>
              <a:rPr lang="ru-RU" sz="1800" dirty="0" err="1" smtClean="0"/>
              <a:t>дрібні</a:t>
            </a:r>
            <a:r>
              <a:rPr lang="ru-RU" sz="1800" dirty="0" smtClean="0"/>
              <a:t>, </a:t>
            </a:r>
            <a:r>
              <a:rPr lang="ru-RU" sz="1800" dirty="0" err="1" smtClean="0"/>
              <a:t>правильні</a:t>
            </a:r>
            <a:r>
              <a:rPr lang="ru-RU" sz="1800" dirty="0" smtClean="0"/>
              <a:t>, </a:t>
            </a:r>
            <a:r>
              <a:rPr lang="ru-RU" sz="1800" dirty="0" err="1" smtClean="0"/>
              <a:t>п’ятипелюсткові</a:t>
            </a:r>
            <a:r>
              <a:rPr lang="ru-RU" sz="1800" dirty="0" smtClean="0"/>
              <a:t> </a:t>
            </a:r>
            <a:r>
              <a:rPr lang="ru-RU" sz="1800" dirty="0" err="1" smtClean="0"/>
              <a:t>або</a:t>
            </a:r>
            <a:r>
              <a:rPr lang="ru-RU" sz="1800" dirty="0" smtClean="0"/>
              <a:t> </a:t>
            </a:r>
            <a:r>
              <a:rPr lang="ru-RU" sz="1800" dirty="0" err="1" smtClean="0"/>
              <a:t>шестипелюсткові</a:t>
            </a:r>
            <a:r>
              <a:rPr lang="ru-RU" sz="1800" dirty="0" smtClean="0"/>
              <a:t>, </a:t>
            </a:r>
            <a:r>
              <a:rPr lang="ru-RU" sz="1800" dirty="0" err="1" smtClean="0"/>
              <a:t>жовтувато-білого</a:t>
            </a:r>
            <a:r>
              <a:rPr lang="ru-RU" sz="1800" dirty="0" smtClean="0"/>
              <a:t> </a:t>
            </a:r>
            <a:r>
              <a:rPr lang="ru-RU" sz="1800" dirty="0" err="1" smtClean="0"/>
              <a:t>кольору</a:t>
            </a:r>
            <a:r>
              <a:rPr lang="ru-RU" sz="1800" dirty="0" smtClean="0"/>
              <a:t>, </a:t>
            </a:r>
            <a:r>
              <a:rPr lang="ru-RU" sz="1800" dirty="0" err="1" smtClean="0"/>
              <a:t>розміщені</a:t>
            </a:r>
            <a:r>
              <a:rPr lang="ru-RU" sz="1800" dirty="0" smtClean="0"/>
              <a:t> в </a:t>
            </a:r>
            <a:r>
              <a:rPr lang="ru-RU" sz="1800" dirty="0" err="1" smtClean="0"/>
              <a:t>густих</a:t>
            </a:r>
            <a:r>
              <a:rPr lang="ru-RU" sz="1800" dirty="0" smtClean="0"/>
              <a:t> </a:t>
            </a:r>
            <a:r>
              <a:rPr lang="ru-RU" sz="1800" dirty="0" err="1" smtClean="0"/>
              <a:t>волотистих</a:t>
            </a:r>
            <a:r>
              <a:rPr lang="ru-RU" sz="1800" dirty="0" smtClean="0"/>
              <a:t> </a:t>
            </a:r>
            <a:r>
              <a:rPr lang="ru-RU" sz="1800" dirty="0" err="1" smtClean="0"/>
              <a:t>суцвіттях</a:t>
            </a:r>
            <a:r>
              <a:rPr lang="ru-RU" sz="1800" dirty="0" smtClean="0"/>
              <a:t>. У </a:t>
            </a:r>
            <a:r>
              <a:rPr lang="ru-RU" sz="1800" dirty="0" err="1" smtClean="0"/>
              <a:t>цих</a:t>
            </a:r>
            <a:r>
              <a:rPr lang="ru-RU" sz="1800" dirty="0" smtClean="0"/>
              <a:t> </a:t>
            </a:r>
            <a:r>
              <a:rPr lang="ru-RU" sz="1800" dirty="0" err="1" smtClean="0"/>
              <a:t>квітів</a:t>
            </a:r>
            <a:r>
              <a:rPr lang="ru-RU" sz="1800" dirty="0" smtClean="0"/>
              <a:t> </a:t>
            </a:r>
            <a:r>
              <a:rPr lang="ru-RU" sz="1800" dirty="0" err="1" smtClean="0"/>
              <a:t>сильний</a:t>
            </a:r>
            <a:r>
              <a:rPr lang="ru-RU" sz="1800" dirty="0" smtClean="0"/>
              <a:t> запах, </a:t>
            </a:r>
            <a:r>
              <a:rPr lang="ru-RU" sz="1800" dirty="0" err="1" smtClean="0"/>
              <a:t>їх</a:t>
            </a:r>
            <a:r>
              <a:rPr lang="ru-RU" sz="1800" dirty="0" smtClean="0"/>
              <a:t> </a:t>
            </a:r>
            <a:r>
              <a:rPr lang="ru-RU" sz="1800" dirty="0" err="1" smtClean="0"/>
              <a:t>пелюстки</a:t>
            </a:r>
            <a:r>
              <a:rPr lang="ru-RU" sz="1800" dirty="0" smtClean="0"/>
              <a:t> </a:t>
            </a:r>
            <a:r>
              <a:rPr lang="ru-RU" sz="1800" dirty="0" err="1" smtClean="0"/>
              <a:t>мають</a:t>
            </a:r>
            <a:r>
              <a:rPr lang="ru-RU" sz="1800" dirty="0" smtClean="0"/>
              <a:t> </a:t>
            </a:r>
            <a:r>
              <a:rPr lang="ru-RU" sz="1800" dirty="0" err="1" smtClean="0"/>
              <a:t>довгі</a:t>
            </a:r>
            <a:r>
              <a:rPr lang="ru-RU" sz="1800" dirty="0" smtClean="0"/>
              <a:t> </a:t>
            </a:r>
            <a:r>
              <a:rPr lang="ru-RU" sz="1800" dirty="0" err="1" smtClean="0"/>
              <a:t>нігтики</a:t>
            </a:r>
            <a:r>
              <a:rPr lang="ru-RU" sz="1800" dirty="0" smtClean="0"/>
              <a:t>. Плоди </a:t>
            </a:r>
            <a:r>
              <a:rPr lang="ru-RU" sz="1800" dirty="0" err="1" smtClean="0"/>
              <a:t>гадючника</a:t>
            </a:r>
            <a:r>
              <a:rPr lang="ru-RU" sz="1800" dirty="0" smtClean="0"/>
              <a:t> </a:t>
            </a:r>
            <a:r>
              <a:rPr lang="ru-RU" sz="1800" dirty="0" err="1" smtClean="0"/>
              <a:t>в’язолистого</a:t>
            </a:r>
            <a:r>
              <a:rPr lang="ru-RU" sz="1800" dirty="0" smtClean="0"/>
              <a:t> </a:t>
            </a:r>
            <a:r>
              <a:rPr lang="ru-RU" sz="1800" dirty="0" err="1" smtClean="0"/>
              <a:t>листянки</a:t>
            </a:r>
            <a:r>
              <a:rPr lang="ru-RU" sz="1800" dirty="0" smtClean="0"/>
              <a:t>, </a:t>
            </a:r>
            <a:r>
              <a:rPr lang="ru-RU" sz="1800" dirty="0" err="1" smtClean="0"/>
              <a:t>цвіте</a:t>
            </a:r>
            <a:r>
              <a:rPr lang="ru-RU" sz="1800" dirty="0" smtClean="0"/>
              <a:t> </a:t>
            </a:r>
            <a:r>
              <a:rPr lang="ru-RU" sz="1800" dirty="0" err="1" smtClean="0"/>
              <a:t>він</a:t>
            </a:r>
            <a:r>
              <a:rPr lang="ru-RU" sz="1800" dirty="0" smtClean="0"/>
              <a:t> </a:t>
            </a:r>
            <a:r>
              <a:rPr lang="ru-RU" sz="1800" dirty="0" err="1" smtClean="0"/>
              <a:t>з</a:t>
            </a:r>
            <a:r>
              <a:rPr lang="ru-RU" sz="1800" dirty="0" smtClean="0"/>
              <a:t> </a:t>
            </a:r>
            <a:r>
              <a:rPr lang="ru-RU" sz="1800" dirty="0" err="1" smtClean="0"/>
              <a:t>червня</a:t>
            </a:r>
            <a:r>
              <a:rPr lang="ru-RU" sz="1800" dirty="0" smtClean="0"/>
              <a:t> по </a:t>
            </a:r>
            <a:r>
              <a:rPr lang="ru-RU" sz="1800" dirty="0" err="1" smtClean="0"/>
              <a:t>липень</a:t>
            </a:r>
            <a:r>
              <a:rPr lang="ru-RU" sz="1800" dirty="0" smtClean="0"/>
              <a:t>.</a:t>
            </a:r>
            <a:br>
              <a:rPr lang="ru-RU" sz="1800" dirty="0" smtClean="0"/>
            </a:br>
            <a:r>
              <a:rPr lang="ru-RU" sz="1800" i="1" dirty="0" err="1" smtClean="0"/>
              <a:t>Гадючник</a:t>
            </a:r>
            <a:r>
              <a:rPr lang="ru-RU" sz="1800" i="1" dirty="0" smtClean="0"/>
              <a:t> </a:t>
            </a:r>
            <a:r>
              <a:rPr lang="ru-RU" sz="1800" i="1" dirty="0" err="1" smtClean="0"/>
              <a:t>в’язолистий</a:t>
            </a:r>
            <a:r>
              <a:rPr lang="ru-RU" sz="1800" dirty="0" smtClean="0"/>
              <a:t> </a:t>
            </a:r>
            <a:r>
              <a:rPr lang="ru-RU" sz="1800" dirty="0" err="1" smtClean="0"/>
              <a:t>поширений</a:t>
            </a:r>
            <a:r>
              <a:rPr lang="ru-RU" sz="1800" dirty="0" smtClean="0"/>
              <a:t> </a:t>
            </a:r>
            <a:r>
              <a:rPr lang="ru-RU" sz="1800" dirty="0" err="1" smtClean="0"/>
              <a:t>всюди</a:t>
            </a:r>
            <a:r>
              <a:rPr lang="ru-RU" sz="1800" dirty="0" smtClean="0"/>
              <a:t> по </a:t>
            </a:r>
            <a:r>
              <a:rPr lang="ru-RU" sz="1800" dirty="0" err="1" smtClean="0"/>
              <a:t>території</a:t>
            </a:r>
            <a:r>
              <a:rPr lang="ru-RU" sz="1800" dirty="0" smtClean="0"/>
              <a:t> </a:t>
            </a:r>
            <a:r>
              <a:rPr lang="ru-RU" sz="1800" dirty="0" err="1" smtClean="0"/>
              <a:t>України</a:t>
            </a:r>
            <a:r>
              <a:rPr lang="ru-RU" sz="1800" dirty="0" smtClean="0"/>
              <a:t>, </a:t>
            </a:r>
            <a:r>
              <a:rPr lang="ru-RU" sz="1800" dirty="0" err="1" smtClean="0"/>
              <a:t>однак</a:t>
            </a:r>
            <a:r>
              <a:rPr lang="ru-RU" sz="1800" dirty="0" smtClean="0"/>
              <a:t> у </a:t>
            </a:r>
            <a:r>
              <a:rPr lang="ru-RU" sz="1800" dirty="0" err="1" smtClean="0"/>
              <a:t>південних</a:t>
            </a:r>
            <a:r>
              <a:rPr lang="ru-RU" sz="1800" dirty="0" smtClean="0"/>
              <a:t> </a:t>
            </a:r>
            <a:r>
              <a:rPr lang="ru-RU" sz="1800" dirty="0" err="1" smtClean="0"/>
              <a:t>регіонах</a:t>
            </a:r>
            <a:r>
              <a:rPr lang="ru-RU" sz="1800" dirty="0" smtClean="0"/>
              <a:t> </a:t>
            </a:r>
            <a:r>
              <a:rPr lang="ru-RU" sz="1800" dirty="0" err="1" smtClean="0"/>
              <a:t>він</a:t>
            </a:r>
            <a:r>
              <a:rPr lang="ru-RU" sz="1800" dirty="0" smtClean="0"/>
              <a:t> </a:t>
            </a:r>
            <a:r>
              <a:rPr lang="ru-RU" sz="1800" dirty="0" err="1" smtClean="0"/>
              <a:t>зустрічається</a:t>
            </a:r>
            <a:r>
              <a:rPr lang="ru-RU" sz="1800" dirty="0" smtClean="0"/>
              <a:t> </a:t>
            </a:r>
            <a:r>
              <a:rPr lang="ru-RU" sz="1800" dirty="0" err="1" smtClean="0"/>
              <a:t>рідше</a:t>
            </a:r>
            <a:r>
              <a:rPr lang="ru-RU" sz="1800" dirty="0" smtClean="0"/>
              <a:t>. </a:t>
            </a:r>
            <a:r>
              <a:rPr lang="ru-RU" sz="1800" dirty="0" err="1" smtClean="0"/>
              <a:t>Найчастіше</a:t>
            </a:r>
            <a:r>
              <a:rPr lang="ru-RU" sz="1800" dirty="0" smtClean="0"/>
              <a:t> </a:t>
            </a:r>
            <a:r>
              <a:rPr lang="ru-RU" sz="1800" dirty="0" err="1" smtClean="0"/>
              <a:t>його</a:t>
            </a:r>
            <a:r>
              <a:rPr lang="ru-RU" sz="1800" dirty="0" smtClean="0"/>
              <a:t> </a:t>
            </a:r>
            <a:r>
              <a:rPr lang="ru-RU" sz="1800" dirty="0" err="1" smtClean="0"/>
              <a:t>можна</a:t>
            </a:r>
            <a:r>
              <a:rPr lang="ru-RU" sz="1800" dirty="0" smtClean="0"/>
              <a:t> </a:t>
            </a:r>
            <a:r>
              <a:rPr lang="ru-RU" sz="1800" dirty="0" err="1" smtClean="0"/>
              <a:t>знайти</a:t>
            </a:r>
            <a:r>
              <a:rPr lang="ru-RU" sz="1800" dirty="0" smtClean="0"/>
              <a:t> на берегах </a:t>
            </a:r>
            <a:r>
              <a:rPr lang="ru-RU" sz="1800" dirty="0" err="1" smtClean="0"/>
              <a:t>боліт</a:t>
            </a:r>
            <a:r>
              <a:rPr lang="ru-RU" sz="1800" dirty="0" smtClean="0"/>
              <a:t> </a:t>
            </a:r>
            <a:r>
              <a:rPr lang="ru-RU" sz="1800" dirty="0" err="1" smtClean="0"/>
              <a:t>і</a:t>
            </a:r>
            <a:r>
              <a:rPr lang="ru-RU" sz="1800" dirty="0" smtClean="0"/>
              <a:t> </a:t>
            </a:r>
            <a:r>
              <a:rPr lang="ru-RU" sz="1800" dirty="0" err="1" smtClean="0"/>
              <a:t>річок</a:t>
            </a:r>
            <a:r>
              <a:rPr lang="ru-RU" sz="1800" dirty="0" smtClean="0"/>
              <a:t>, на </a:t>
            </a:r>
            <a:r>
              <a:rPr lang="ru-RU" sz="1800" dirty="0" err="1" smtClean="0"/>
              <a:t>вологих</a:t>
            </a:r>
            <a:r>
              <a:rPr lang="ru-RU" sz="1800" dirty="0" smtClean="0"/>
              <a:t> луках </a:t>
            </a:r>
            <a:r>
              <a:rPr lang="ru-RU" sz="1800" dirty="0" err="1" smtClean="0"/>
              <a:t>і</a:t>
            </a:r>
            <a:r>
              <a:rPr lang="ru-RU" sz="1800" dirty="0" smtClean="0"/>
              <a:t> в </a:t>
            </a:r>
            <a:r>
              <a:rPr lang="ru-RU" sz="1800" dirty="0" err="1" smtClean="0"/>
              <a:t>заболочених</a:t>
            </a:r>
            <a:r>
              <a:rPr lang="ru-RU" sz="1800" dirty="0" smtClean="0"/>
              <a:t> </a:t>
            </a:r>
            <a:r>
              <a:rPr lang="ru-RU" sz="1800" dirty="0" err="1" smtClean="0"/>
              <a:t>лісах</a:t>
            </a:r>
            <a:r>
              <a:rPr lang="ru-RU" sz="1800" dirty="0" smtClean="0"/>
              <a:t>.</a:t>
            </a:r>
            <a:r>
              <a:rPr lang="ru-RU" b="1" dirty="0" smtClean="0"/>
              <a:t/>
            </a:r>
            <a:br>
              <a:rPr lang="ru-RU" b="1" dirty="0" smtClean="0"/>
            </a:br>
            <a:endParaRPr lang="ru-RU" dirty="0"/>
          </a:p>
        </p:txBody>
      </p:sp>
    </p:spTree>
  </p:cSld>
  <p:clrMapOvr>
    <a:masterClrMapping/>
  </p:clrMapOvr>
  <p:transition>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142852"/>
            <a:ext cx="8572560" cy="6572296"/>
          </a:xfrm>
        </p:spPr>
        <p:txBody>
          <a:bodyPr/>
          <a:lstStyle/>
          <a:p>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Заготівля</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та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хімічний</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склад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гадючника</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в’язолистого</a:t>
            </a:r>
            <a:r>
              <a:rPr lang="ru-RU" b="1" dirty="0" smtClean="0"/>
              <a:t/>
            </a:r>
            <a:br>
              <a:rPr lang="ru-RU" b="1" dirty="0" smtClean="0"/>
            </a:br>
            <a:r>
              <a:rPr lang="ru-RU" dirty="0" smtClean="0"/>
              <a:t> </a:t>
            </a:r>
            <a:r>
              <a:rPr lang="ru-RU" sz="1800" dirty="0" err="1" smtClean="0"/>
              <a:t>Використовують</a:t>
            </a:r>
            <a:r>
              <a:rPr lang="ru-RU" sz="1800" dirty="0" smtClean="0"/>
              <a:t> для </a:t>
            </a:r>
            <a:r>
              <a:rPr lang="ru-RU" sz="1800" dirty="0" err="1" smtClean="0"/>
              <a:t>приготування</a:t>
            </a:r>
            <a:r>
              <a:rPr lang="ru-RU" sz="1800" dirty="0" smtClean="0"/>
              <a:t> </a:t>
            </a:r>
            <a:r>
              <a:rPr lang="ru-RU" sz="1800" dirty="0" err="1" smtClean="0"/>
              <a:t>ліків</a:t>
            </a:r>
            <a:r>
              <a:rPr lang="ru-RU" sz="1800" dirty="0" smtClean="0"/>
              <a:t> </a:t>
            </a:r>
            <a:r>
              <a:rPr lang="ru-RU" sz="1800" dirty="0" err="1" smtClean="0"/>
              <a:t>коріння</a:t>
            </a:r>
            <a:r>
              <a:rPr lang="ru-RU" sz="1800" dirty="0" smtClean="0"/>
              <a:t> </a:t>
            </a:r>
            <a:r>
              <a:rPr lang="ru-RU" sz="1800" dirty="0" err="1" smtClean="0"/>
              <a:t>і</a:t>
            </a:r>
            <a:r>
              <a:rPr lang="ru-RU" sz="1800" dirty="0" smtClean="0"/>
              <a:t> траву, яку </a:t>
            </a:r>
            <a:r>
              <a:rPr lang="ru-RU" sz="1800" dirty="0" err="1" smtClean="0"/>
              <a:t>заготовляють</a:t>
            </a:r>
            <a:r>
              <a:rPr lang="ru-RU" sz="1800" dirty="0" smtClean="0"/>
              <a:t> у </a:t>
            </a:r>
            <a:r>
              <a:rPr lang="ru-RU" sz="1800" dirty="0" err="1" smtClean="0"/>
              <a:t>період</a:t>
            </a:r>
            <a:r>
              <a:rPr lang="ru-RU" sz="1800" dirty="0" smtClean="0"/>
              <a:t> </a:t>
            </a:r>
            <a:r>
              <a:rPr lang="ru-RU" sz="1800" dirty="0" err="1" smtClean="0"/>
              <a:t>цвітіння</a:t>
            </a:r>
            <a:r>
              <a:rPr lang="ru-RU" sz="1800" dirty="0" smtClean="0"/>
              <a:t> </a:t>
            </a:r>
            <a:r>
              <a:rPr lang="ru-RU" sz="1800" dirty="0" err="1" smtClean="0"/>
              <a:t>цієї</a:t>
            </a:r>
            <a:r>
              <a:rPr lang="ru-RU" sz="1800" dirty="0" smtClean="0"/>
              <a:t> </a:t>
            </a:r>
            <a:r>
              <a:rPr lang="ru-RU" sz="1800" dirty="0" err="1" smtClean="0"/>
              <a:t>лікарської</a:t>
            </a:r>
            <a:r>
              <a:rPr lang="ru-RU" sz="1800" dirty="0" smtClean="0"/>
              <a:t> </a:t>
            </a:r>
            <a:r>
              <a:rPr lang="ru-RU" sz="1800" dirty="0" err="1" smtClean="0"/>
              <a:t>рослини</a:t>
            </a:r>
            <a:r>
              <a:rPr lang="ru-RU" sz="1800" dirty="0" smtClean="0"/>
              <a:t>. </a:t>
            </a:r>
            <a:r>
              <a:rPr lang="ru-RU" sz="1800" dirty="0" err="1" smtClean="0"/>
              <a:t>Коріння</a:t>
            </a:r>
            <a:r>
              <a:rPr lang="ru-RU" sz="1800" dirty="0" smtClean="0"/>
              <a:t> </a:t>
            </a:r>
            <a:r>
              <a:rPr lang="ru-RU" sz="1800" dirty="0" err="1" smtClean="0"/>
              <a:t>викопують</a:t>
            </a:r>
            <a:r>
              <a:rPr lang="ru-RU" sz="1800" dirty="0" smtClean="0"/>
              <a:t> у </a:t>
            </a:r>
            <a:r>
              <a:rPr lang="ru-RU" sz="1800" dirty="0" err="1" smtClean="0"/>
              <a:t>вересні</a:t>
            </a:r>
            <a:r>
              <a:rPr lang="ru-RU" sz="1800" dirty="0" smtClean="0"/>
              <a:t> та </a:t>
            </a:r>
            <a:r>
              <a:rPr lang="ru-RU" sz="1800" dirty="0" err="1" smtClean="0"/>
              <a:t>жовтні</a:t>
            </a:r>
            <a:r>
              <a:rPr lang="ru-RU" sz="1800" dirty="0" smtClean="0"/>
              <a:t> </a:t>
            </a:r>
            <a:r>
              <a:rPr lang="ru-RU" sz="1800" dirty="0" err="1" smtClean="0"/>
              <a:t>або</a:t>
            </a:r>
            <a:r>
              <a:rPr lang="ru-RU" sz="1800" dirty="0" smtClean="0"/>
              <a:t> </a:t>
            </a:r>
            <a:r>
              <a:rPr lang="ru-RU" sz="1800" dirty="0" err="1" smtClean="0"/>
              <a:t>ранньою</a:t>
            </a:r>
            <a:r>
              <a:rPr lang="ru-RU" sz="1800" dirty="0" smtClean="0"/>
              <a:t> весною. </a:t>
            </a:r>
            <a:r>
              <a:rPr lang="ru-RU" sz="1800" dirty="0" err="1" smtClean="0"/>
              <a:t>Добуте</a:t>
            </a:r>
            <a:r>
              <a:rPr lang="ru-RU" sz="1800" dirty="0" smtClean="0"/>
              <a:t> </a:t>
            </a:r>
            <a:r>
              <a:rPr lang="ru-RU" sz="1800" dirty="0" err="1" smtClean="0"/>
              <a:t>з</a:t>
            </a:r>
            <a:r>
              <a:rPr lang="ru-RU" sz="1800" dirty="0" smtClean="0"/>
              <a:t> грунту </a:t>
            </a:r>
            <a:r>
              <a:rPr lang="ru-RU" sz="1800" dirty="0" err="1" smtClean="0"/>
              <a:t>коріння</a:t>
            </a:r>
            <a:r>
              <a:rPr lang="ru-RU" sz="1800" dirty="0" smtClean="0"/>
              <a:t> </a:t>
            </a:r>
            <a:r>
              <a:rPr lang="ru-RU" sz="1800" dirty="0" err="1" smtClean="0"/>
              <a:t>миють</a:t>
            </a:r>
            <a:r>
              <a:rPr lang="ru-RU" sz="1800" dirty="0" smtClean="0"/>
              <a:t> в </a:t>
            </a:r>
            <a:r>
              <a:rPr lang="ru-RU" sz="1800" dirty="0" err="1" smtClean="0"/>
              <a:t>холодній</a:t>
            </a:r>
            <a:r>
              <a:rPr lang="ru-RU" sz="1800" dirty="0" smtClean="0"/>
              <a:t> </a:t>
            </a:r>
            <a:r>
              <a:rPr lang="ru-RU" sz="1800" dirty="0" err="1" smtClean="0"/>
              <a:t>воді</a:t>
            </a:r>
            <a:r>
              <a:rPr lang="ru-RU" sz="1800" dirty="0" smtClean="0"/>
              <a:t>, </a:t>
            </a:r>
            <a:r>
              <a:rPr lang="ru-RU" sz="1800" dirty="0" err="1" smtClean="0"/>
              <a:t>подрібнюють</a:t>
            </a:r>
            <a:r>
              <a:rPr lang="ru-RU" sz="1800" dirty="0" smtClean="0"/>
              <a:t> на куски </a:t>
            </a:r>
            <a:r>
              <a:rPr lang="ru-RU" sz="1800" dirty="0" err="1" smtClean="0"/>
              <a:t>довжиною</a:t>
            </a:r>
            <a:r>
              <a:rPr lang="ru-RU" sz="1800" dirty="0" smtClean="0"/>
              <a:t> 10-15 см </a:t>
            </a:r>
            <a:r>
              <a:rPr lang="ru-RU" sz="1800" dirty="0" err="1" smtClean="0"/>
              <a:t>і</a:t>
            </a:r>
            <a:r>
              <a:rPr lang="ru-RU" sz="1800" dirty="0" smtClean="0"/>
              <a:t> </a:t>
            </a:r>
            <a:r>
              <a:rPr lang="ru-RU" sz="1800" dirty="0" err="1" smtClean="0"/>
              <a:t>сушать</a:t>
            </a:r>
            <a:r>
              <a:rPr lang="ru-RU" sz="1800" dirty="0" smtClean="0"/>
              <a:t>, </a:t>
            </a:r>
            <a:r>
              <a:rPr lang="ru-RU" sz="1800" dirty="0" err="1" smtClean="0"/>
              <a:t>наклавши</a:t>
            </a:r>
            <a:r>
              <a:rPr lang="ru-RU" sz="1800" dirty="0" smtClean="0"/>
              <a:t> тонким шаром на горищах </a:t>
            </a:r>
            <a:r>
              <a:rPr lang="ru-RU" sz="1800" dirty="0" err="1" smtClean="0"/>
              <a:t>або</a:t>
            </a:r>
            <a:r>
              <a:rPr lang="ru-RU" sz="1800" dirty="0" smtClean="0"/>
              <a:t> </a:t>
            </a:r>
            <a:r>
              <a:rPr lang="ru-RU" sz="1800" dirty="0" err="1" smtClean="0"/>
              <a:t>під</a:t>
            </a:r>
            <a:r>
              <a:rPr lang="ru-RU" sz="1800" dirty="0" smtClean="0"/>
              <a:t> наметами. </a:t>
            </a:r>
            <a:r>
              <a:rPr lang="ru-RU" sz="1800" dirty="0" err="1" smtClean="0"/>
              <a:t>Термін</a:t>
            </a:r>
            <a:r>
              <a:rPr lang="ru-RU" sz="1800" dirty="0" smtClean="0"/>
              <a:t> </a:t>
            </a:r>
            <a:r>
              <a:rPr lang="ru-RU" sz="1800" dirty="0" err="1" smtClean="0"/>
              <a:t>придатності</a:t>
            </a:r>
            <a:r>
              <a:rPr lang="ru-RU" sz="1800" dirty="0" smtClean="0"/>
              <a:t> </a:t>
            </a:r>
            <a:r>
              <a:rPr lang="ru-RU" sz="1800" dirty="0" err="1" smtClean="0"/>
              <a:t>сушеної</a:t>
            </a:r>
            <a:r>
              <a:rPr lang="ru-RU" sz="1800" dirty="0" smtClean="0"/>
              <a:t> </a:t>
            </a:r>
            <a:r>
              <a:rPr lang="ru-RU" sz="1800" dirty="0" err="1" smtClean="0"/>
              <a:t>сировини</a:t>
            </a:r>
            <a:r>
              <a:rPr lang="ru-RU" sz="1800" dirty="0" smtClean="0"/>
              <a:t> </a:t>
            </a:r>
            <a:r>
              <a:rPr lang="ru-RU" sz="1800" dirty="0" err="1" smtClean="0"/>
              <a:t>складає</a:t>
            </a:r>
            <a:r>
              <a:rPr lang="ru-RU" sz="1800" dirty="0" smtClean="0"/>
              <a:t> 3 роки. До </a:t>
            </a:r>
            <a:r>
              <a:rPr lang="ru-RU" sz="1800" dirty="0" err="1" smtClean="0">
                <a:hlinkClick r:id="rId2"/>
              </a:rPr>
              <a:t>лікарських</a:t>
            </a:r>
            <a:r>
              <a:rPr lang="ru-RU" sz="1800" dirty="0" smtClean="0">
                <a:hlinkClick r:id="rId2"/>
              </a:rPr>
              <a:t> </a:t>
            </a:r>
            <a:r>
              <a:rPr lang="ru-RU" sz="1800" dirty="0" err="1" smtClean="0">
                <a:hlinkClick r:id="rId2"/>
              </a:rPr>
              <a:t>рослин</a:t>
            </a:r>
            <a:r>
              <a:rPr lang="ru-RU" sz="1800" dirty="0" smtClean="0"/>
              <a:t> </a:t>
            </a:r>
            <a:r>
              <a:rPr lang="ru-RU" sz="1800" dirty="0" err="1" smtClean="0"/>
              <a:t>гадючник</a:t>
            </a:r>
            <a:r>
              <a:rPr lang="ru-RU" sz="1800" dirty="0" smtClean="0"/>
              <a:t> </a:t>
            </a:r>
            <a:r>
              <a:rPr lang="ru-RU" sz="1800" dirty="0" err="1" smtClean="0"/>
              <a:t>відноситься</a:t>
            </a:r>
            <a:r>
              <a:rPr lang="ru-RU" sz="1800" dirty="0" smtClean="0"/>
              <a:t> </a:t>
            </a:r>
            <a:r>
              <a:rPr lang="ru-RU" sz="1800" dirty="0" err="1" smtClean="0"/>
              <a:t>неофіційно</a:t>
            </a:r>
            <a:r>
              <a:rPr lang="ru-RU" sz="1800" dirty="0" smtClean="0"/>
              <a:t/>
            </a:r>
            <a:br>
              <a:rPr lang="ru-RU" sz="1800" dirty="0" smtClean="0"/>
            </a:br>
            <a:r>
              <a:rPr lang="ru-RU" sz="1800" i="1" dirty="0" smtClean="0"/>
              <a:t> </a:t>
            </a:r>
            <a:r>
              <a:rPr lang="ru-RU" sz="1800" i="1" dirty="0" err="1" smtClean="0"/>
              <a:t>Хімічний</a:t>
            </a:r>
            <a:r>
              <a:rPr lang="ru-RU" sz="1800" i="1" dirty="0" smtClean="0"/>
              <a:t> склад </a:t>
            </a:r>
            <a:r>
              <a:rPr lang="ru-RU" sz="1800" i="1" dirty="0" err="1" smtClean="0"/>
              <a:t>гадючника</a:t>
            </a:r>
            <a:r>
              <a:rPr lang="ru-RU" sz="1800" i="1" dirty="0" smtClean="0"/>
              <a:t> </a:t>
            </a:r>
            <a:r>
              <a:rPr lang="ru-RU" sz="1800" i="1" dirty="0" err="1" smtClean="0"/>
              <a:t>в’язолистого</a:t>
            </a:r>
            <a:r>
              <a:rPr lang="ru-RU" sz="1800" dirty="0" smtClean="0"/>
              <a:t> </a:t>
            </a:r>
            <a:r>
              <a:rPr lang="ru-RU" sz="1800" dirty="0" err="1" smtClean="0"/>
              <a:t>досить</a:t>
            </a:r>
            <a:r>
              <a:rPr lang="ru-RU" sz="1800" dirty="0" smtClean="0"/>
              <a:t> </a:t>
            </a:r>
            <a:r>
              <a:rPr lang="ru-RU" sz="1800" dirty="0" err="1" smtClean="0"/>
              <a:t>цікавий</a:t>
            </a:r>
            <a:r>
              <a:rPr lang="ru-RU" sz="1800" dirty="0" smtClean="0"/>
              <a:t>. Трава </a:t>
            </a:r>
            <a:r>
              <a:rPr lang="ru-RU" sz="1800" dirty="0" err="1" smtClean="0"/>
              <a:t>має</a:t>
            </a:r>
            <a:r>
              <a:rPr lang="ru-RU" sz="1800" dirty="0" smtClean="0"/>
              <a:t> </a:t>
            </a:r>
            <a:r>
              <a:rPr lang="ru-RU" sz="1800" dirty="0" err="1" smtClean="0"/>
              <a:t>глікозиди</a:t>
            </a:r>
            <a:r>
              <a:rPr lang="ru-RU" sz="1800" dirty="0" smtClean="0"/>
              <a:t> </a:t>
            </a:r>
            <a:r>
              <a:rPr lang="ru-RU" sz="1800" dirty="0" err="1" smtClean="0"/>
              <a:t>спіреїн</a:t>
            </a:r>
            <a:r>
              <a:rPr lang="ru-RU" sz="1800" dirty="0" smtClean="0"/>
              <a:t> </a:t>
            </a:r>
            <a:r>
              <a:rPr lang="ru-RU" sz="1800" dirty="0" err="1" smtClean="0"/>
              <a:t>і</a:t>
            </a:r>
            <a:r>
              <a:rPr lang="ru-RU" sz="1800" dirty="0" smtClean="0"/>
              <a:t> </a:t>
            </a:r>
            <a:r>
              <a:rPr lang="ru-RU" sz="1800" dirty="0" err="1" smtClean="0"/>
              <a:t>гаультерин</a:t>
            </a:r>
            <a:r>
              <a:rPr lang="ru-RU" sz="1800" dirty="0" smtClean="0"/>
              <a:t>, </a:t>
            </a:r>
            <a:r>
              <a:rPr lang="ru-RU" sz="1800" dirty="0" err="1" smtClean="0"/>
              <a:t>аскорбінову</a:t>
            </a:r>
            <a:r>
              <a:rPr lang="ru-RU" sz="1800" dirty="0" smtClean="0"/>
              <a:t> </a:t>
            </a:r>
            <a:r>
              <a:rPr lang="ru-RU" sz="1800" dirty="0" err="1" smtClean="0"/>
              <a:t>і</a:t>
            </a:r>
            <a:r>
              <a:rPr lang="ru-RU" sz="1800" dirty="0" smtClean="0"/>
              <a:t> </a:t>
            </a:r>
            <a:r>
              <a:rPr lang="ru-RU" sz="1800" dirty="0" err="1" smtClean="0"/>
              <a:t>саліцилову</a:t>
            </a:r>
            <a:r>
              <a:rPr lang="ru-RU" sz="1800" dirty="0" smtClean="0"/>
              <a:t> </a:t>
            </a:r>
            <a:r>
              <a:rPr lang="ru-RU" sz="1800" dirty="0" err="1" smtClean="0"/>
              <a:t>кислоти</a:t>
            </a:r>
            <a:r>
              <a:rPr lang="ru-RU" sz="1800" dirty="0" smtClean="0"/>
              <a:t>, </a:t>
            </a:r>
            <a:r>
              <a:rPr lang="ru-RU" sz="1800" dirty="0" err="1" smtClean="0"/>
              <a:t>барвники</a:t>
            </a:r>
            <a:r>
              <a:rPr lang="ru-RU" sz="1800" dirty="0" smtClean="0"/>
              <a:t> </a:t>
            </a:r>
            <a:r>
              <a:rPr lang="ru-RU" sz="1800" dirty="0" err="1" smtClean="0"/>
              <a:t>і</a:t>
            </a:r>
            <a:r>
              <a:rPr lang="ru-RU" sz="1800" dirty="0" smtClean="0"/>
              <a:t> </a:t>
            </a:r>
            <a:r>
              <a:rPr lang="ru-RU" sz="1800" dirty="0" err="1" smtClean="0"/>
              <a:t>дубильні</a:t>
            </a:r>
            <a:r>
              <a:rPr lang="ru-RU" sz="1800" dirty="0" smtClean="0"/>
              <a:t> </a:t>
            </a:r>
            <a:r>
              <a:rPr lang="ru-RU" sz="1800" dirty="0" err="1" smtClean="0"/>
              <a:t>речовини</a:t>
            </a:r>
            <a:r>
              <a:rPr lang="ru-RU" sz="1800" dirty="0" smtClean="0"/>
              <a:t>. </a:t>
            </a:r>
            <a:r>
              <a:rPr lang="ru-RU" sz="1800" dirty="0" err="1" smtClean="0"/>
              <a:t>Крім</a:t>
            </a:r>
            <a:r>
              <a:rPr lang="ru-RU" sz="1800" dirty="0" smtClean="0"/>
              <a:t> </a:t>
            </a:r>
            <a:r>
              <a:rPr lang="ru-RU" sz="1800" dirty="0" err="1" smtClean="0"/>
              <a:t>цього</a:t>
            </a:r>
            <a:r>
              <a:rPr lang="ru-RU" sz="1800" dirty="0" smtClean="0"/>
              <a:t>, в </a:t>
            </a:r>
            <a:r>
              <a:rPr lang="ru-RU" sz="1800" dirty="0" err="1" smtClean="0"/>
              <a:t>корінні</a:t>
            </a:r>
            <a:r>
              <a:rPr lang="ru-RU" sz="1800" dirty="0" smtClean="0"/>
              <a:t> та </a:t>
            </a:r>
            <a:r>
              <a:rPr lang="ru-RU" sz="1800" dirty="0" err="1" smtClean="0"/>
              <a:t>надземній</a:t>
            </a:r>
            <a:r>
              <a:rPr lang="ru-RU" sz="1800" dirty="0" smtClean="0"/>
              <a:t> </a:t>
            </a:r>
            <a:r>
              <a:rPr lang="ru-RU" sz="1800" dirty="0" err="1" smtClean="0"/>
              <a:t>частині</a:t>
            </a:r>
            <a:r>
              <a:rPr lang="ru-RU" sz="1800" dirty="0" smtClean="0"/>
              <a:t> </a:t>
            </a:r>
            <a:r>
              <a:rPr lang="ru-RU" sz="1800" dirty="0" err="1" smtClean="0"/>
              <a:t>рослини</a:t>
            </a:r>
            <a:r>
              <a:rPr lang="ru-RU" sz="1800" dirty="0" smtClean="0"/>
              <a:t> </a:t>
            </a:r>
            <a:r>
              <a:rPr lang="ru-RU" sz="1800" dirty="0" err="1" smtClean="0"/>
              <a:t>міститься</a:t>
            </a:r>
            <a:r>
              <a:rPr lang="ru-RU" sz="1800" dirty="0" smtClean="0"/>
              <a:t> </a:t>
            </a:r>
            <a:r>
              <a:rPr lang="ru-RU" sz="1800" dirty="0" err="1" smtClean="0"/>
              <a:t>метилово-саліцилова</a:t>
            </a:r>
            <a:r>
              <a:rPr lang="ru-RU" sz="1800" dirty="0" smtClean="0"/>
              <a:t> </a:t>
            </a:r>
            <a:r>
              <a:rPr lang="ru-RU" sz="1800" dirty="0" err="1" smtClean="0"/>
              <a:t>ефірна</a:t>
            </a:r>
            <a:r>
              <a:rPr lang="ru-RU" sz="1800" dirty="0" smtClean="0"/>
              <a:t> </a:t>
            </a:r>
            <a:r>
              <a:rPr lang="ru-RU" sz="1800" dirty="0" err="1" smtClean="0"/>
              <a:t>олія</a:t>
            </a:r>
            <a:r>
              <a:rPr lang="ru-RU" dirty="0" smtClean="0"/>
              <a:t>.</a:t>
            </a:r>
            <a:br>
              <a:rPr lang="ru-RU" dirty="0" smtClean="0"/>
            </a:br>
            <a:r>
              <a:rPr lang="ru-RU" sz="2400" b="1" dirty="0" smtClean="0"/>
              <a:t> </a:t>
            </a:r>
            <a:r>
              <a:rPr lang="ru-RU" sz="2400"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Цілющі</a:t>
            </a:r>
            <a:r>
              <a:rPr lang="ru-RU" sz="24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ru-RU" sz="2400"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властивості</a:t>
            </a:r>
            <a:r>
              <a:rPr lang="ru-RU" sz="24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та </a:t>
            </a:r>
            <a:r>
              <a:rPr lang="ru-RU" sz="2400"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використання</a:t>
            </a:r>
            <a:r>
              <a:rPr lang="ru-RU" sz="24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ru-RU" sz="2400"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гадючника</a:t>
            </a:r>
            <a:r>
              <a:rPr lang="ru-RU" sz="24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ru-RU" sz="2400"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в’язолистого</a:t>
            </a:r>
            <a:r>
              <a:rPr lang="ru-RU" sz="24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в </a:t>
            </a:r>
            <a:r>
              <a:rPr lang="ru-RU" sz="2400"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медицині</a:t>
            </a:r>
            <a:r>
              <a:rPr lang="ru-RU" b="1" dirty="0" smtClean="0"/>
              <a:t/>
            </a:r>
            <a:br>
              <a:rPr lang="ru-RU" b="1" dirty="0" smtClean="0"/>
            </a:br>
            <a:r>
              <a:rPr lang="ru-RU" dirty="0" smtClean="0"/>
              <a:t> </a:t>
            </a:r>
            <a:r>
              <a:rPr lang="ru-RU" sz="1800" dirty="0" err="1" smtClean="0"/>
              <a:t>Відомо</a:t>
            </a:r>
            <a:r>
              <a:rPr lang="ru-RU" sz="1800" dirty="0" smtClean="0"/>
              <a:t>, </a:t>
            </a:r>
            <a:r>
              <a:rPr lang="ru-RU" sz="1800" dirty="0" err="1" smtClean="0"/>
              <a:t>що</a:t>
            </a:r>
            <a:r>
              <a:rPr lang="ru-RU" sz="1800" dirty="0" smtClean="0"/>
              <a:t> </a:t>
            </a:r>
            <a:r>
              <a:rPr lang="ru-RU" sz="1800" dirty="0" err="1" smtClean="0"/>
              <a:t>в</a:t>
            </a:r>
            <a:r>
              <a:rPr lang="ru-RU" sz="1800" dirty="0" smtClean="0"/>
              <a:t> </a:t>
            </a:r>
            <a:r>
              <a:rPr lang="ru-RU" sz="1800" dirty="0" err="1" smtClean="0"/>
              <a:t>гадючника</a:t>
            </a:r>
            <a:r>
              <a:rPr lang="ru-RU" sz="1800" dirty="0" smtClean="0"/>
              <a:t> </a:t>
            </a:r>
            <a:r>
              <a:rPr lang="ru-RU" sz="1800" dirty="0" err="1" smtClean="0"/>
              <a:t>в’язолистого</a:t>
            </a:r>
            <a:r>
              <a:rPr lang="ru-RU" sz="1800" dirty="0" smtClean="0"/>
              <a:t>, як </a:t>
            </a:r>
            <a:r>
              <a:rPr lang="ru-RU" sz="1800" dirty="0" err="1" smtClean="0"/>
              <a:t>і</a:t>
            </a:r>
            <a:r>
              <a:rPr lang="ru-RU" sz="1800" dirty="0" smtClean="0"/>
              <a:t> в </a:t>
            </a:r>
            <a:r>
              <a:rPr lang="ru-RU" sz="1800" dirty="0" err="1" smtClean="0">
                <a:hlinkClick r:id="rId3"/>
              </a:rPr>
              <a:t>гадючника</a:t>
            </a:r>
            <a:r>
              <a:rPr lang="ru-RU" sz="1800" dirty="0" smtClean="0">
                <a:hlinkClick r:id="rId3"/>
              </a:rPr>
              <a:t> </a:t>
            </a:r>
            <a:r>
              <a:rPr lang="ru-RU" sz="1800" dirty="0" err="1" smtClean="0">
                <a:hlinkClick r:id="rId3"/>
              </a:rPr>
              <a:t>звичайного</a:t>
            </a:r>
            <a:r>
              <a:rPr lang="ru-RU" sz="1800" dirty="0" smtClean="0"/>
              <a:t>, </a:t>
            </a:r>
            <a:r>
              <a:rPr lang="ru-RU" sz="1800" dirty="0" err="1" smtClean="0"/>
              <a:t>є</a:t>
            </a:r>
            <a:r>
              <a:rPr lang="ru-RU" sz="1800" dirty="0" smtClean="0"/>
              <a:t> </a:t>
            </a:r>
            <a:r>
              <a:rPr lang="ru-RU" sz="1800" dirty="0" err="1" smtClean="0"/>
              <a:t>сечогінні</a:t>
            </a:r>
            <a:r>
              <a:rPr lang="ru-RU" sz="1800" dirty="0" smtClean="0"/>
              <a:t>, </a:t>
            </a:r>
            <a:r>
              <a:rPr lang="ru-RU" sz="1800" dirty="0" err="1" smtClean="0"/>
              <a:t>потогінні</a:t>
            </a:r>
            <a:r>
              <a:rPr lang="ru-RU" sz="1800" dirty="0" smtClean="0"/>
              <a:t>, </a:t>
            </a:r>
            <a:r>
              <a:rPr lang="ru-RU" sz="1800" dirty="0" err="1" smtClean="0"/>
              <a:t>анальгетичні</a:t>
            </a:r>
            <a:r>
              <a:rPr lang="ru-RU" sz="1800" dirty="0" smtClean="0"/>
              <a:t>, </a:t>
            </a:r>
            <a:r>
              <a:rPr lang="ru-RU" sz="1800" dirty="0" err="1" smtClean="0"/>
              <a:t>протизапальні</a:t>
            </a:r>
            <a:r>
              <a:rPr lang="ru-RU" sz="1800" dirty="0" smtClean="0"/>
              <a:t> та </a:t>
            </a:r>
            <a:r>
              <a:rPr lang="ru-RU" sz="1800" dirty="0" err="1" smtClean="0"/>
              <a:t>протиревматичні</a:t>
            </a:r>
            <a:r>
              <a:rPr lang="ru-RU" sz="1800" dirty="0" smtClean="0"/>
              <a:t> </a:t>
            </a:r>
            <a:r>
              <a:rPr lang="ru-RU" sz="1800" dirty="0" err="1" smtClean="0"/>
              <a:t>властивості</a:t>
            </a:r>
            <a:r>
              <a:rPr lang="ru-RU" sz="1800" dirty="0" smtClean="0"/>
              <a:t>. </a:t>
            </a:r>
            <a:r>
              <a:rPr lang="ru-RU" sz="1800" dirty="0" err="1" smtClean="0"/>
              <a:t>Внутрішньо</a:t>
            </a:r>
            <a:r>
              <a:rPr lang="ru-RU" sz="1800" dirty="0" smtClean="0"/>
              <a:t> </a:t>
            </a:r>
            <a:r>
              <a:rPr lang="ru-RU" sz="1800" dirty="0" err="1" smtClean="0"/>
              <a:t>цю</a:t>
            </a:r>
            <a:r>
              <a:rPr lang="ru-RU" sz="1800" dirty="0" smtClean="0"/>
              <a:t> </a:t>
            </a:r>
            <a:r>
              <a:rPr lang="ru-RU" sz="1800" dirty="0" err="1" smtClean="0"/>
              <a:t>лікувальну</a:t>
            </a:r>
            <a:r>
              <a:rPr lang="ru-RU" sz="1800" dirty="0" smtClean="0"/>
              <a:t> траву </a:t>
            </a:r>
            <a:r>
              <a:rPr lang="ru-RU" sz="1800" dirty="0" err="1" smtClean="0"/>
              <a:t>вживають</a:t>
            </a:r>
            <a:r>
              <a:rPr lang="ru-RU" sz="1800" dirty="0" smtClean="0"/>
              <a:t> у </a:t>
            </a:r>
            <a:r>
              <a:rPr lang="ru-RU" sz="1800" dirty="0" err="1" smtClean="0"/>
              <a:t>вигляді</a:t>
            </a:r>
            <a:r>
              <a:rPr lang="ru-RU" sz="1800" dirty="0" smtClean="0"/>
              <a:t> </a:t>
            </a:r>
            <a:r>
              <a:rPr lang="ru-RU" sz="1800" dirty="0" err="1" smtClean="0"/>
              <a:t>відварів</a:t>
            </a:r>
            <a:r>
              <a:rPr lang="ru-RU" sz="1800" dirty="0" smtClean="0"/>
              <a:t> </a:t>
            </a:r>
            <a:r>
              <a:rPr lang="ru-RU" sz="1800" dirty="0" err="1" smtClean="0"/>
              <a:t>і</a:t>
            </a:r>
            <a:r>
              <a:rPr lang="ru-RU" sz="1800" dirty="0" smtClean="0"/>
              <a:t> </a:t>
            </a:r>
            <a:r>
              <a:rPr lang="ru-RU" sz="1800" dirty="0" err="1" smtClean="0"/>
              <a:t>настоїв</a:t>
            </a:r>
            <a:r>
              <a:rPr lang="ru-RU" sz="1800" dirty="0" smtClean="0"/>
              <a:t>.</a:t>
            </a:r>
            <a:r>
              <a:rPr lang="ru-RU" dirty="0" smtClean="0"/>
              <a:t> </a:t>
            </a:r>
            <a:endParaRPr lang="ru-RU" dirty="0"/>
          </a:p>
        </p:txBody>
      </p:sp>
    </p:spTree>
  </p:cSld>
  <p:clrMapOvr>
    <a:masterClrMapping/>
  </p:clrMapOvr>
  <p:transition>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214290"/>
            <a:ext cx="8429684" cy="6429420"/>
          </a:xfrm>
        </p:spPr>
        <p:txBody>
          <a:bodyPr/>
          <a:lstStyle/>
          <a:p>
            <a:r>
              <a:rPr lang="ru-RU" sz="1800" dirty="0" err="1" smtClean="0"/>
              <a:t>Слід</a:t>
            </a:r>
            <a:r>
              <a:rPr lang="ru-RU" sz="1800" dirty="0" smtClean="0"/>
              <a:t> </a:t>
            </a:r>
            <a:r>
              <a:rPr lang="ru-RU" sz="1800" dirty="0" err="1" smtClean="0"/>
              <a:t>зазначити</a:t>
            </a:r>
            <a:r>
              <a:rPr lang="ru-RU" sz="1800" dirty="0" smtClean="0"/>
              <a:t>, </a:t>
            </a:r>
            <a:r>
              <a:rPr lang="ru-RU" sz="1800" dirty="0" err="1" smtClean="0"/>
              <a:t>що</a:t>
            </a:r>
            <a:r>
              <a:rPr lang="ru-RU" sz="1800" dirty="0" smtClean="0"/>
              <a:t> </a:t>
            </a:r>
            <a:r>
              <a:rPr lang="ru-RU" sz="1800" dirty="0" err="1" smtClean="0"/>
              <a:t>коріння</a:t>
            </a:r>
            <a:r>
              <a:rPr lang="ru-RU" sz="1800" dirty="0" smtClean="0"/>
              <a:t> за силою </a:t>
            </a:r>
            <a:r>
              <a:rPr lang="ru-RU" sz="1800" dirty="0" err="1" smtClean="0"/>
              <a:t>дії</a:t>
            </a:r>
            <a:r>
              <a:rPr lang="ru-RU" sz="1800" dirty="0" smtClean="0"/>
              <a:t> </a:t>
            </a:r>
            <a:r>
              <a:rPr lang="ru-RU" sz="1800" dirty="0" err="1" smtClean="0"/>
              <a:t>є</a:t>
            </a:r>
            <a:r>
              <a:rPr lang="ru-RU" sz="1800" dirty="0" smtClean="0"/>
              <a:t> </a:t>
            </a:r>
            <a:r>
              <a:rPr lang="ru-RU" sz="1800" dirty="0" err="1" smtClean="0"/>
              <a:t>більш</a:t>
            </a:r>
            <a:r>
              <a:rPr lang="ru-RU" sz="1800" dirty="0" smtClean="0"/>
              <a:t> </a:t>
            </a:r>
            <a:r>
              <a:rPr lang="ru-RU" sz="1800" dirty="0" err="1" smtClean="0"/>
              <a:t>ефективним</a:t>
            </a:r>
            <a:r>
              <a:rPr lang="ru-RU" sz="1800" dirty="0" smtClean="0"/>
              <a:t> </a:t>
            </a:r>
            <a:r>
              <a:rPr lang="ru-RU" sz="1800" dirty="0" err="1" smtClean="0"/>
              <a:t>ніж</a:t>
            </a:r>
            <a:r>
              <a:rPr lang="ru-RU" sz="1800" dirty="0" smtClean="0"/>
              <a:t> </a:t>
            </a:r>
            <a:r>
              <a:rPr lang="ru-RU" sz="1800" dirty="0" err="1" smtClean="0"/>
              <a:t>надземна</a:t>
            </a:r>
            <a:r>
              <a:rPr lang="ru-RU" sz="1800" dirty="0" smtClean="0"/>
              <a:t> </a:t>
            </a:r>
            <a:r>
              <a:rPr lang="ru-RU" sz="1800" dirty="0" err="1" smtClean="0"/>
              <a:t>частина</a:t>
            </a:r>
            <a:r>
              <a:rPr lang="ru-RU" sz="1800" dirty="0" smtClean="0"/>
              <a:t> </a:t>
            </a:r>
            <a:r>
              <a:rPr lang="ru-RU" sz="1800" dirty="0" err="1" smtClean="0"/>
              <a:t>рослини</a:t>
            </a:r>
            <a:r>
              <a:rPr lang="ru-RU" sz="1800" dirty="0" smtClean="0"/>
              <a:t>. </a:t>
            </a:r>
            <a:r>
              <a:rPr lang="ru-RU" sz="1800" dirty="0" err="1" smtClean="0"/>
              <a:t>Застосовують</a:t>
            </a:r>
            <a:r>
              <a:rPr lang="ru-RU" sz="1800" dirty="0" smtClean="0"/>
              <a:t> </a:t>
            </a:r>
            <a:r>
              <a:rPr lang="ru-RU" sz="1800" dirty="0" err="1" smtClean="0"/>
              <a:t>гадючник</a:t>
            </a:r>
            <a:r>
              <a:rPr lang="ru-RU" sz="1800" dirty="0" smtClean="0"/>
              <a:t> </a:t>
            </a:r>
            <a:r>
              <a:rPr lang="ru-RU" sz="1800" dirty="0" err="1" smtClean="0"/>
              <a:t>в’язолистий</a:t>
            </a:r>
            <a:r>
              <a:rPr lang="ru-RU" sz="1800" dirty="0" smtClean="0"/>
              <a:t> як </a:t>
            </a:r>
            <a:r>
              <a:rPr lang="ru-RU" sz="1800" dirty="0" err="1" smtClean="0"/>
              <a:t>засіб</a:t>
            </a:r>
            <a:r>
              <a:rPr lang="ru-RU" sz="1800" dirty="0" smtClean="0"/>
              <a:t> </a:t>
            </a:r>
            <a:r>
              <a:rPr lang="ru-RU" sz="1800" dirty="0" err="1" smtClean="0"/>
              <a:t>проти</a:t>
            </a:r>
            <a:r>
              <a:rPr lang="ru-RU" sz="1800" dirty="0" smtClean="0"/>
              <a:t> </a:t>
            </a:r>
            <a:r>
              <a:rPr lang="ru-RU" sz="1800" dirty="0" err="1" smtClean="0"/>
              <a:t>грипу</a:t>
            </a:r>
            <a:r>
              <a:rPr lang="ru-RU" sz="1800" dirty="0" smtClean="0"/>
              <a:t>, </a:t>
            </a:r>
            <a:r>
              <a:rPr lang="ru-RU" sz="1800" dirty="0" err="1" smtClean="0"/>
              <a:t>температури</a:t>
            </a:r>
            <a:r>
              <a:rPr lang="ru-RU" sz="1800" dirty="0" smtClean="0"/>
              <a:t>, для </a:t>
            </a:r>
            <a:r>
              <a:rPr lang="ru-RU" sz="1800" dirty="0" err="1" smtClean="0"/>
              <a:t>лікування</a:t>
            </a:r>
            <a:r>
              <a:rPr lang="ru-RU" sz="1800" dirty="0" smtClean="0"/>
              <a:t> ревматизму, </a:t>
            </a:r>
            <a:r>
              <a:rPr lang="ru-RU" sz="1800" dirty="0" err="1" smtClean="0"/>
              <a:t>подагри</a:t>
            </a:r>
            <a:r>
              <a:rPr lang="ru-RU" sz="1800" dirty="0" smtClean="0"/>
              <a:t>, </a:t>
            </a:r>
            <a:r>
              <a:rPr lang="ru-RU" sz="1800" dirty="0" err="1" smtClean="0"/>
              <a:t>болів</a:t>
            </a:r>
            <a:r>
              <a:rPr lang="ru-RU" sz="1800" dirty="0" smtClean="0"/>
              <a:t> у </a:t>
            </a:r>
            <a:r>
              <a:rPr lang="ru-RU" sz="1800" dirty="0" err="1" smtClean="0"/>
              <a:t>шлунку</a:t>
            </a:r>
            <a:r>
              <a:rPr lang="ru-RU" sz="1800" dirty="0" smtClean="0"/>
              <a:t> та кишечнику, а </a:t>
            </a:r>
            <a:r>
              <a:rPr lang="ru-RU" sz="1800" dirty="0" err="1" smtClean="0"/>
              <a:t>також</a:t>
            </a:r>
            <a:r>
              <a:rPr lang="ru-RU" sz="1800" dirty="0" smtClean="0"/>
              <a:t> як </a:t>
            </a:r>
            <a:r>
              <a:rPr lang="ru-RU" sz="1800" dirty="0" err="1" smtClean="0"/>
              <a:t>потогінний</a:t>
            </a:r>
            <a:r>
              <a:rPr lang="ru-RU" sz="1800" dirty="0" smtClean="0"/>
              <a:t> </a:t>
            </a:r>
            <a:r>
              <a:rPr lang="ru-RU" sz="1800" dirty="0" err="1" smtClean="0"/>
              <a:t>сечогінний</a:t>
            </a:r>
            <a:r>
              <a:rPr lang="ru-RU" sz="1800" dirty="0" smtClean="0"/>
              <a:t> </a:t>
            </a:r>
            <a:r>
              <a:rPr lang="ru-RU" sz="1800" dirty="0" err="1" smtClean="0"/>
              <a:t>засіб</a:t>
            </a:r>
            <a:r>
              <a:rPr lang="ru-RU" sz="1800" dirty="0" smtClean="0"/>
              <a:t>. </a:t>
            </a:r>
            <a:r>
              <a:rPr lang="ru-RU" sz="1800" dirty="0" err="1" smtClean="0"/>
              <a:t>Відомо</a:t>
            </a:r>
            <a:r>
              <a:rPr lang="ru-RU" sz="1800" dirty="0" smtClean="0"/>
              <a:t>, </a:t>
            </a:r>
            <a:r>
              <a:rPr lang="ru-RU" sz="1800" dirty="0" err="1" smtClean="0"/>
              <a:t>що</a:t>
            </a:r>
            <a:r>
              <a:rPr lang="ru-RU" sz="1800" dirty="0" smtClean="0"/>
              <a:t> </a:t>
            </a:r>
            <a:r>
              <a:rPr lang="ru-RU" sz="1800" dirty="0" err="1" smtClean="0"/>
              <a:t>відвари</a:t>
            </a:r>
            <a:r>
              <a:rPr lang="ru-RU" sz="1800" dirty="0" smtClean="0"/>
              <a:t> </a:t>
            </a:r>
            <a:r>
              <a:rPr lang="ru-RU" sz="1800" dirty="0" err="1" smtClean="0"/>
              <a:t>з</a:t>
            </a:r>
            <a:r>
              <a:rPr lang="ru-RU" sz="1800" dirty="0" smtClean="0"/>
              <a:t> </a:t>
            </a:r>
            <a:r>
              <a:rPr lang="ru-RU" sz="1800" dirty="0" err="1" smtClean="0"/>
              <a:t>гадючника</a:t>
            </a:r>
            <a:r>
              <a:rPr lang="ru-RU" sz="1800" dirty="0" smtClean="0"/>
              <a:t> </a:t>
            </a:r>
            <a:r>
              <a:rPr lang="ru-RU" sz="1800" dirty="0" err="1" smtClean="0"/>
              <a:t>допомагають</a:t>
            </a:r>
            <a:r>
              <a:rPr lang="ru-RU" sz="1800" dirty="0" smtClean="0"/>
              <a:t> при </a:t>
            </a:r>
            <a:r>
              <a:rPr lang="ru-RU" sz="1800" dirty="0" err="1" smtClean="0"/>
              <a:t>істеричних</a:t>
            </a:r>
            <a:r>
              <a:rPr lang="ru-RU" sz="1800" dirty="0" smtClean="0"/>
              <a:t> припадках, </a:t>
            </a:r>
            <a:r>
              <a:rPr lang="ru-RU" sz="1800" dirty="0" err="1" smtClean="0"/>
              <a:t>геморої</a:t>
            </a:r>
            <a:r>
              <a:rPr lang="ru-RU" sz="1800" dirty="0" smtClean="0"/>
              <a:t>, </a:t>
            </a:r>
            <a:r>
              <a:rPr lang="ru-RU" sz="1800" dirty="0" err="1" smtClean="0"/>
              <a:t>захворюваннях</a:t>
            </a:r>
            <a:r>
              <a:rPr lang="ru-RU" sz="1800" dirty="0" smtClean="0"/>
              <a:t> </a:t>
            </a:r>
            <a:r>
              <a:rPr lang="ru-RU" sz="1800" dirty="0" err="1" smtClean="0"/>
              <a:t>нирок</a:t>
            </a:r>
            <a:r>
              <a:rPr lang="ru-RU" sz="1800" dirty="0" smtClean="0"/>
              <a:t> </a:t>
            </a:r>
            <a:r>
              <a:rPr lang="ru-RU" sz="1800" dirty="0" err="1" smtClean="0"/>
              <a:t>і</a:t>
            </a:r>
            <a:r>
              <a:rPr lang="ru-RU" sz="1800" dirty="0" smtClean="0"/>
              <a:t> </a:t>
            </a:r>
            <a:r>
              <a:rPr lang="ru-RU" sz="1800" dirty="0" err="1" smtClean="0"/>
              <a:t>сечового</a:t>
            </a:r>
            <a:r>
              <a:rPr lang="ru-RU" sz="1800" dirty="0" smtClean="0"/>
              <a:t> </a:t>
            </a:r>
            <a:r>
              <a:rPr lang="ru-RU" sz="1800" dirty="0" err="1" smtClean="0"/>
              <a:t>міхура</a:t>
            </a:r>
            <a:r>
              <a:rPr lang="ru-RU" sz="1800" dirty="0" smtClean="0"/>
              <a:t>. </a:t>
            </a:r>
            <a:r>
              <a:rPr lang="ru-RU" sz="1800" dirty="0" err="1" smtClean="0"/>
              <a:t>Можна</a:t>
            </a:r>
            <a:r>
              <a:rPr lang="ru-RU" sz="1800" dirty="0" smtClean="0"/>
              <a:t> </a:t>
            </a:r>
            <a:r>
              <a:rPr lang="ru-RU" sz="1800" dirty="0" err="1" smtClean="0"/>
              <a:t>вживати</a:t>
            </a:r>
            <a:r>
              <a:rPr lang="ru-RU" sz="1800" dirty="0" smtClean="0"/>
              <a:t> </a:t>
            </a:r>
            <a:r>
              <a:rPr lang="ru-RU" sz="1800" dirty="0" err="1" smtClean="0"/>
              <a:t>цю</a:t>
            </a:r>
            <a:r>
              <a:rPr lang="ru-RU" sz="1800" dirty="0" smtClean="0"/>
              <a:t> траву як </a:t>
            </a:r>
            <a:r>
              <a:rPr lang="ru-RU" sz="1800" dirty="0" err="1" smtClean="0"/>
              <a:t>загальнозміцнюючий</a:t>
            </a:r>
            <a:r>
              <a:rPr lang="ru-RU" sz="1800" dirty="0" smtClean="0"/>
              <a:t> </a:t>
            </a:r>
            <a:r>
              <a:rPr lang="ru-RU" sz="1800" dirty="0" err="1" smtClean="0"/>
              <a:t>засіб</a:t>
            </a:r>
            <a:r>
              <a:rPr lang="ru-RU" sz="1800" dirty="0" smtClean="0"/>
              <a:t> </a:t>
            </a:r>
            <a:r>
              <a:rPr lang="ru-RU" sz="1800" dirty="0" err="1" smtClean="0"/>
              <a:t>від</a:t>
            </a:r>
            <a:r>
              <a:rPr lang="ru-RU" sz="1800" dirty="0" smtClean="0"/>
              <a:t> </a:t>
            </a:r>
            <a:r>
              <a:rPr lang="ru-RU" sz="1800" dirty="0" err="1" smtClean="0"/>
              <a:t>захворювань</a:t>
            </a:r>
            <a:r>
              <a:rPr lang="ru-RU" sz="1800" dirty="0" smtClean="0"/>
              <a:t> </a:t>
            </a:r>
            <a:r>
              <a:rPr lang="ru-RU" sz="1800" dirty="0" err="1" smtClean="0"/>
              <a:t>верхніх</a:t>
            </a:r>
            <a:r>
              <a:rPr lang="ru-RU" sz="1800" dirty="0" smtClean="0"/>
              <a:t> </a:t>
            </a:r>
            <a:r>
              <a:rPr lang="ru-RU" sz="1800" dirty="0" err="1" smtClean="0"/>
              <a:t>дихальних</a:t>
            </a:r>
            <a:r>
              <a:rPr lang="ru-RU" sz="1800" dirty="0" smtClean="0"/>
              <a:t> </a:t>
            </a:r>
            <a:r>
              <a:rPr lang="ru-RU" sz="1800" dirty="0" err="1" smtClean="0"/>
              <a:t>шляхів</a:t>
            </a:r>
            <a:r>
              <a:rPr lang="ru-RU" sz="1800" dirty="0" smtClean="0"/>
              <a:t>.</a:t>
            </a:r>
            <a:br>
              <a:rPr lang="ru-RU" sz="1800" dirty="0" smtClean="0"/>
            </a:br>
            <a:r>
              <a:rPr lang="ru-RU" sz="1800" dirty="0" err="1" smtClean="0"/>
              <a:t>Досить</a:t>
            </a:r>
            <a:r>
              <a:rPr lang="ru-RU" sz="1800" dirty="0" smtClean="0"/>
              <a:t> </a:t>
            </a:r>
            <a:r>
              <a:rPr lang="ru-RU" sz="1800" dirty="0" err="1" smtClean="0"/>
              <a:t>ефективними</a:t>
            </a:r>
            <a:r>
              <a:rPr lang="ru-RU" sz="1800" dirty="0" smtClean="0"/>
              <a:t> </a:t>
            </a:r>
            <a:r>
              <a:rPr lang="ru-RU" sz="1800" dirty="0" err="1" smtClean="0"/>
              <a:t>вважаються</a:t>
            </a:r>
            <a:r>
              <a:rPr lang="ru-RU" sz="1800" dirty="0" smtClean="0"/>
              <a:t> </a:t>
            </a:r>
            <a:r>
              <a:rPr lang="ru-RU" sz="1800" dirty="0" err="1" smtClean="0"/>
              <a:t>л</a:t>
            </a:r>
            <a:r>
              <a:rPr lang="ru-RU" sz="1800" i="1" dirty="0" err="1" smtClean="0"/>
              <a:t>іки</a:t>
            </a:r>
            <a:r>
              <a:rPr lang="ru-RU" sz="1800" i="1" dirty="0" smtClean="0"/>
              <a:t> </a:t>
            </a:r>
            <a:r>
              <a:rPr lang="ru-RU" sz="1800" i="1" dirty="0" err="1" smtClean="0"/>
              <a:t>з</a:t>
            </a:r>
            <a:r>
              <a:rPr lang="ru-RU" sz="1800" i="1" dirty="0" smtClean="0"/>
              <a:t> </a:t>
            </a:r>
            <a:r>
              <a:rPr lang="ru-RU" sz="1800" i="1" dirty="0" err="1" smtClean="0"/>
              <a:t>гадючника</a:t>
            </a:r>
            <a:r>
              <a:rPr lang="ru-RU" sz="1800" i="1" dirty="0" smtClean="0"/>
              <a:t> </a:t>
            </a:r>
            <a:r>
              <a:rPr lang="ru-RU" sz="1800" i="1" dirty="0" err="1" smtClean="0"/>
              <a:t>в’язолистого</a:t>
            </a:r>
            <a:r>
              <a:rPr lang="ru-RU" sz="1800" dirty="0" err="1" smtClean="0"/>
              <a:t>при</a:t>
            </a:r>
            <a:r>
              <a:rPr lang="ru-RU" sz="1800" dirty="0" smtClean="0"/>
              <a:t> </a:t>
            </a:r>
            <a:r>
              <a:rPr lang="ru-RU" sz="1800" dirty="0" err="1" smtClean="0"/>
              <a:t>шкірних</a:t>
            </a:r>
            <a:r>
              <a:rPr lang="ru-RU" sz="1800" dirty="0" smtClean="0"/>
              <a:t> </a:t>
            </a:r>
            <a:r>
              <a:rPr lang="ru-RU" sz="1800" dirty="0" err="1" smtClean="0"/>
              <a:t>захворюваннях</a:t>
            </a:r>
            <a:r>
              <a:rPr lang="ru-RU" sz="1800" dirty="0" smtClean="0"/>
              <a:t>. </a:t>
            </a:r>
            <a:r>
              <a:rPr lang="ru-RU" sz="1800" dirty="0" err="1" smtClean="0"/>
              <a:t>Настій</a:t>
            </a:r>
            <a:r>
              <a:rPr lang="ru-RU" sz="1800" dirty="0" smtClean="0"/>
              <a:t> </a:t>
            </a:r>
            <a:r>
              <a:rPr lang="ru-RU" sz="1800" dirty="0" err="1" smtClean="0"/>
              <a:t>цієї</a:t>
            </a:r>
            <a:r>
              <a:rPr lang="ru-RU" sz="1800" dirty="0" smtClean="0"/>
              <a:t> </a:t>
            </a:r>
            <a:r>
              <a:rPr lang="ru-RU" sz="1800" dirty="0" err="1" smtClean="0"/>
              <a:t>рослини</a:t>
            </a:r>
            <a:r>
              <a:rPr lang="ru-RU" sz="1800" dirty="0" smtClean="0"/>
              <a:t> </a:t>
            </a:r>
            <a:r>
              <a:rPr lang="ru-RU" sz="1800" dirty="0" err="1" smtClean="0"/>
              <a:t>іноді</a:t>
            </a:r>
            <a:r>
              <a:rPr lang="ru-RU" sz="1800" dirty="0" smtClean="0"/>
              <a:t> </a:t>
            </a:r>
            <a:r>
              <a:rPr lang="ru-RU" sz="1800" dirty="0" err="1" smtClean="0"/>
              <a:t>застосовують</a:t>
            </a:r>
            <a:r>
              <a:rPr lang="ru-RU" sz="1800" dirty="0" smtClean="0"/>
              <a:t> </a:t>
            </a:r>
            <a:r>
              <a:rPr lang="ru-RU" sz="1800" dirty="0" err="1" smtClean="0"/>
              <a:t>задишці</a:t>
            </a:r>
            <a:r>
              <a:rPr lang="ru-RU" sz="1800" dirty="0" smtClean="0"/>
              <a:t>, головному </a:t>
            </a:r>
            <a:r>
              <a:rPr lang="ru-RU" sz="1800" dirty="0" err="1" smtClean="0"/>
              <a:t>болі</a:t>
            </a:r>
            <a:r>
              <a:rPr lang="ru-RU" sz="1800" dirty="0" smtClean="0"/>
              <a:t>, </a:t>
            </a:r>
            <a:r>
              <a:rPr lang="ru-RU" sz="1800" dirty="0" err="1" smtClean="0"/>
              <a:t>діареї</a:t>
            </a:r>
            <a:r>
              <a:rPr lang="ru-RU" sz="1800" dirty="0" smtClean="0"/>
              <a:t>, </a:t>
            </a:r>
            <a:r>
              <a:rPr lang="ru-RU" sz="1800" dirty="0" err="1" smtClean="0"/>
              <a:t>серцевих</a:t>
            </a:r>
            <a:r>
              <a:rPr lang="ru-RU" sz="1800" dirty="0" smtClean="0"/>
              <a:t> хворобах. </a:t>
            </a:r>
            <a:r>
              <a:rPr lang="ru-RU" sz="1800" dirty="0" err="1" smtClean="0"/>
              <a:t>Допоможе</a:t>
            </a:r>
            <a:r>
              <a:rPr lang="ru-RU" sz="1800" dirty="0" smtClean="0"/>
              <a:t> </a:t>
            </a:r>
            <a:r>
              <a:rPr lang="ru-RU" sz="1800" dirty="0" err="1" smtClean="0"/>
              <a:t>ця</a:t>
            </a:r>
            <a:r>
              <a:rPr lang="ru-RU" sz="1800" dirty="0" smtClean="0"/>
              <a:t> </a:t>
            </a:r>
            <a:r>
              <a:rPr lang="ru-RU" sz="1800" dirty="0" err="1" smtClean="0"/>
              <a:t>рослина</a:t>
            </a:r>
            <a:r>
              <a:rPr lang="ru-RU" sz="1800" dirty="0" smtClean="0"/>
              <a:t> </a:t>
            </a:r>
            <a:r>
              <a:rPr lang="ru-RU" sz="1800" dirty="0" err="1" smtClean="0"/>
              <a:t>від</a:t>
            </a:r>
            <a:r>
              <a:rPr lang="ru-RU" sz="1800" dirty="0" smtClean="0"/>
              <a:t> </a:t>
            </a:r>
            <a:r>
              <a:rPr lang="ru-RU" sz="1800" dirty="0" err="1" smtClean="0"/>
              <a:t>глистів</a:t>
            </a:r>
            <a:r>
              <a:rPr lang="ru-RU" sz="1800" dirty="0" smtClean="0"/>
              <a:t> </a:t>
            </a:r>
            <a:r>
              <a:rPr lang="ru-RU" sz="1800" dirty="0" err="1" smtClean="0"/>
              <a:t>і</a:t>
            </a:r>
            <a:r>
              <a:rPr lang="ru-RU" sz="1800" dirty="0" smtClean="0"/>
              <a:t> </a:t>
            </a:r>
            <a:r>
              <a:rPr lang="ru-RU" sz="1800" dirty="0" err="1" smtClean="0"/>
              <a:t>дизентерії</a:t>
            </a:r>
            <a:r>
              <a:rPr lang="ru-RU" sz="1800" dirty="0" smtClean="0"/>
              <a:t>.</a:t>
            </a:r>
            <a:br>
              <a:rPr lang="ru-RU" sz="1800" dirty="0" smtClean="0"/>
            </a:br>
            <a:r>
              <a:rPr lang="ru-RU" sz="1800" dirty="0" err="1" smtClean="0"/>
              <a:t>Зовнішньо</a:t>
            </a:r>
            <a:r>
              <a:rPr lang="ru-RU" sz="1800" dirty="0" smtClean="0"/>
              <a:t> </a:t>
            </a:r>
            <a:r>
              <a:rPr lang="ru-RU" sz="1800" dirty="0" err="1" smtClean="0"/>
              <a:t>застосовують</a:t>
            </a:r>
            <a:r>
              <a:rPr lang="ru-RU" sz="1800" dirty="0" smtClean="0"/>
              <a:t> </a:t>
            </a:r>
            <a:r>
              <a:rPr lang="ru-RU" sz="1800" dirty="0" err="1" smtClean="0"/>
              <a:t>відвари</a:t>
            </a:r>
            <a:r>
              <a:rPr lang="ru-RU" sz="1800" dirty="0" smtClean="0"/>
              <a:t>, </a:t>
            </a:r>
            <a:r>
              <a:rPr lang="ru-RU" sz="1800" dirty="0" err="1" smtClean="0"/>
              <a:t>сік</a:t>
            </a:r>
            <a:r>
              <a:rPr lang="ru-RU" sz="1800" dirty="0" smtClean="0"/>
              <a:t> та </a:t>
            </a:r>
            <a:r>
              <a:rPr lang="ru-RU" sz="1800" dirty="0" err="1" smtClean="0"/>
              <a:t>мазі</a:t>
            </a:r>
            <a:r>
              <a:rPr lang="ru-RU" sz="1800" dirty="0" smtClean="0"/>
              <a:t>, </a:t>
            </a:r>
            <a:r>
              <a:rPr lang="ru-RU" sz="1800" dirty="0" err="1" smtClean="0"/>
              <a:t>які</a:t>
            </a:r>
            <a:r>
              <a:rPr lang="ru-RU" sz="1800" dirty="0" smtClean="0"/>
              <a:t> </a:t>
            </a:r>
            <a:r>
              <a:rPr lang="ru-RU" sz="1800" dirty="0" err="1" smtClean="0"/>
              <a:t>допомагають</a:t>
            </a:r>
            <a:r>
              <a:rPr lang="ru-RU" sz="1800" dirty="0" smtClean="0"/>
              <a:t> у </a:t>
            </a:r>
            <a:r>
              <a:rPr lang="ru-RU" sz="1800" dirty="0" err="1" smtClean="0"/>
              <a:t>лікуванні</a:t>
            </a:r>
            <a:r>
              <a:rPr lang="ru-RU" sz="1800" dirty="0" smtClean="0"/>
              <a:t> </a:t>
            </a:r>
            <a:r>
              <a:rPr lang="ru-RU" sz="1800" dirty="0" err="1" smtClean="0"/>
              <a:t>виразок</a:t>
            </a:r>
            <a:r>
              <a:rPr lang="ru-RU" sz="1800" dirty="0" smtClean="0"/>
              <a:t>, ран, </a:t>
            </a:r>
            <a:r>
              <a:rPr lang="ru-RU" sz="1800" dirty="0" err="1" smtClean="0"/>
              <a:t>фурункулів</a:t>
            </a:r>
            <a:r>
              <a:rPr lang="ru-RU" sz="1800" dirty="0" smtClean="0"/>
              <a:t>, </a:t>
            </a:r>
            <a:r>
              <a:rPr lang="ru-RU" sz="1800" dirty="0" err="1" smtClean="0"/>
              <a:t>укусів</a:t>
            </a:r>
            <a:r>
              <a:rPr lang="ru-RU" sz="1800" dirty="0" smtClean="0"/>
              <a:t> </a:t>
            </a:r>
            <a:r>
              <a:rPr lang="ru-RU" sz="1800" dirty="0" err="1" smtClean="0"/>
              <a:t>скажених</a:t>
            </a:r>
            <a:r>
              <a:rPr lang="ru-RU" sz="1800" dirty="0" smtClean="0"/>
              <a:t> </a:t>
            </a:r>
            <a:r>
              <a:rPr lang="ru-RU" sz="1800" dirty="0" err="1" smtClean="0"/>
              <a:t>тварин</a:t>
            </a:r>
            <a:r>
              <a:rPr lang="ru-RU" sz="1800" dirty="0" smtClean="0"/>
              <a:t> </a:t>
            </a:r>
            <a:r>
              <a:rPr lang="ru-RU" sz="1800" dirty="0" err="1" smtClean="0"/>
              <a:t>і</a:t>
            </a:r>
            <a:r>
              <a:rPr lang="ru-RU" sz="1800" dirty="0" smtClean="0"/>
              <a:t> </a:t>
            </a:r>
            <a:r>
              <a:rPr lang="ru-RU" sz="1800" dirty="0" err="1" smtClean="0"/>
              <a:t>змій</a:t>
            </a:r>
            <a:r>
              <a:rPr lang="ru-RU" sz="1800" dirty="0" smtClean="0"/>
              <a:t>. У </a:t>
            </a:r>
            <a:r>
              <a:rPr lang="ru-RU" sz="1800" dirty="0" err="1" smtClean="0"/>
              <a:t>якості</a:t>
            </a:r>
            <a:r>
              <a:rPr lang="ru-RU" sz="1800" dirty="0" smtClean="0"/>
              <a:t> </a:t>
            </a:r>
            <a:r>
              <a:rPr lang="ru-RU" sz="1800" dirty="0" err="1" smtClean="0"/>
              <a:t>профілактичного</a:t>
            </a:r>
            <a:r>
              <a:rPr lang="ru-RU" sz="1800" dirty="0" smtClean="0"/>
              <a:t> </a:t>
            </a:r>
            <a:r>
              <a:rPr lang="ru-RU" sz="1800" dirty="0" err="1" smtClean="0"/>
              <a:t>засобу</a:t>
            </a:r>
            <a:r>
              <a:rPr lang="ru-RU" sz="1800" dirty="0" smtClean="0"/>
              <a:t> </a:t>
            </a:r>
            <a:r>
              <a:rPr lang="ru-RU" sz="1800" dirty="0" err="1" smtClean="0"/>
              <a:t>цю</a:t>
            </a:r>
            <a:r>
              <a:rPr lang="ru-RU" sz="1800" dirty="0" smtClean="0"/>
              <a:t> </a:t>
            </a:r>
            <a:r>
              <a:rPr lang="ru-RU" sz="1800" dirty="0" err="1" smtClean="0"/>
              <a:t>лікарську</a:t>
            </a:r>
            <a:r>
              <a:rPr lang="ru-RU" sz="1800" dirty="0" smtClean="0"/>
              <a:t> </a:t>
            </a:r>
            <a:r>
              <a:rPr lang="ru-RU" sz="1800" dirty="0" err="1" smtClean="0"/>
              <a:t>рослину</a:t>
            </a:r>
            <a:r>
              <a:rPr lang="ru-RU" sz="1800" dirty="0" smtClean="0"/>
              <a:t> </a:t>
            </a:r>
            <a:r>
              <a:rPr lang="ru-RU" sz="1800" dirty="0" err="1" smtClean="0"/>
              <a:t>застосовують</a:t>
            </a:r>
            <a:r>
              <a:rPr lang="ru-RU" sz="1800" dirty="0" smtClean="0"/>
              <a:t> для </a:t>
            </a:r>
            <a:r>
              <a:rPr lang="ru-RU" sz="1800" dirty="0" err="1" smtClean="0"/>
              <a:t>приготування</a:t>
            </a:r>
            <a:r>
              <a:rPr lang="ru-RU" sz="1800" dirty="0" smtClean="0"/>
              <a:t> </a:t>
            </a:r>
            <a:r>
              <a:rPr lang="ru-RU" sz="1800" dirty="0" err="1" smtClean="0"/>
              <a:t>різних</a:t>
            </a:r>
            <a:r>
              <a:rPr lang="ru-RU" sz="1800" dirty="0" smtClean="0"/>
              <a:t> </a:t>
            </a:r>
            <a:r>
              <a:rPr lang="ru-RU" sz="1800" dirty="0" err="1" smtClean="0"/>
              <a:t>страв</a:t>
            </a:r>
            <a:r>
              <a:rPr lang="ru-RU" sz="1800" dirty="0" smtClean="0"/>
              <a:t>. </a:t>
            </a:r>
            <a:r>
              <a:rPr lang="ru-RU" sz="1800" dirty="0" err="1" smtClean="0"/>
              <a:t>Пагони</a:t>
            </a:r>
            <a:r>
              <a:rPr lang="ru-RU" sz="1800" dirty="0" smtClean="0"/>
              <a:t>, </a:t>
            </a:r>
            <a:r>
              <a:rPr lang="ru-RU" sz="1800" dirty="0" err="1" smtClean="0"/>
              <a:t>молоде</a:t>
            </a:r>
            <a:r>
              <a:rPr lang="ru-RU" sz="1800" dirty="0" smtClean="0"/>
              <a:t> </a:t>
            </a:r>
            <a:r>
              <a:rPr lang="ru-RU" sz="1800" dirty="0" err="1" smtClean="0"/>
              <a:t>листя</a:t>
            </a:r>
            <a:r>
              <a:rPr lang="ru-RU" sz="1800" dirty="0" smtClean="0"/>
              <a:t> </a:t>
            </a:r>
            <a:r>
              <a:rPr lang="ru-RU" sz="1800" dirty="0" err="1" smtClean="0"/>
              <a:t>і</a:t>
            </a:r>
            <a:r>
              <a:rPr lang="ru-RU" sz="1800" dirty="0" smtClean="0"/>
              <a:t> </a:t>
            </a:r>
            <a:r>
              <a:rPr lang="ru-RU" sz="1800" dirty="0" err="1" smtClean="0"/>
              <a:t>корені</a:t>
            </a:r>
            <a:r>
              <a:rPr lang="ru-RU" sz="1800" dirty="0" smtClean="0"/>
              <a:t> </a:t>
            </a:r>
            <a:r>
              <a:rPr lang="ru-RU" sz="1800" dirty="0" err="1" smtClean="0"/>
              <a:t>можна</a:t>
            </a:r>
            <a:r>
              <a:rPr lang="ru-RU" sz="1800" dirty="0" smtClean="0"/>
              <a:t> </a:t>
            </a:r>
            <a:r>
              <a:rPr lang="ru-RU" sz="1800" dirty="0" err="1" smtClean="0"/>
              <a:t>додавати</a:t>
            </a:r>
            <a:r>
              <a:rPr lang="ru-RU" sz="1800" dirty="0" smtClean="0"/>
              <a:t> до борщу, супу, </a:t>
            </a:r>
            <a:r>
              <a:rPr lang="ru-RU" sz="1800" dirty="0" err="1" smtClean="0"/>
              <a:t>готувати</a:t>
            </a:r>
            <a:r>
              <a:rPr lang="ru-RU" sz="1800" dirty="0" smtClean="0"/>
              <a:t> </a:t>
            </a:r>
            <a:r>
              <a:rPr lang="ru-RU" sz="1800" dirty="0" err="1" smtClean="0"/>
              <a:t>з</a:t>
            </a:r>
            <a:r>
              <a:rPr lang="ru-RU" sz="1800" dirty="0" smtClean="0"/>
              <a:t> них </a:t>
            </a:r>
            <a:r>
              <a:rPr lang="ru-RU" sz="1800" dirty="0" err="1" smtClean="0"/>
              <a:t>салати</a:t>
            </a:r>
            <a:r>
              <a:rPr lang="ru-RU" sz="1800" dirty="0" smtClean="0"/>
              <a:t>. З </a:t>
            </a:r>
            <a:r>
              <a:rPr lang="ru-RU" sz="1800" dirty="0" err="1" smtClean="0"/>
              <a:t>квітів</a:t>
            </a:r>
            <a:r>
              <a:rPr lang="ru-RU" sz="1800" dirty="0" smtClean="0"/>
              <a:t> </a:t>
            </a:r>
            <a:r>
              <a:rPr lang="ru-RU" sz="1800" dirty="0" err="1" smtClean="0"/>
              <a:t>гадючника</a:t>
            </a:r>
            <a:r>
              <a:rPr lang="ru-RU" sz="1800" dirty="0" smtClean="0"/>
              <a:t> </a:t>
            </a:r>
            <a:r>
              <a:rPr lang="ru-RU" sz="1800" dirty="0" err="1" smtClean="0"/>
              <a:t>і</a:t>
            </a:r>
            <a:r>
              <a:rPr lang="ru-RU" sz="1800" dirty="0" smtClean="0"/>
              <a:t> </a:t>
            </a:r>
            <a:r>
              <a:rPr lang="ru-RU" sz="1800" dirty="0" err="1" smtClean="0"/>
              <a:t>шипшини</a:t>
            </a:r>
            <a:r>
              <a:rPr lang="ru-RU" sz="1800" dirty="0" smtClean="0"/>
              <a:t> </a:t>
            </a:r>
            <a:r>
              <a:rPr lang="ru-RU" sz="1800" dirty="0" err="1" smtClean="0"/>
              <a:t>варять</a:t>
            </a:r>
            <a:r>
              <a:rPr lang="ru-RU" sz="1800" dirty="0" smtClean="0"/>
              <a:t> </a:t>
            </a:r>
            <a:r>
              <a:rPr lang="ru-RU" sz="1800" dirty="0" err="1" smtClean="0"/>
              <a:t>лікувальний</a:t>
            </a:r>
            <a:r>
              <a:rPr lang="ru-RU" sz="1800" dirty="0" smtClean="0"/>
              <a:t> чай.</a:t>
            </a:r>
            <a:br>
              <a:rPr lang="ru-RU" sz="1800" dirty="0" smtClean="0"/>
            </a:br>
            <a:r>
              <a:rPr lang="ru-RU" sz="1800" dirty="0" smtClean="0"/>
              <a:t>Для </a:t>
            </a:r>
            <a:r>
              <a:rPr lang="ru-RU" sz="1800" dirty="0" err="1" smtClean="0"/>
              <a:t>приготування</a:t>
            </a:r>
            <a:r>
              <a:rPr lang="ru-RU" sz="1800" dirty="0" smtClean="0"/>
              <a:t> настою </a:t>
            </a:r>
            <a:r>
              <a:rPr lang="ru-RU" sz="1800" dirty="0" err="1" smtClean="0"/>
              <a:t>потрібно</a:t>
            </a:r>
            <a:r>
              <a:rPr lang="ru-RU" sz="1800" dirty="0" smtClean="0"/>
              <a:t> </a:t>
            </a:r>
            <a:r>
              <a:rPr lang="ru-RU" sz="1800" dirty="0" err="1" smtClean="0"/>
              <a:t>залити</a:t>
            </a:r>
            <a:r>
              <a:rPr lang="ru-RU" sz="1800" dirty="0" smtClean="0"/>
              <a:t> </a:t>
            </a:r>
            <a:r>
              <a:rPr lang="ru-RU" sz="1800" dirty="0" err="1" smtClean="0"/>
              <a:t>чайну</a:t>
            </a:r>
            <a:r>
              <a:rPr lang="ru-RU" sz="1800" dirty="0" smtClean="0"/>
              <a:t> ложку </a:t>
            </a:r>
            <a:r>
              <a:rPr lang="ru-RU" sz="1800" dirty="0" err="1" smtClean="0"/>
              <a:t>сушеної</a:t>
            </a:r>
            <a:r>
              <a:rPr lang="ru-RU" sz="1800" dirty="0" smtClean="0"/>
              <a:t> трави склянкою </a:t>
            </a:r>
            <a:r>
              <a:rPr lang="ru-RU" sz="1800" dirty="0" err="1" smtClean="0"/>
              <a:t>окропу</a:t>
            </a:r>
            <a:r>
              <a:rPr lang="ru-RU" sz="1800" dirty="0" smtClean="0"/>
              <a:t>, </a:t>
            </a:r>
            <a:r>
              <a:rPr lang="ru-RU" sz="1800" dirty="0" err="1" smtClean="0"/>
              <a:t>потім</a:t>
            </a:r>
            <a:r>
              <a:rPr lang="ru-RU" sz="1800" dirty="0" smtClean="0"/>
              <a:t> </a:t>
            </a:r>
            <a:r>
              <a:rPr lang="ru-RU" sz="1800" dirty="0" err="1" smtClean="0"/>
              <a:t>відцідити</a:t>
            </a:r>
            <a:r>
              <a:rPr lang="ru-RU" sz="1800" dirty="0" smtClean="0"/>
              <a:t> </a:t>
            </a:r>
            <a:r>
              <a:rPr lang="ru-RU" sz="1800" dirty="0" err="1" smtClean="0"/>
              <a:t>і</a:t>
            </a:r>
            <a:r>
              <a:rPr lang="ru-RU" sz="1800" dirty="0" smtClean="0"/>
              <a:t> </a:t>
            </a:r>
            <a:r>
              <a:rPr lang="ru-RU" sz="1800" dirty="0" err="1" smtClean="0"/>
              <a:t>пити</a:t>
            </a:r>
            <a:r>
              <a:rPr lang="ru-RU" sz="1800" dirty="0" smtClean="0"/>
              <a:t> </a:t>
            </a:r>
            <a:r>
              <a:rPr lang="ru-RU" sz="1800" dirty="0" err="1" smtClean="0"/>
              <a:t>протягом</a:t>
            </a:r>
            <a:r>
              <a:rPr lang="ru-RU" sz="1800" dirty="0" smtClean="0"/>
              <a:t> </a:t>
            </a:r>
            <a:r>
              <a:rPr lang="ru-RU" sz="1800" dirty="0" err="1" smtClean="0"/>
              <a:t>доби</a:t>
            </a:r>
            <a:r>
              <a:rPr lang="ru-RU" sz="1800" dirty="0" smtClean="0"/>
              <a:t> невеликими </a:t>
            </a:r>
            <a:r>
              <a:rPr lang="ru-RU" sz="1800" dirty="0" err="1" smtClean="0"/>
              <a:t>порціями</a:t>
            </a:r>
            <a:r>
              <a:rPr lang="ru-RU" sz="1800" dirty="0" smtClean="0"/>
              <a:t>.</a:t>
            </a:r>
            <a:br>
              <a:rPr lang="ru-RU" sz="1800" dirty="0" smtClean="0"/>
            </a:br>
            <a:r>
              <a:rPr lang="ru-RU" sz="1800" i="1" dirty="0" err="1" smtClean="0"/>
              <a:t>Відвар</a:t>
            </a:r>
            <a:r>
              <a:rPr lang="ru-RU" sz="1800" i="1" dirty="0" smtClean="0"/>
              <a:t> </a:t>
            </a:r>
            <a:r>
              <a:rPr lang="ru-RU" sz="1800" i="1" dirty="0" err="1" smtClean="0"/>
              <a:t>з</a:t>
            </a:r>
            <a:r>
              <a:rPr lang="ru-RU" sz="1800" i="1" dirty="0" smtClean="0"/>
              <a:t> </a:t>
            </a:r>
            <a:r>
              <a:rPr lang="ru-RU" sz="1800" i="1" dirty="0" err="1" smtClean="0"/>
              <a:t>гадючника</a:t>
            </a:r>
            <a:r>
              <a:rPr lang="ru-RU" sz="1800" i="1" dirty="0" smtClean="0"/>
              <a:t> </a:t>
            </a:r>
            <a:r>
              <a:rPr lang="ru-RU" sz="1800" i="1" dirty="0" err="1" smtClean="0"/>
              <a:t>в’язолистого</a:t>
            </a:r>
            <a:r>
              <a:rPr lang="ru-RU" sz="1800" dirty="0" smtClean="0"/>
              <a:t> </a:t>
            </a:r>
            <a:r>
              <a:rPr lang="ru-RU" sz="1800" dirty="0" err="1" smtClean="0"/>
              <a:t>отримують</a:t>
            </a:r>
            <a:r>
              <a:rPr lang="ru-RU" sz="1800" dirty="0" smtClean="0"/>
              <a:t>, заваривши 5 </a:t>
            </a:r>
            <a:r>
              <a:rPr lang="ru-RU" sz="1800" dirty="0" err="1" smtClean="0"/>
              <a:t>грам</a:t>
            </a:r>
            <a:r>
              <a:rPr lang="ru-RU" sz="1800" dirty="0" smtClean="0"/>
              <a:t> сушеного </a:t>
            </a:r>
            <a:r>
              <a:rPr lang="ru-RU" sz="1800" dirty="0" err="1" smtClean="0"/>
              <a:t>коріння</a:t>
            </a:r>
            <a:r>
              <a:rPr lang="ru-RU" sz="1800" dirty="0" smtClean="0"/>
              <a:t> у </a:t>
            </a:r>
            <a:r>
              <a:rPr lang="ru-RU" sz="1800" dirty="0" err="1" smtClean="0"/>
              <a:t>склянці</a:t>
            </a:r>
            <a:r>
              <a:rPr lang="ru-RU" sz="1800" dirty="0" smtClean="0"/>
              <a:t> води. </a:t>
            </a:r>
            <a:r>
              <a:rPr lang="ru-RU" sz="1800" dirty="0" err="1" smtClean="0"/>
              <a:t>Пити</a:t>
            </a:r>
            <a:r>
              <a:rPr lang="ru-RU" sz="1800" dirty="0" smtClean="0"/>
              <a:t> </a:t>
            </a:r>
            <a:r>
              <a:rPr lang="ru-RU" sz="1800" dirty="0" err="1" smtClean="0"/>
              <a:t>ці</a:t>
            </a:r>
            <a:r>
              <a:rPr lang="ru-RU" sz="1800" dirty="0" smtClean="0"/>
              <a:t> </a:t>
            </a:r>
            <a:r>
              <a:rPr lang="ru-RU" sz="1800" dirty="0" err="1" smtClean="0"/>
              <a:t>ліки</a:t>
            </a:r>
            <a:r>
              <a:rPr lang="ru-RU" sz="1800" dirty="0" smtClean="0"/>
              <a:t> </a:t>
            </a:r>
            <a:r>
              <a:rPr lang="ru-RU" sz="1800" dirty="0" err="1" smtClean="0"/>
              <a:t>слід</a:t>
            </a:r>
            <a:r>
              <a:rPr lang="ru-RU" sz="1800" dirty="0" smtClean="0"/>
              <a:t> по 1 </a:t>
            </a:r>
            <a:r>
              <a:rPr lang="ru-RU" sz="1800" dirty="0" err="1" smtClean="0"/>
              <a:t>столовій</a:t>
            </a:r>
            <a:r>
              <a:rPr lang="ru-RU" sz="1800" dirty="0" smtClean="0"/>
              <a:t> </a:t>
            </a:r>
            <a:r>
              <a:rPr lang="ru-RU" sz="1800" dirty="0" err="1" smtClean="0"/>
              <a:t>ложці</a:t>
            </a:r>
            <a:r>
              <a:rPr lang="ru-RU" sz="1800" dirty="0" smtClean="0"/>
              <a:t> 3-5 </a:t>
            </a:r>
            <a:r>
              <a:rPr lang="ru-RU" sz="1800" dirty="0" err="1" smtClean="0"/>
              <a:t>разів</a:t>
            </a:r>
            <a:r>
              <a:rPr lang="ru-RU" sz="1800" dirty="0" smtClean="0"/>
              <a:t> на </a:t>
            </a:r>
            <a:r>
              <a:rPr lang="ru-RU" sz="1800" dirty="0" err="1" smtClean="0"/>
              <a:t>добу</a:t>
            </a:r>
            <a:r>
              <a:rPr lang="ru-RU" sz="1800" dirty="0" smtClean="0"/>
              <a:t>.</a:t>
            </a:r>
            <a:endParaRPr lang="ru-RU" sz="1800" dirty="0"/>
          </a:p>
        </p:txBody>
      </p:sp>
    </p:spTree>
  </p:cSld>
  <p:clrMapOvr>
    <a:masterClrMapping/>
  </p:clrMapOvr>
  <p:transition>
    <p:cu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142852"/>
            <a:ext cx="8572560" cy="6500858"/>
          </a:xfrm>
        </p:spPr>
        <p:txBody>
          <a:bodyPr/>
          <a:lstStyle/>
          <a:p>
            <a:r>
              <a:rPr lang="ru-RU" sz="1800" dirty="0" smtClean="0"/>
              <a:t>Взявши 4 </a:t>
            </a:r>
            <a:r>
              <a:rPr lang="ru-RU" sz="1800" dirty="0" err="1" smtClean="0"/>
              <a:t>столові</a:t>
            </a:r>
            <a:r>
              <a:rPr lang="ru-RU" sz="1800" dirty="0" smtClean="0"/>
              <a:t> ложки </a:t>
            </a:r>
            <a:r>
              <a:rPr lang="ru-RU" sz="1800" dirty="0" err="1" smtClean="0"/>
              <a:t>суміші</a:t>
            </a:r>
            <a:r>
              <a:rPr lang="ru-RU" sz="1800" dirty="0" smtClean="0"/>
              <a:t> </a:t>
            </a:r>
            <a:r>
              <a:rPr lang="ru-RU" sz="1800" dirty="0" err="1" smtClean="0"/>
              <a:t>квітів</a:t>
            </a:r>
            <a:r>
              <a:rPr lang="ru-RU" sz="1800" dirty="0" smtClean="0"/>
              <a:t> </a:t>
            </a:r>
            <a:r>
              <a:rPr lang="ru-RU" sz="1800" dirty="0" err="1" smtClean="0"/>
              <a:t>гадючника</a:t>
            </a:r>
            <a:r>
              <a:rPr lang="ru-RU" sz="1800" dirty="0" smtClean="0"/>
              <a:t> </a:t>
            </a:r>
            <a:r>
              <a:rPr lang="ru-RU" sz="1800" dirty="0" err="1" smtClean="0"/>
              <a:t>в’язолистого</a:t>
            </a:r>
            <a:r>
              <a:rPr lang="ru-RU" sz="1800" dirty="0" smtClean="0"/>
              <a:t>, трави </a:t>
            </a:r>
            <a:r>
              <a:rPr lang="ru-RU" sz="1800" dirty="0" err="1" smtClean="0"/>
              <a:t>остудника</a:t>
            </a:r>
            <a:r>
              <a:rPr lang="ru-RU" sz="1800" dirty="0" smtClean="0"/>
              <a:t> голого, </a:t>
            </a:r>
            <a:r>
              <a:rPr lang="ru-RU" sz="1800" dirty="0" err="1" smtClean="0"/>
              <a:t>листя</a:t>
            </a:r>
            <a:r>
              <a:rPr lang="ru-RU" sz="1800" dirty="0" smtClean="0"/>
              <a:t> </a:t>
            </a:r>
            <a:r>
              <a:rPr lang="ru-RU" sz="1800" dirty="0" err="1" smtClean="0"/>
              <a:t>мучниці</a:t>
            </a:r>
            <a:r>
              <a:rPr lang="ru-RU" sz="1800" dirty="0" smtClean="0"/>
              <a:t> </a:t>
            </a:r>
            <a:r>
              <a:rPr lang="ru-RU" sz="1800" dirty="0" err="1" smtClean="0"/>
              <a:t>звичайної</a:t>
            </a:r>
            <a:r>
              <a:rPr lang="ru-RU" sz="1800" dirty="0" smtClean="0"/>
              <a:t>, </a:t>
            </a:r>
            <a:r>
              <a:rPr lang="ru-RU" sz="1800" dirty="0" err="1" smtClean="0">
                <a:hlinkClick r:id="rId2"/>
              </a:rPr>
              <a:t>споришу</a:t>
            </a:r>
            <a:r>
              <a:rPr lang="ru-RU" sz="1800" dirty="0" smtClean="0">
                <a:hlinkClick r:id="rId2"/>
              </a:rPr>
              <a:t> </a:t>
            </a:r>
            <a:r>
              <a:rPr lang="ru-RU" sz="1800" dirty="0" err="1" smtClean="0">
                <a:hlinkClick r:id="rId2"/>
              </a:rPr>
              <a:t>звичайного</a:t>
            </a:r>
            <a:r>
              <a:rPr lang="ru-RU" sz="1800" dirty="0" smtClean="0"/>
              <a:t>, </a:t>
            </a:r>
            <a:r>
              <a:rPr lang="ru-RU" sz="1800" dirty="0" smtClean="0">
                <a:hlinkClick r:id="rId3"/>
              </a:rPr>
              <a:t>хвоща </a:t>
            </a:r>
            <a:r>
              <a:rPr lang="ru-RU" sz="1800" dirty="0" err="1" smtClean="0">
                <a:hlinkClick r:id="rId3"/>
              </a:rPr>
              <a:t>польового</a:t>
            </a:r>
            <a:r>
              <a:rPr lang="ru-RU" sz="1800" dirty="0" smtClean="0"/>
              <a:t>, </a:t>
            </a:r>
            <a:r>
              <a:rPr lang="ru-RU" sz="1800" dirty="0" err="1" smtClean="0">
                <a:hlinkClick r:id="rId4"/>
              </a:rPr>
              <a:t>лушпиння</a:t>
            </a:r>
            <a:r>
              <a:rPr lang="ru-RU" sz="1800" dirty="0" smtClean="0">
                <a:hlinkClick r:id="rId4"/>
              </a:rPr>
              <a:t> </a:t>
            </a:r>
            <a:r>
              <a:rPr lang="ru-RU" sz="1800" dirty="0" err="1" smtClean="0">
                <a:hlinkClick r:id="rId4"/>
              </a:rPr>
              <a:t>квасолі</a:t>
            </a:r>
            <a:r>
              <a:rPr lang="ru-RU" sz="1800" dirty="0" smtClean="0"/>
              <a:t>, </a:t>
            </a:r>
            <a:r>
              <a:rPr lang="ru-RU" sz="1800" dirty="0" err="1" smtClean="0"/>
              <a:t>кукурудзяних</a:t>
            </a:r>
            <a:r>
              <a:rPr lang="ru-RU" sz="1800" dirty="0" smtClean="0"/>
              <a:t> </a:t>
            </a:r>
            <a:r>
              <a:rPr lang="ru-RU" sz="1800" dirty="0" err="1" smtClean="0"/>
              <a:t>приймочок</a:t>
            </a:r>
            <a:r>
              <a:rPr lang="ru-RU" sz="1800" dirty="0" smtClean="0"/>
              <a:t>, </a:t>
            </a:r>
            <a:r>
              <a:rPr lang="ru-RU" sz="1800" dirty="0" err="1" smtClean="0">
                <a:hlinkClick r:id="rId5"/>
              </a:rPr>
              <a:t>березових</a:t>
            </a:r>
            <a:r>
              <a:rPr lang="ru-RU" sz="1800" dirty="0" smtClean="0">
                <a:hlinkClick r:id="rId5"/>
              </a:rPr>
              <a:t> </a:t>
            </a:r>
            <a:r>
              <a:rPr lang="ru-RU" sz="1800" dirty="0" err="1" smtClean="0">
                <a:hlinkClick r:id="rId5"/>
              </a:rPr>
              <a:t>бруньок</a:t>
            </a:r>
            <a:r>
              <a:rPr lang="ru-RU" sz="1800" dirty="0" smtClean="0"/>
              <a:t>, </a:t>
            </a:r>
            <a:r>
              <a:rPr lang="ru-RU" sz="1800" dirty="0" err="1" smtClean="0">
                <a:hlinkClick r:id="rId6"/>
              </a:rPr>
              <a:t>коріння</a:t>
            </a:r>
            <a:r>
              <a:rPr lang="ru-RU" sz="1800" dirty="0" smtClean="0">
                <a:hlinkClick r:id="rId6"/>
              </a:rPr>
              <a:t> </a:t>
            </a:r>
            <a:r>
              <a:rPr lang="ru-RU" sz="1800" dirty="0" err="1" smtClean="0">
                <a:hlinkClick r:id="rId6"/>
              </a:rPr>
              <a:t>бузини</a:t>
            </a:r>
            <a:r>
              <a:rPr lang="ru-RU" sz="1800" dirty="0" smtClean="0"/>
              <a:t> </a:t>
            </a:r>
            <a:r>
              <a:rPr lang="ru-RU" sz="1800" dirty="0" err="1" smtClean="0"/>
              <a:t>і</a:t>
            </a:r>
            <a:r>
              <a:rPr lang="ru-RU" sz="1800" dirty="0" smtClean="0"/>
              <a:t> </a:t>
            </a:r>
            <a:r>
              <a:rPr lang="ru-RU" sz="1800" dirty="0" err="1" smtClean="0">
                <a:hlinkClick r:id="rId7"/>
              </a:rPr>
              <a:t>пелюсток</a:t>
            </a:r>
            <a:r>
              <a:rPr lang="ru-RU" sz="1800" dirty="0" smtClean="0">
                <a:hlinkClick r:id="rId7"/>
              </a:rPr>
              <a:t> </a:t>
            </a:r>
            <a:r>
              <a:rPr lang="ru-RU" sz="1800" dirty="0" err="1" smtClean="0">
                <a:hlinkClick r:id="rId7"/>
              </a:rPr>
              <a:t>волошки</a:t>
            </a:r>
            <a:r>
              <a:rPr lang="ru-RU" sz="1800" dirty="0" smtClean="0">
                <a:hlinkClick r:id="rId7"/>
              </a:rPr>
              <a:t> </a:t>
            </a:r>
            <a:r>
              <a:rPr lang="ru-RU" sz="1800" dirty="0" err="1" smtClean="0">
                <a:hlinkClick r:id="rId7"/>
              </a:rPr>
              <a:t>синьої</a:t>
            </a:r>
            <a:r>
              <a:rPr lang="ru-RU" sz="1800" dirty="0" smtClean="0"/>
              <a:t> у </a:t>
            </a:r>
            <a:r>
              <a:rPr lang="ru-RU" sz="1800" dirty="0" err="1" smtClean="0"/>
              <a:t>рівних</a:t>
            </a:r>
            <a:r>
              <a:rPr lang="ru-RU" sz="1800" dirty="0" smtClean="0"/>
              <a:t> </a:t>
            </a:r>
            <a:r>
              <a:rPr lang="ru-RU" sz="1800" dirty="0" err="1" smtClean="0"/>
              <a:t>співвідношеннях</a:t>
            </a:r>
            <a:r>
              <a:rPr lang="ru-RU" sz="1800" dirty="0" smtClean="0"/>
              <a:t>, </a:t>
            </a:r>
            <a:r>
              <a:rPr lang="ru-RU" sz="1800" dirty="0" err="1" smtClean="0"/>
              <a:t>заливають</a:t>
            </a:r>
            <a:r>
              <a:rPr lang="ru-RU" sz="1800" dirty="0" smtClean="0"/>
              <a:t> </a:t>
            </a:r>
            <a:r>
              <a:rPr lang="ru-RU" sz="1800" dirty="0" err="1" smtClean="0"/>
              <a:t>у</a:t>
            </a:r>
            <a:r>
              <a:rPr lang="ru-RU" sz="1800" dirty="0" smtClean="0"/>
              <a:t> </a:t>
            </a:r>
            <a:r>
              <a:rPr lang="ru-RU" sz="1800" dirty="0" err="1" smtClean="0"/>
              <a:t>вечері</a:t>
            </a:r>
            <a:r>
              <a:rPr lang="ru-RU" sz="1800" dirty="0" smtClean="0"/>
              <a:t> 1 </a:t>
            </a:r>
            <a:r>
              <a:rPr lang="ru-RU" sz="1800" dirty="0" err="1" smtClean="0"/>
              <a:t>літром</a:t>
            </a:r>
            <a:r>
              <a:rPr lang="ru-RU" sz="1800" dirty="0" smtClean="0"/>
              <a:t> </a:t>
            </a:r>
            <a:r>
              <a:rPr lang="ru-RU" sz="1800" dirty="0" err="1" smtClean="0"/>
              <a:t>сирої</a:t>
            </a:r>
            <a:r>
              <a:rPr lang="ru-RU" sz="1800" dirty="0" smtClean="0"/>
              <a:t> води, </a:t>
            </a:r>
            <a:r>
              <a:rPr lang="ru-RU" sz="1800" dirty="0" err="1" smtClean="0"/>
              <a:t>зранку</a:t>
            </a:r>
            <a:r>
              <a:rPr lang="ru-RU" sz="1800" dirty="0" smtClean="0"/>
              <a:t> </a:t>
            </a:r>
            <a:r>
              <a:rPr lang="ru-RU" sz="1800" dirty="0" err="1" smtClean="0"/>
              <a:t>кип’ятять</a:t>
            </a:r>
            <a:r>
              <a:rPr lang="ru-RU" sz="1800" dirty="0" smtClean="0"/>
              <a:t> 10 </a:t>
            </a:r>
            <a:r>
              <a:rPr lang="ru-RU" sz="1800" dirty="0" err="1" smtClean="0"/>
              <a:t>хвилин</a:t>
            </a:r>
            <a:r>
              <a:rPr lang="ru-RU" sz="1800" dirty="0" smtClean="0"/>
              <a:t>, </a:t>
            </a:r>
            <a:r>
              <a:rPr lang="ru-RU" sz="1800" dirty="0" err="1" smtClean="0"/>
              <a:t>настоюють</a:t>
            </a:r>
            <a:r>
              <a:rPr lang="ru-RU" sz="1800" dirty="0" smtClean="0"/>
              <a:t> </a:t>
            </a:r>
            <a:r>
              <a:rPr lang="ru-RU" sz="1800" dirty="0" err="1" smtClean="0"/>
              <a:t>протягом</a:t>
            </a:r>
            <a:r>
              <a:rPr lang="ru-RU" sz="1800" dirty="0" smtClean="0"/>
              <a:t> </a:t>
            </a:r>
            <a:r>
              <a:rPr lang="ru-RU" sz="1800" dirty="0" err="1" smtClean="0"/>
              <a:t>години</a:t>
            </a:r>
            <a:r>
              <a:rPr lang="ru-RU" sz="1800" dirty="0" smtClean="0"/>
              <a:t>, </a:t>
            </a:r>
            <a:r>
              <a:rPr lang="ru-RU" sz="1800" dirty="0" err="1" smtClean="0"/>
              <a:t>відціджують</a:t>
            </a:r>
            <a:r>
              <a:rPr lang="ru-RU" sz="1800" dirty="0" smtClean="0"/>
              <a:t> </a:t>
            </a:r>
            <a:r>
              <a:rPr lang="ru-RU" sz="1800" dirty="0" err="1" smtClean="0"/>
              <a:t>і</a:t>
            </a:r>
            <a:r>
              <a:rPr lang="ru-RU" sz="1800" dirty="0" smtClean="0"/>
              <a:t> </a:t>
            </a:r>
            <a:r>
              <a:rPr lang="ru-RU" sz="1800" dirty="0" err="1" smtClean="0"/>
              <a:t>вживають</a:t>
            </a:r>
            <a:r>
              <a:rPr lang="ru-RU" sz="1800" dirty="0" smtClean="0"/>
              <a:t> 3-5 </a:t>
            </a:r>
            <a:r>
              <a:rPr lang="ru-RU" sz="1800" dirty="0" err="1" smtClean="0"/>
              <a:t>разів</a:t>
            </a:r>
            <a:r>
              <a:rPr lang="ru-RU" sz="1800" dirty="0" smtClean="0"/>
              <a:t> </a:t>
            </a:r>
            <a:r>
              <a:rPr lang="ru-RU" sz="1800" dirty="0" err="1" smtClean="0"/>
              <a:t>протягом</a:t>
            </a:r>
            <a:r>
              <a:rPr lang="ru-RU" sz="1800" dirty="0" smtClean="0"/>
              <a:t> дня при </a:t>
            </a:r>
            <a:r>
              <a:rPr lang="ru-RU" sz="1800" dirty="0" err="1" smtClean="0"/>
              <a:t>подагрі</a:t>
            </a:r>
            <a:r>
              <a:rPr lang="ru-RU" sz="1800" dirty="0" smtClean="0"/>
              <a:t>, </a:t>
            </a:r>
            <a:r>
              <a:rPr lang="ru-RU" sz="1800" dirty="0" err="1" smtClean="0"/>
              <a:t>поліартриті</a:t>
            </a:r>
            <a:r>
              <a:rPr lang="ru-RU" sz="1800" dirty="0" smtClean="0"/>
              <a:t>, </a:t>
            </a:r>
            <a:r>
              <a:rPr lang="ru-RU" sz="1800" dirty="0" err="1" smtClean="0"/>
              <a:t>запальних</a:t>
            </a:r>
            <a:r>
              <a:rPr lang="ru-RU" sz="1800" dirty="0" smtClean="0"/>
              <a:t> хворобах </a:t>
            </a:r>
            <a:r>
              <a:rPr lang="ru-RU" sz="1800" dirty="0" err="1" smtClean="0"/>
              <a:t>сечової</a:t>
            </a:r>
            <a:r>
              <a:rPr lang="ru-RU" sz="1800" dirty="0" smtClean="0"/>
              <a:t> </a:t>
            </a:r>
            <a:r>
              <a:rPr lang="ru-RU" sz="1800" dirty="0" err="1" smtClean="0"/>
              <a:t>системи</a:t>
            </a:r>
            <a:r>
              <a:rPr lang="ru-RU" sz="1800" dirty="0" smtClean="0"/>
              <a:t>, </a:t>
            </a:r>
            <a:r>
              <a:rPr lang="ru-RU" sz="1800" dirty="0" err="1" smtClean="0"/>
              <a:t>набряках</a:t>
            </a:r>
            <a:r>
              <a:rPr lang="ru-RU" sz="1800" dirty="0" smtClean="0"/>
              <a:t>.</a:t>
            </a:r>
            <a:br>
              <a:rPr lang="ru-RU" sz="1800" dirty="0" smtClean="0"/>
            </a:br>
            <a:r>
              <a:rPr lang="ru-RU" sz="1800" dirty="0" smtClean="0"/>
              <a:t> </a:t>
            </a:r>
            <a:r>
              <a:rPr lang="ru-RU" sz="1800" dirty="0" err="1" smtClean="0"/>
              <a:t>Суміш</a:t>
            </a:r>
            <a:r>
              <a:rPr lang="ru-RU" sz="1800" dirty="0" smtClean="0"/>
              <a:t> </a:t>
            </a:r>
            <a:r>
              <a:rPr lang="ru-RU" sz="1800" dirty="0" err="1" smtClean="0"/>
              <a:t>з</a:t>
            </a:r>
            <a:r>
              <a:rPr lang="ru-RU" sz="1800" dirty="0" smtClean="0"/>
              <a:t> 6 </a:t>
            </a:r>
            <a:r>
              <a:rPr lang="ru-RU" sz="1800" dirty="0" err="1" smtClean="0"/>
              <a:t>столових</a:t>
            </a:r>
            <a:r>
              <a:rPr lang="ru-RU" sz="1800" dirty="0" smtClean="0"/>
              <a:t> ложок </a:t>
            </a:r>
            <a:r>
              <a:rPr lang="ru-RU" sz="1800" dirty="0" err="1" smtClean="0"/>
              <a:t>квітів</a:t>
            </a:r>
            <a:r>
              <a:rPr lang="ru-RU" sz="1800" dirty="0" smtClean="0"/>
              <a:t> </a:t>
            </a:r>
            <a:r>
              <a:rPr lang="ru-RU" sz="1800" dirty="0" err="1" smtClean="0"/>
              <a:t>гадючника</a:t>
            </a:r>
            <a:r>
              <a:rPr lang="ru-RU" sz="1800" dirty="0" smtClean="0"/>
              <a:t> </a:t>
            </a:r>
            <a:r>
              <a:rPr lang="ru-RU" sz="1800" dirty="0" err="1" smtClean="0"/>
              <a:t>в’язолистого</a:t>
            </a:r>
            <a:r>
              <a:rPr lang="ru-RU" sz="1800" dirty="0" smtClean="0"/>
              <a:t>, </a:t>
            </a:r>
            <a:r>
              <a:rPr lang="ru-RU" sz="1800" dirty="0" err="1" smtClean="0"/>
              <a:t>кропиви</a:t>
            </a:r>
            <a:r>
              <a:rPr lang="ru-RU" sz="1800" dirty="0" smtClean="0"/>
              <a:t> </a:t>
            </a:r>
            <a:r>
              <a:rPr lang="ru-RU" sz="1800" dirty="0" err="1" smtClean="0"/>
              <a:t>жалкої</a:t>
            </a:r>
            <a:r>
              <a:rPr lang="ru-RU" sz="1800" dirty="0" smtClean="0"/>
              <a:t> </a:t>
            </a:r>
            <a:r>
              <a:rPr lang="ru-RU" sz="1800" dirty="0" err="1" smtClean="0"/>
              <a:t>або</a:t>
            </a:r>
            <a:r>
              <a:rPr lang="ru-RU" sz="1800" dirty="0" smtClean="0"/>
              <a:t> </a:t>
            </a:r>
            <a:r>
              <a:rPr lang="ru-RU" sz="1800" dirty="0" err="1" smtClean="0"/>
              <a:t>кропиви</a:t>
            </a:r>
            <a:r>
              <a:rPr lang="ru-RU" sz="1800" dirty="0" smtClean="0"/>
              <a:t> </a:t>
            </a:r>
            <a:r>
              <a:rPr lang="ru-RU" sz="1800" dirty="0" err="1" smtClean="0"/>
              <a:t>дводомної</a:t>
            </a:r>
            <a:r>
              <a:rPr lang="ru-RU" sz="1800" dirty="0" smtClean="0"/>
              <a:t>, </a:t>
            </a:r>
            <a:r>
              <a:rPr lang="ru-RU" sz="1800" dirty="0" err="1" smtClean="0">
                <a:hlinkClick r:id="rId8"/>
              </a:rPr>
              <a:t>звіробою</a:t>
            </a:r>
            <a:r>
              <a:rPr lang="ru-RU" sz="1800" dirty="0" smtClean="0">
                <a:hlinkClick r:id="rId8"/>
              </a:rPr>
              <a:t> </a:t>
            </a:r>
            <a:r>
              <a:rPr lang="ru-RU" sz="1800" dirty="0" err="1" smtClean="0">
                <a:hlinkClick r:id="rId8"/>
              </a:rPr>
              <a:t>звичайного</a:t>
            </a:r>
            <a:r>
              <a:rPr lang="ru-RU" sz="1800" dirty="0" smtClean="0"/>
              <a:t> у </a:t>
            </a:r>
            <a:r>
              <a:rPr lang="ru-RU" sz="1800" dirty="0" err="1" smtClean="0"/>
              <a:t>рівному</a:t>
            </a:r>
            <a:r>
              <a:rPr lang="ru-RU" sz="1800" dirty="0" smtClean="0"/>
              <a:t> </a:t>
            </a:r>
            <a:r>
              <a:rPr lang="ru-RU" sz="1800" dirty="0" err="1" smtClean="0"/>
              <a:t>співвідношенні</a:t>
            </a:r>
            <a:r>
              <a:rPr lang="ru-RU" sz="1800" dirty="0" smtClean="0"/>
              <a:t> </a:t>
            </a:r>
            <a:r>
              <a:rPr lang="ru-RU" sz="1800" dirty="0" err="1" smtClean="0"/>
              <a:t>запарюють</a:t>
            </a:r>
            <a:r>
              <a:rPr lang="ru-RU" sz="1800" dirty="0" smtClean="0"/>
              <a:t> </a:t>
            </a:r>
            <a:r>
              <a:rPr lang="ru-RU" sz="1800" dirty="0" err="1" smtClean="0"/>
              <a:t>у</a:t>
            </a:r>
            <a:r>
              <a:rPr lang="ru-RU" sz="1800" dirty="0" smtClean="0"/>
              <a:t> </a:t>
            </a:r>
            <a:r>
              <a:rPr lang="ru-RU" sz="1800" dirty="0" err="1" smtClean="0"/>
              <a:t>термосі</a:t>
            </a:r>
            <a:r>
              <a:rPr lang="ru-RU" sz="1800" dirty="0" smtClean="0"/>
              <a:t>, </a:t>
            </a:r>
            <a:r>
              <a:rPr lang="ru-RU" sz="1800" dirty="0" err="1" smtClean="0"/>
              <a:t>потім</a:t>
            </a:r>
            <a:r>
              <a:rPr lang="ru-RU" sz="1800" dirty="0" smtClean="0"/>
              <a:t> </a:t>
            </a:r>
            <a:r>
              <a:rPr lang="ru-RU" sz="1800" dirty="0" err="1" smtClean="0"/>
              <a:t>відціджують</a:t>
            </a:r>
            <a:r>
              <a:rPr lang="ru-RU" sz="1800" dirty="0" smtClean="0"/>
              <a:t> </a:t>
            </a:r>
            <a:r>
              <a:rPr lang="ru-RU" sz="1800" dirty="0" err="1" smtClean="0"/>
              <a:t>і</a:t>
            </a:r>
            <a:r>
              <a:rPr lang="ru-RU" sz="1800" dirty="0" smtClean="0"/>
              <a:t> </a:t>
            </a:r>
            <a:r>
              <a:rPr lang="ru-RU" sz="1800" dirty="0" err="1" smtClean="0"/>
              <a:t>п’ють</a:t>
            </a:r>
            <a:r>
              <a:rPr lang="ru-RU" sz="1800" dirty="0" smtClean="0"/>
              <a:t> </a:t>
            </a:r>
            <a:r>
              <a:rPr lang="ru-RU" sz="1800" dirty="0" err="1" smtClean="0"/>
              <a:t>протягом</a:t>
            </a:r>
            <a:r>
              <a:rPr lang="ru-RU" sz="1800" dirty="0" smtClean="0"/>
              <a:t> </a:t>
            </a:r>
            <a:r>
              <a:rPr lang="ru-RU" sz="1800" dirty="0" err="1" smtClean="0"/>
              <a:t>доби</a:t>
            </a:r>
            <a:r>
              <a:rPr lang="ru-RU" sz="1800" dirty="0" smtClean="0"/>
              <a:t> 4-5 </a:t>
            </a:r>
            <a:r>
              <a:rPr lang="ru-RU" sz="1800" dirty="0" err="1" smtClean="0"/>
              <a:t>разів</a:t>
            </a:r>
            <a:r>
              <a:rPr lang="ru-RU" sz="1800" dirty="0" smtClean="0"/>
              <a:t> при </a:t>
            </a:r>
            <a:r>
              <a:rPr lang="ru-RU" sz="1800" dirty="0" err="1" smtClean="0"/>
              <a:t>шлункових</a:t>
            </a:r>
            <a:r>
              <a:rPr lang="ru-RU" sz="1800" dirty="0" smtClean="0"/>
              <a:t> </a:t>
            </a:r>
            <a:r>
              <a:rPr lang="ru-RU" sz="1800" dirty="0" err="1" smtClean="0"/>
              <a:t>захворюваннях</a:t>
            </a:r>
            <a:r>
              <a:rPr lang="ru-RU" sz="1800" dirty="0" smtClean="0"/>
              <a:t>.</a:t>
            </a:r>
            <a:br>
              <a:rPr lang="ru-RU" sz="1800" dirty="0" smtClean="0"/>
            </a:br>
            <a:r>
              <a:rPr lang="ru-RU" sz="1800" dirty="0" smtClean="0"/>
              <a:t> Для </a:t>
            </a:r>
            <a:r>
              <a:rPr lang="ru-RU" sz="1800" dirty="0" err="1" smtClean="0"/>
              <a:t>зовнішнього</a:t>
            </a:r>
            <a:r>
              <a:rPr lang="ru-RU" sz="1800" dirty="0" smtClean="0"/>
              <a:t> </a:t>
            </a:r>
            <a:r>
              <a:rPr lang="ru-RU" sz="1800" dirty="0" err="1" smtClean="0"/>
              <a:t>застосування</a:t>
            </a:r>
            <a:r>
              <a:rPr lang="ru-RU" sz="1800" dirty="0" smtClean="0"/>
              <a:t> </a:t>
            </a:r>
            <a:r>
              <a:rPr lang="ru-RU" sz="1800" dirty="0" err="1" smtClean="0"/>
              <a:t>готують</a:t>
            </a:r>
            <a:r>
              <a:rPr lang="ru-RU" sz="1800" dirty="0" smtClean="0"/>
              <a:t> мазь </a:t>
            </a:r>
            <a:r>
              <a:rPr lang="ru-RU" sz="1800" dirty="0" err="1" smtClean="0"/>
              <a:t>з</a:t>
            </a:r>
            <a:r>
              <a:rPr lang="ru-RU" sz="1800" dirty="0" smtClean="0"/>
              <a:t> </a:t>
            </a:r>
            <a:r>
              <a:rPr lang="ru-RU" sz="1800" dirty="0" err="1" smtClean="0"/>
              <a:t>гадючника</a:t>
            </a:r>
            <a:r>
              <a:rPr lang="ru-RU" sz="1800" dirty="0" smtClean="0"/>
              <a:t> </a:t>
            </a:r>
            <a:r>
              <a:rPr lang="ru-RU" sz="1800" dirty="0" err="1" smtClean="0"/>
              <a:t>в’язолистого</a:t>
            </a:r>
            <a:r>
              <a:rPr lang="ru-RU" sz="1800" dirty="0" smtClean="0"/>
              <a:t>. Для </a:t>
            </a:r>
            <a:r>
              <a:rPr lang="ru-RU" sz="1800" dirty="0" err="1" smtClean="0"/>
              <a:t>її</a:t>
            </a:r>
            <a:r>
              <a:rPr lang="ru-RU" sz="1800" dirty="0" smtClean="0"/>
              <a:t> </a:t>
            </a:r>
            <a:r>
              <a:rPr lang="ru-RU" sz="1800" dirty="0" err="1" smtClean="0"/>
              <a:t>виготовлені</a:t>
            </a:r>
            <a:r>
              <a:rPr lang="ru-RU" sz="1800" dirty="0" smtClean="0"/>
              <a:t> </a:t>
            </a:r>
            <a:r>
              <a:rPr lang="ru-RU" sz="1800" dirty="0" err="1" smtClean="0"/>
              <a:t>потрібно</a:t>
            </a:r>
            <a:r>
              <a:rPr lang="ru-RU" sz="1800" dirty="0" smtClean="0"/>
              <a:t> </a:t>
            </a:r>
            <a:r>
              <a:rPr lang="ru-RU" sz="1800" dirty="0" err="1" smtClean="0"/>
              <a:t>взяти</a:t>
            </a:r>
            <a:r>
              <a:rPr lang="ru-RU" sz="1800" dirty="0" smtClean="0"/>
              <a:t> порошок </a:t>
            </a:r>
            <a:r>
              <a:rPr lang="ru-RU" sz="1800" dirty="0" err="1" smtClean="0"/>
              <a:t>з</a:t>
            </a:r>
            <a:r>
              <a:rPr lang="ru-RU" sz="1800" dirty="0" smtClean="0"/>
              <a:t> </a:t>
            </a:r>
            <a:r>
              <a:rPr lang="ru-RU" sz="1800" dirty="0" err="1" smtClean="0"/>
              <a:t>коріння</a:t>
            </a:r>
            <a:r>
              <a:rPr lang="ru-RU" sz="1800" dirty="0" smtClean="0"/>
              <a:t> </a:t>
            </a:r>
            <a:r>
              <a:rPr lang="ru-RU" sz="1800" dirty="0" err="1" smtClean="0"/>
              <a:t>рослини</a:t>
            </a:r>
            <a:r>
              <a:rPr lang="ru-RU" sz="1800" dirty="0" smtClean="0"/>
              <a:t> </a:t>
            </a:r>
            <a:r>
              <a:rPr lang="ru-RU" sz="1800" dirty="0" err="1" smtClean="0"/>
              <a:t>і</a:t>
            </a:r>
            <a:r>
              <a:rPr lang="ru-RU" sz="1800" dirty="0" smtClean="0"/>
              <a:t> </a:t>
            </a:r>
            <a:r>
              <a:rPr lang="ru-RU" sz="1800" dirty="0" err="1" smtClean="0"/>
              <a:t>вершкове</a:t>
            </a:r>
            <a:r>
              <a:rPr lang="ru-RU" sz="1800" dirty="0" smtClean="0"/>
              <a:t> масло та </a:t>
            </a:r>
            <a:r>
              <a:rPr lang="ru-RU" sz="1800" dirty="0" err="1" smtClean="0"/>
              <a:t>змішати</a:t>
            </a:r>
            <a:r>
              <a:rPr lang="ru-RU" sz="1800" dirty="0" smtClean="0"/>
              <a:t> у </a:t>
            </a:r>
            <a:r>
              <a:rPr lang="ru-RU" sz="1800" dirty="0" err="1" smtClean="0"/>
              <a:t>співвідношенні</a:t>
            </a:r>
            <a:r>
              <a:rPr lang="ru-RU" sz="1800" dirty="0" smtClean="0"/>
              <a:t> 1:5. </a:t>
            </a:r>
            <a:r>
              <a:rPr lang="ru-RU" sz="1800" dirty="0" err="1" smtClean="0"/>
              <a:t>Замість</a:t>
            </a:r>
            <a:r>
              <a:rPr lang="ru-RU" sz="1800" dirty="0" smtClean="0"/>
              <a:t> масла </a:t>
            </a:r>
            <a:r>
              <a:rPr lang="ru-RU" sz="1800" dirty="0" err="1" smtClean="0"/>
              <a:t>підійде</a:t>
            </a:r>
            <a:r>
              <a:rPr lang="ru-RU" sz="1800" dirty="0" smtClean="0"/>
              <a:t> </a:t>
            </a:r>
            <a:r>
              <a:rPr lang="ru-RU" sz="1800" dirty="0" err="1" smtClean="0"/>
              <a:t>також</a:t>
            </a:r>
            <a:r>
              <a:rPr lang="ru-RU" sz="1800" dirty="0" smtClean="0"/>
              <a:t> </a:t>
            </a:r>
            <a:r>
              <a:rPr lang="ru-RU" sz="1800" dirty="0" err="1" smtClean="0"/>
              <a:t>вазелін</a:t>
            </a:r>
            <a:r>
              <a:rPr lang="ru-RU" sz="1800" dirty="0" smtClean="0"/>
              <a:t>, </a:t>
            </a:r>
            <a:r>
              <a:rPr lang="ru-RU" sz="1800" dirty="0" err="1" smtClean="0"/>
              <a:t>з</a:t>
            </a:r>
            <a:r>
              <a:rPr lang="ru-RU" sz="1800" dirty="0" smtClean="0"/>
              <a:t> </a:t>
            </a:r>
            <a:r>
              <a:rPr lang="ru-RU" sz="1800" dirty="0" err="1" smtClean="0"/>
              <a:t>яким</a:t>
            </a:r>
            <a:r>
              <a:rPr lang="ru-RU" sz="1800" dirty="0" smtClean="0"/>
              <a:t> порошок </a:t>
            </a:r>
            <a:r>
              <a:rPr lang="ru-RU" sz="1800" dirty="0" err="1" smtClean="0"/>
              <a:t>змішується</a:t>
            </a:r>
            <a:r>
              <a:rPr lang="ru-RU" sz="1800" dirty="0" smtClean="0"/>
              <a:t> у </a:t>
            </a:r>
            <a:r>
              <a:rPr lang="ru-RU" sz="1800" dirty="0" err="1" smtClean="0"/>
              <a:t>співвідношенні</a:t>
            </a:r>
            <a:r>
              <a:rPr lang="ru-RU" sz="1800" dirty="0" smtClean="0"/>
              <a:t> 1:2. </a:t>
            </a:r>
            <a:r>
              <a:rPr lang="ru-RU" sz="1800" dirty="0" err="1" smtClean="0"/>
              <a:t>Мазі</a:t>
            </a:r>
            <a:r>
              <a:rPr lang="ru-RU" sz="1800" dirty="0" smtClean="0"/>
              <a:t> </a:t>
            </a:r>
            <a:r>
              <a:rPr lang="ru-RU" sz="1800" dirty="0" err="1" smtClean="0"/>
              <a:t>з</a:t>
            </a:r>
            <a:r>
              <a:rPr lang="ru-RU" sz="1800" dirty="0" smtClean="0"/>
              <a:t> </a:t>
            </a:r>
            <a:r>
              <a:rPr lang="ru-RU" sz="1800" dirty="0" err="1" smtClean="0"/>
              <a:t>гадючника</a:t>
            </a:r>
            <a:r>
              <a:rPr lang="ru-RU" sz="1800" dirty="0" smtClean="0"/>
              <a:t> </a:t>
            </a:r>
            <a:r>
              <a:rPr lang="ru-RU" sz="1800" dirty="0" err="1" smtClean="0"/>
              <a:t>допомагають</a:t>
            </a:r>
            <a:r>
              <a:rPr lang="ru-RU" sz="1800" dirty="0" smtClean="0"/>
              <a:t> </a:t>
            </a:r>
            <a:r>
              <a:rPr lang="ru-RU" sz="1800" dirty="0" err="1" smtClean="0"/>
              <a:t>ревматизмі</a:t>
            </a:r>
            <a:r>
              <a:rPr lang="ru-RU" sz="1800" dirty="0" smtClean="0"/>
              <a:t> </a:t>
            </a:r>
            <a:r>
              <a:rPr lang="ru-RU" sz="1800" dirty="0" err="1" smtClean="0"/>
              <a:t>і</a:t>
            </a:r>
            <a:r>
              <a:rPr lang="ru-RU" sz="1800" dirty="0" smtClean="0"/>
              <a:t> </a:t>
            </a:r>
            <a:r>
              <a:rPr lang="ru-RU" sz="1800" dirty="0" err="1" smtClean="0"/>
              <a:t>запальних</a:t>
            </a:r>
            <a:r>
              <a:rPr lang="ru-RU" sz="1800" dirty="0" smtClean="0"/>
              <a:t> дерматозах.</a:t>
            </a:r>
            <a:br>
              <a:rPr lang="ru-RU" sz="1800" dirty="0" smtClean="0"/>
            </a:br>
            <a:r>
              <a:rPr lang="ru-RU" sz="1800" dirty="0" smtClean="0"/>
              <a:t> </a:t>
            </a:r>
            <a:r>
              <a:rPr lang="ru-RU" sz="1800" dirty="0" err="1" smtClean="0"/>
              <a:t>Можна</a:t>
            </a:r>
            <a:r>
              <a:rPr lang="ru-RU" sz="1800" dirty="0" smtClean="0"/>
              <a:t> </a:t>
            </a:r>
            <a:r>
              <a:rPr lang="ru-RU" sz="1800" dirty="0" err="1" smtClean="0"/>
              <a:t>зовнішньо</a:t>
            </a:r>
            <a:r>
              <a:rPr lang="ru-RU" sz="1800" dirty="0" smtClean="0"/>
              <a:t> </a:t>
            </a:r>
            <a:r>
              <a:rPr lang="ru-RU" sz="1800" dirty="0" err="1" smtClean="0"/>
              <a:t>застосовувати</a:t>
            </a:r>
            <a:r>
              <a:rPr lang="ru-RU" sz="1800" dirty="0" smtClean="0"/>
              <a:t> </a:t>
            </a:r>
            <a:r>
              <a:rPr lang="ru-RU" sz="1800" dirty="0" err="1" smtClean="0"/>
              <a:t>і</a:t>
            </a:r>
            <a:r>
              <a:rPr lang="ru-RU" sz="1800" dirty="0" smtClean="0"/>
              <a:t> </a:t>
            </a:r>
            <a:r>
              <a:rPr lang="ru-RU" sz="1800" i="1" dirty="0" err="1" smtClean="0"/>
              <a:t>відвар</a:t>
            </a:r>
            <a:r>
              <a:rPr lang="ru-RU" sz="1800" i="1" dirty="0" smtClean="0"/>
              <a:t> </a:t>
            </a:r>
            <a:r>
              <a:rPr lang="ru-RU" sz="1800" i="1" dirty="0" err="1" smtClean="0"/>
              <a:t>з</a:t>
            </a:r>
            <a:r>
              <a:rPr lang="ru-RU" sz="1800" i="1" dirty="0" smtClean="0"/>
              <a:t> </a:t>
            </a:r>
            <a:r>
              <a:rPr lang="ru-RU" sz="1800" i="1" dirty="0" err="1" smtClean="0"/>
              <a:t>коріння</a:t>
            </a:r>
            <a:r>
              <a:rPr lang="ru-RU" sz="1800" i="1" dirty="0" smtClean="0"/>
              <a:t> </a:t>
            </a:r>
            <a:r>
              <a:rPr lang="ru-RU" sz="1800" i="1" dirty="0" err="1" smtClean="0"/>
              <a:t>гадючника</a:t>
            </a:r>
            <a:r>
              <a:rPr lang="ru-RU" sz="1800" dirty="0" smtClean="0"/>
              <a:t> та </a:t>
            </a:r>
            <a:r>
              <a:rPr lang="ru-RU" sz="1800" dirty="0" err="1" smtClean="0">
                <a:hlinkClick r:id="rId9"/>
              </a:rPr>
              <a:t>гірчака</a:t>
            </a:r>
            <a:r>
              <a:rPr lang="ru-RU" sz="1800" dirty="0" smtClean="0">
                <a:hlinkClick r:id="rId9"/>
              </a:rPr>
              <a:t> </a:t>
            </a:r>
            <a:r>
              <a:rPr lang="ru-RU" sz="1800" dirty="0" err="1" smtClean="0">
                <a:hlinkClick r:id="rId9"/>
              </a:rPr>
              <a:t>зміїного</a:t>
            </a:r>
            <a:r>
              <a:rPr lang="ru-RU" sz="1800" dirty="0" smtClean="0"/>
              <a:t>, взявши </a:t>
            </a:r>
            <a:r>
              <a:rPr lang="ru-RU" sz="1800" dirty="0" err="1" smtClean="0"/>
              <a:t>рослини</a:t>
            </a:r>
            <a:r>
              <a:rPr lang="ru-RU" sz="1800" dirty="0" smtClean="0"/>
              <a:t> у </a:t>
            </a:r>
            <a:r>
              <a:rPr lang="ru-RU" sz="1800" dirty="0" err="1" smtClean="0"/>
              <a:t>рівних</a:t>
            </a:r>
            <a:r>
              <a:rPr lang="ru-RU" sz="1800" dirty="0" smtClean="0"/>
              <a:t> долях та заваривши 40 </a:t>
            </a:r>
            <a:r>
              <a:rPr lang="ru-RU" sz="1800" dirty="0" err="1" smtClean="0"/>
              <a:t>грам</a:t>
            </a:r>
            <a:r>
              <a:rPr lang="ru-RU" sz="1800" dirty="0" smtClean="0"/>
              <a:t> </a:t>
            </a:r>
            <a:r>
              <a:rPr lang="ru-RU" sz="1800" dirty="0" err="1" smtClean="0"/>
              <a:t>суміші</a:t>
            </a:r>
            <a:r>
              <a:rPr lang="ru-RU" sz="1800" dirty="0" smtClean="0"/>
              <a:t> у 2 </a:t>
            </a:r>
            <a:r>
              <a:rPr lang="ru-RU" sz="1800" dirty="0" err="1" smtClean="0"/>
              <a:t>літрах</a:t>
            </a:r>
            <a:r>
              <a:rPr lang="ru-RU" sz="1800" dirty="0" smtClean="0"/>
              <a:t> води. </a:t>
            </a:r>
            <a:r>
              <a:rPr lang="ru-RU" sz="1800" dirty="0" err="1" smtClean="0"/>
              <a:t>Використовують</a:t>
            </a:r>
            <a:r>
              <a:rPr lang="ru-RU" sz="1800" dirty="0" smtClean="0"/>
              <a:t> </a:t>
            </a:r>
            <a:r>
              <a:rPr lang="ru-RU" sz="1800" dirty="0" err="1" smtClean="0"/>
              <a:t>такі</a:t>
            </a:r>
            <a:r>
              <a:rPr lang="ru-RU" sz="1800" dirty="0" smtClean="0"/>
              <a:t> </a:t>
            </a:r>
            <a:r>
              <a:rPr lang="ru-RU" sz="1800" dirty="0" err="1" smtClean="0"/>
              <a:t>ліки</a:t>
            </a:r>
            <a:r>
              <a:rPr lang="ru-RU" sz="1800" dirty="0" smtClean="0"/>
              <a:t> для </a:t>
            </a:r>
            <a:r>
              <a:rPr lang="ru-RU" sz="1800" dirty="0" err="1" smtClean="0"/>
              <a:t>спринцювання</a:t>
            </a:r>
            <a:r>
              <a:rPr lang="ru-RU" sz="1800" dirty="0" smtClean="0"/>
              <a:t>, </a:t>
            </a:r>
            <a:r>
              <a:rPr lang="ru-RU" sz="1800" dirty="0" err="1" smtClean="0"/>
              <a:t>промивання</a:t>
            </a:r>
            <a:r>
              <a:rPr lang="ru-RU" sz="1800" dirty="0" smtClean="0"/>
              <a:t> </a:t>
            </a:r>
            <a:r>
              <a:rPr lang="ru-RU" sz="1800" dirty="0" err="1" smtClean="0"/>
              <a:t>гнійних</a:t>
            </a:r>
            <a:r>
              <a:rPr lang="ru-RU" sz="1800" dirty="0" smtClean="0"/>
              <a:t> ран, та у </a:t>
            </a:r>
            <a:r>
              <a:rPr lang="ru-RU" sz="1800" dirty="0" err="1" smtClean="0"/>
              <a:t>вигляді</a:t>
            </a:r>
            <a:r>
              <a:rPr lang="ru-RU" sz="1800" dirty="0" smtClean="0"/>
              <a:t> </a:t>
            </a:r>
            <a:r>
              <a:rPr lang="ru-RU" sz="1800" dirty="0" err="1" smtClean="0"/>
              <a:t>примочок</a:t>
            </a:r>
            <a:r>
              <a:rPr lang="ru-RU" sz="1800" dirty="0" smtClean="0"/>
              <a:t> </a:t>
            </a:r>
            <a:r>
              <a:rPr lang="ru-RU" sz="1800" dirty="0" err="1" smtClean="0"/>
              <a:t>від</a:t>
            </a:r>
            <a:r>
              <a:rPr lang="ru-RU" sz="1800" dirty="0" smtClean="0"/>
              <a:t> </a:t>
            </a:r>
            <a:r>
              <a:rPr lang="ru-RU" sz="1800" dirty="0" err="1" smtClean="0"/>
              <a:t>виразок</a:t>
            </a:r>
            <a:r>
              <a:rPr lang="ru-RU" sz="1800" dirty="0" smtClean="0"/>
              <a:t> </a:t>
            </a:r>
            <a:r>
              <a:rPr lang="ru-RU" sz="1800" dirty="0" err="1" smtClean="0"/>
              <a:t>і</a:t>
            </a:r>
            <a:r>
              <a:rPr lang="ru-RU" sz="1800" dirty="0" smtClean="0"/>
              <a:t> </a:t>
            </a:r>
            <a:r>
              <a:rPr lang="ru-RU" sz="1800" dirty="0" err="1" smtClean="0"/>
              <a:t>фурункулів</a:t>
            </a:r>
            <a:r>
              <a:rPr lang="ru-RU" sz="1800" dirty="0" smtClean="0"/>
              <a:t>.</a:t>
            </a:r>
            <a:endParaRPr lang="ru-RU" sz="1800" dirty="0"/>
          </a:p>
        </p:txBody>
      </p:sp>
    </p:spTree>
  </p:cSld>
  <p:clrMapOvr>
    <a:masterClrMapping/>
  </p:clrMapOvr>
  <p:transition>
    <p:wipe dir="d"/>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descr="gadiuchnyk_vjazolysty.jpg"/>
          <p:cNvPicPr>
            <a:picLocks noChangeAspect="1"/>
          </p:cNvPicPr>
          <p:nvPr/>
        </p:nvPicPr>
        <p:blipFill>
          <a:blip r:embed="rId2"/>
          <a:stretch>
            <a:fillRect/>
          </a:stretch>
        </p:blipFill>
        <p:spPr>
          <a:xfrm>
            <a:off x="500034" y="142852"/>
            <a:ext cx="4643470" cy="4857784"/>
          </a:xfrm>
          <a:prstGeom prst="rect">
            <a:avLst/>
          </a:prstGeom>
        </p:spPr>
      </p:pic>
      <p:sp>
        <p:nvSpPr>
          <p:cNvPr id="5" name="Содержимое 2"/>
          <p:cNvSpPr>
            <a:spLocks noGrp="1"/>
          </p:cNvSpPr>
          <p:nvPr>
            <p:ph type="title"/>
          </p:nvPr>
        </p:nvSpPr>
        <p:spPr>
          <a:xfrm>
            <a:off x="500063" y="142875"/>
            <a:ext cx="8429625" cy="6572250"/>
          </a:xfrm>
        </p:spPr>
        <p:txBody>
          <a:bodyPr/>
          <a:lstStyle/>
          <a:p>
            <a:endParaRPr lang="ru-RU" dirty="0"/>
          </a:p>
        </p:txBody>
      </p:sp>
      <p:pic>
        <p:nvPicPr>
          <p:cNvPr id="6" name="Рисунок 5" descr="d7e90c49c6a7bdf61a8509cfd55ff038.jpg"/>
          <p:cNvPicPr>
            <a:picLocks noChangeAspect="1"/>
          </p:cNvPicPr>
          <p:nvPr/>
        </p:nvPicPr>
        <p:blipFill>
          <a:blip r:embed="rId3"/>
          <a:stretch>
            <a:fillRect/>
          </a:stretch>
        </p:blipFill>
        <p:spPr>
          <a:xfrm>
            <a:off x="5143504" y="142852"/>
            <a:ext cx="3786214" cy="3857652"/>
          </a:xfrm>
          <a:prstGeom prst="rect">
            <a:avLst/>
          </a:prstGeom>
          <a:ln>
            <a:noFill/>
          </a:ln>
          <a:effectLst>
            <a:softEdge rad="112500"/>
          </a:effectLst>
        </p:spPr>
      </p:pic>
      <p:sp>
        <p:nvSpPr>
          <p:cNvPr id="7" name="Прямоугольник 6"/>
          <p:cNvSpPr/>
          <p:nvPr/>
        </p:nvSpPr>
        <p:spPr>
          <a:xfrm>
            <a:off x="2214546" y="5000636"/>
            <a:ext cx="5786478" cy="1500198"/>
          </a:xfrm>
          <a:prstGeom prst="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uk-UA"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Гадючник в</a:t>
            </a:r>
            <a:r>
              <a:rPr lang="en-US"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a:t>
            </a:r>
            <a:r>
              <a:rPr lang="uk-UA" sz="32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золистий </a:t>
            </a:r>
            <a:endParaRPr lang="ru-RU" sz="32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ransition>
    <p:wipe dir="d"/>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142852"/>
            <a:ext cx="8429684" cy="6500858"/>
          </a:xfrm>
        </p:spPr>
        <p:txBody>
          <a:bodyPr/>
          <a:lstStyle/>
          <a:p>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4.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Гісоп</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лікарський</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фармакологічні</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властивості</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та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хімічний</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склад</a:t>
            </a:r>
            <a:b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br>
            <a:r>
              <a:rPr lang="ru-RU" sz="1800" i="1" dirty="0" err="1" smtClean="0"/>
              <a:t>Гісоп</a:t>
            </a:r>
            <a:r>
              <a:rPr lang="ru-RU" sz="1800" i="1" dirty="0" smtClean="0"/>
              <a:t> </a:t>
            </a:r>
            <a:r>
              <a:rPr lang="ru-RU" sz="1800" i="1" dirty="0" err="1" smtClean="0"/>
              <a:t>лікарський</a:t>
            </a:r>
            <a:r>
              <a:rPr lang="ru-RU" sz="1800" dirty="0" smtClean="0"/>
              <a:t> (</a:t>
            </a:r>
            <a:r>
              <a:rPr lang="en-US" sz="1800" b="1" dirty="0" err="1" smtClean="0"/>
              <a:t>Hyssopus</a:t>
            </a:r>
            <a:r>
              <a:rPr lang="en-US" sz="1800" b="1" dirty="0" smtClean="0"/>
              <a:t> </a:t>
            </a:r>
            <a:r>
              <a:rPr lang="en-US" sz="1800" b="1" dirty="0" err="1" smtClean="0"/>
              <a:t>officinalis</a:t>
            </a:r>
            <a:r>
              <a:rPr lang="en-US" sz="1800" dirty="0" smtClean="0"/>
              <a:t>) – </a:t>
            </a:r>
            <a:r>
              <a:rPr lang="ru-RU" sz="1800" dirty="0" err="1" smtClean="0"/>
              <a:t>це</a:t>
            </a:r>
            <a:r>
              <a:rPr lang="ru-RU" sz="1800" dirty="0" smtClean="0"/>
              <a:t> </a:t>
            </a:r>
            <a:r>
              <a:rPr lang="ru-RU" sz="1800" dirty="0" err="1" smtClean="0"/>
              <a:t>трав’яниста</a:t>
            </a:r>
            <a:r>
              <a:rPr lang="ru-RU" sz="1800" dirty="0" smtClean="0"/>
              <a:t> </a:t>
            </a:r>
            <a:r>
              <a:rPr lang="ru-RU" sz="1800" dirty="0" err="1" smtClean="0"/>
              <a:t>дрібноопушена</a:t>
            </a:r>
            <a:r>
              <a:rPr lang="ru-RU" sz="1800" dirty="0" smtClean="0"/>
              <a:t> </a:t>
            </a:r>
            <a:r>
              <a:rPr lang="ru-RU" sz="1800" dirty="0" err="1" smtClean="0"/>
              <a:t>багаторічна</a:t>
            </a:r>
            <a:r>
              <a:rPr lang="ru-RU" sz="1800" dirty="0" smtClean="0"/>
              <a:t> </a:t>
            </a:r>
            <a:r>
              <a:rPr lang="ru-RU" sz="1800" dirty="0" err="1" smtClean="0"/>
              <a:t>лікарська</a:t>
            </a:r>
            <a:r>
              <a:rPr lang="ru-RU" sz="1800" dirty="0" smtClean="0"/>
              <a:t> </a:t>
            </a:r>
            <a:r>
              <a:rPr lang="ru-RU" sz="1800" dirty="0" err="1" smtClean="0"/>
              <a:t>рослина</a:t>
            </a:r>
            <a:r>
              <a:rPr lang="ru-RU" sz="1800" dirty="0" smtClean="0"/>
              <a:t> </a:t>
            </a:r>
            <a:r>
              <a:rPr lang="ru-RU" sz="1800" dirty="0" err="1" smtClean="0"/>
              <a:t>з</a:t>
            </a:r>
            <a:r>
              <a:rPr lang="ru-RU" sz="1800" dirty="0" smtClean="0"/>
              <a:t> </a:t>
            </a:r>
            <a:r>
              <a:rPr lang="ru-RU" sz="1800" dirty="0" err="1" smtClean="0"/>
              <a:t>родини</a:t>
            </a:r>
            <a:r>
              <a:rPr lang="ru-RU" sz="1800" dirty="0" smtClean="0"/>
              <a:t> </a:t>
            </a:r>
            <a:r>
              <a:rPr lang="ru-RU" sz="1800" dirty="0" err="1" smtClean="0"/>
              <a:t>губоцвітих</a:t>
            </a:r>
            <a:r>
              <a:rPr lang="ru-RU" sz="1800" dirty="0" smtClean="0"/>
              <a:t>. Вона </a:t>
            </a:r>
            <a:r>
              <a:rPr lang="ru-RU" sz="1800" dirty="0" err="1" smtClean="0"/>
              <a:t>має</a:t>
            </a:r>
            <a:r>
              <a:rPr lang="ru-RU" sz="1800" dirty="0" smtClean="0"/>
              <a:t> </a:t>
            </a:r>
            <a:r>
              <a:rPr lang="ru-RU" sz="1800" dirty="0" err="1" smtClean="0"/>
              <a:t>підведені</a:t>
            </a:r>
            <a:r>
              <a:rPr lang="ru-RU" sz="1800" dirty="0" smtClean="0"/>
              <a:t>, </a:t>
            </a:r>
            <a:r>
              <a:rPr lang="ru-RU" sz="1800" dirty="0" err="1" smtClean="0"/>
              <a:t>чотиригранні</a:t>
            </a:r>
            <a:r>
              <a:rPr lang="ru-RU" sz="1800" dirty="0" smtClean="0"/>
              <a:t> стебла </a:t>
            </a:r>
            <a:r>
              <a:rPr lang="ru-RU" sz="1800" dirty="0" err="1" smtClean="0"/>
              <a:t>висотою</a:t>
            </a:r>
            <a:r>
              <a:rPr lang="ru-RU" sz="1800" dirty="0" smtClean="0"/>
              <a:t> 30 – 50 см. </a:t>
            </a:r>
            <a:r>
              <a:rPr lang="ru-RU" sz="1800" dirty="0" err="1" smtClean="0"/>
              <a:t>Листя</a:t>
            </a:r>
            <a:r>
              <a:rPr lang="ru-RU" sz="1800" dirty="0" smtClean="0"/>
              <a:t> </a:t>
            </a:r>
            <a:r>
              <a:rPr lang="ru-RU" sz="1800" dirty="0" err="1" smtClean="0"/>
              <a:t>цієї</a:t>
            </a:r>
            <a:r>
              <a:rPr lang="ru-RU" sz="1800" dirty="0" smtClean="0"/>
              <a:t> трави </a:t>
            </a:r>
            <a:r>
              <a:rPr lang="ru-RU" sz="1800" dirty="0" err="1" smtClean="0"/>
              <a:t>довголанцетне</a:t>
            </a:r>
            <a:r>
              <a:rPr lang="ru-RU" sz="1800" dirty="0" smtClean="0"/>
              <a:t>, </a:t>
            </a:r>
            <a:r>
              <a:rPr lang="ru-RU" sz="1800" dirty="0" err="1" smtClean="0"/>
              <a:t>крапчасто-залозисте</a:t>
            </a:r>
            <a:r>
              <a:rPr lang="ru-RU" sz="1800" dirty="0" smtClean="0"/>
              <a:t>, без </a:t>
            </a:r>
            <a:r>
              <a:rPr lang="ru-RU" sz="1800" dirty="0" err="1" smtClean="0"/>
              <a:t>помітних</a:t>
            </a:r>
            <a:r>
              <a:rPr lang="ru-RU" sz="1800" dirty="0" smtClean="0"/>
              <a:t> </a:t>
            </a:r>
            <a:r>
              <a:rPr lang="ru-RU" sz="1800" dirty="0" err="1" smtClean="0"/>
              <a:t>черешків</a:t>
            </a:r>
            <a:r>
              <a:rPr lang="ru-RU" sz="1800" dirty="0" smtClean="0"/>
              <a:t>, при </a:t>
            </a:r>
            <a:r>
              <a:rPr lang="ru-RU" sz="1800" dirty="0" err="1" smtClean="0"/>
              <a:t>основі</a:t>
            </a:r>
            <a:r>
              <a:rPr lang="ru-RU" sz="1800" dirty="0" smtClean="0"/>
              <a:t> </a:t>
            </a:r>
            <a:r>
              <a:rPr lang="ru-RU" sz="1800" dirty="0" err="1" smtClean="0"/>
              <a:t>клиноподібне</a:t>
            </a:r>
            <a:r>
              <a:rPr lang="ru-RU" sz="1800" dirty="0" smtClean="0"/>
              <a:t> </a:t>
            </a:r>
            <a:r>
              <a:rPr lang="ru-RU" sz="1800" dirty="0" err="1" smtClean="0"/>
              <a:t>звужене</a:t>
            </a:r>
            <a:r>
              <a:rPr lang="ru-RU" sz="1800" dirty="0" smtClean="0"/>
              <a:t>, шириною до 5 мм, </a:t>
            </a:r>
            <a:r>
              <a:rPr lang="ru-RU" sz="1800" dirty="0" err="1" smtClean="0"/>
              <a:t>з</a:t>
            </a:r>
            <a:r>
              <a:rPr lang="ru-RU" sz="1800" dirty="0" smtClean="0"/>
              <a:t> </a:t>
            </a:r>
            <a:r>
              <a:rPr lang="ru-RU" sz="1800" dirty="0" err="1" smtClean="0"/>
              <a:t>цілими</a:t>
            </a:r>
            <a:r>
              <a:rPr lang="ru-RU" sz="1800" dirty="0" smtClean="0"/>
              <a:t> </a:t>
            </a:r>
            <a:r>
              <a:rPr lang="ru-RU" sz="1800" dirty="0" err="1" smtClean="0"/>
              <a:t>трохи</a:t>
            </a:r>
            <a:r>
              <a:rPr lang="ru-RU" sz="1800" dirty="0" smtClean="0"/>
              <a:t> </a:t>
            </a:r>
            <a:r>
              <a:rPr lang="ru-RU" sz="1800" dirty="0" err="1" smtClean="0"/>
              <a:t>загорнутими</a:t>
            </a:r>
            <a:r>
              <a:rPr lang="ru-RU" sz="1800" dirty="0" smtClean="0"/>
              <a:t> вниз краями. </a:t>
            </a:r>
            <a:r>
              <a:rPr lang="ru-RU" sz="1800" dirty="0" err="1" smtClean="0"/>
              <a:t>Квіти</a:t>
            </a:r>
            <a:r>
              <a:rPr lang="ru-RU" sz="1800" dirty="0" smtClean="0"/>
              <a:t> </a:t>
            </a:r>
            <a:r>
              <a:rPr lang="ru-RU" sz="1800" dirty="0" err="1" smtClean="0"/>
              <a:t>гісопу</a:t>
            </a:r>
            <a:r>
              <a:rPr lang="ru-RU" sz="1800" dirty="0" smtClean="0"/>
              <a:t> </a:t>
            </a:r>
            <a:r>
              <a:rPr lang="ru-RU" sz="1800" dirty="0" err="1" smtClean="0"/>
              <a:t>лікарського</a:t>
            </a:r>
            <a:r>
              <a:rPr lang="ru-RU" sz="1800" dirty="0" smtClean="0"/>
              <a:t> </a:t>
            </a:r>
            <a:r>
              <a:rPr lang="ru-RU" sz="1800" dirty="0" err="1" smtClean="0"/>
              <a:t>двостатеві</a:t>
            </a:r>
            <a:r>
              <a:rPr lang="ru-RU" sz="1800" dirty="0" smtClean="0"/>
              <a:t>, </a:t>
            </a:r>
            <a:r>
              <a:rPr lang="ru-RU" sz="1800" dirty="0" err="1" smtClean="0"/>
              <a:t>неправильну</a:t>
            </a:r>
            <a:r>
              <a:rPr lang="ru-RU" sz="1800" dirty="0" smtClean="0"/>
              <a:t>, </a:t>
            </a:r>
            <a:r>
              <a:rPr lang="ru-RU" sz="1800" dirty="0" err="1" smtClean="0"/>
              <a:t>яскраво-сині</a:t>
            </a:r>
            <a:r>
              <a:rPr lang="ru-RU" sz="1800" dirty="0" smtClean="0"/>
              <a:t> </a:t>
            </a:r>
            <a:r>
              <a:rPr lang="ru-RU" sz="1800" dirty="0" err="1" smtClean="0"/>
              <a:t>або</a:t>
            </a:r>
            <a:r>
              <a:rPr lang="ru-RU" sz="1800" dirty="0" smtClean="0"/>
              <a:t> </a:t>
            </a:r>
            <a:r>
              <a:rPr lang="ru-RU" sz="1800" dirty="0" err="1" smtClean="0"/>
              <a:t>рожеві</a:t>
            </a:r>
            <a:r>
              <a:rPr lang="ru-RU" sz="1800" dirty="0" smtClean="0"/>
              <a:t>. </a:t>
            </a:r>
            <a:r>
              <a:rPr lang="ru-RU" sz="1800" dirty="0" err="1" smtClean="0"/>
              <a:t>Суцвіття</a:t>
            </a:r>
            <a:r>
              <a:rPr lang="ru-RU" sz="1800" dirty="0" smtClean="0"/>
              <a:t> </a:t>
            </a:r>
            <a:r>
              <a:rPr lang="ru-RU" sz="1800" dirty="0" err="1" smtClean="0"/>
              <a:t>рослини</a:t>
            </a:r>
            <a:r>
              <a:rPr lang="ru-RU" sz="1800" dirty="0" smtClean="0"/>
              <a:t> </a:t>
            </a:r>
            <a:r>
              <a:rPr lang="ru-RU" sz="1800" dirty="0" err="1" smtClean="0"/>
              <a:t>майже</a:t>
            </a:r>
            <a:r>
              <a:rPr lang="ru-RU" sz="1800" dirty="0" smtClean="0"/>
              <a:t> </a:t>
            </a:r>
            <a:r>
              <a:rPr lang="ru-RU" sz="1800" dirty="0" err="1" smtClean="0"/>
              <a:t>однобічне</a:t>
            </a:r>
            <a:r>
              <a:rPr lang="ru-RU" sz="1800" dirty="0" smtClean="0"/>
              <a:t>, </a:t>
            </a:r>
            <a:r>
              <a:rPr lang="ru-RU" sz="1800" dirty="0" err="1" smtClean="0"/>
              <a:t>переривчасто-колосоподібне</a:t>
            </a:r>
            <a:r>
              <a:rPr lang="ru-RU" sz="1800" dirty="0" smtClean="0"/>
              <a:t>, а плоди </a:t>
            </a:r>
            <a:r>
              <a:rPr lang="ru-RU" sz="1800" dirty="0" err="1" smtClean="0"/>
              <a:t>складаються</a:t>
            </a:r>
            <a:r>
              <a:rPr lang="ru-RU" sz="1800" dirty="0" smtClean="0"/>
              <a:t> </a:t>
            </a:r>
            <a:r>
              <a:rPr lang="ru-RU" sz="1800" dirty="0" err="1" smtClean="0"/>
              <a:t>з</a:t>
            </a:r>
            <a:r>
              <a:rPr lang="ru-RU" sz="1800" dirty="0" smtClean="0"/>
              <a:t> 4 </a:t>
            </a:r>
            <a:r>
              <a:rPr lang="ru-RU" sz="1800" dirty="0" err="1" smtClean="0"/>
              <a:t>горішків</a:t>
            </a:r>
            <a:r>
              <a:rPr lang="ru-RU" sz="1800" dirty="0" smtClean="0"/>
              <a:t>. </a:t>
            </a:r>
            <a:r>
              <a:rPr lang="ru-RU" sz="1800" dirty="0" err="1" smtClean="0"/>
              <a:t>Цвіте</a:t>
            </a:r>
            <a:r>
              <a:rPr lang="ru-RU" sz="1800" dirty="0" smtClean="0"/>
              <a:t> </a:t>
            </a:r>
            <a:r>
              <a:rPr lang="ru-RU" sz="1800" dirty="0" err="1" smtClean="0"/>
              <a:t>ця</a:t>
            </a:r>
            <a:r>
              <a:rPr lang="ru-RU" sz="1800" dirty="0" smtClean="0"/>
              <a:t> трава </a:t>
            </a:r>
            <a:r>
              <a:rPr lang="ru-RU" sz="1800" dirty="0" err="1" smtClean="0"/>
              <a:t>з</a:t>
            </a:r>
            <a:r>
              <a:rPr lang="ru-RU" sz="1800" dirty="0" smtClean="0"/>
              <a:t> </a:t>
            </a:r>
            <a:r>
              <a:rPr lang="ru-RU" sz="1800" dirty="0" err="1" smtClean="0"/>
              <a:t>червня</a:t>
            </a:r>
            <a:r>
              <a:rPr lang="ru-RU" sz="1800" dirty="0" smtClean="0"/>
              <a:t> до </a:t>
            </a:r>
            <a:r>
              <a:rPr lang="ru-RU" sz="1800" dirty="0" err="1" smtClean="0"/>
              <a:t>вересня</a:t>
            </a:r>
            <a:r>
              <a:rPr lang="ru-RU" sz="1800" dirty="0" smtClean="0"/>
              <a:t>.</a:t>
            </a:r>
            <a:br>
              <a:rPr lang="ru-RU" sz="1800" dirty="0" smtClean="0"/>
            </a:br>
            <a:r>
              <a:rPr lang="ru-RU" sz="1800" dirty="0" smtClean="0"/>
              <a:t/>
            </a:r>
            <a:br>
              <a:rPr lang="ru-RU" sz="1800" dirty="0" smtClean="0"/>
            </a:b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r>
            <a:b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br>
            <a:r>
              <a:rPr lang="ru-RU" b="1" dirty="0" smtClean="0"/>
              <a:t/>
            </a:r>
            <a:br>
              <a:rPr lang="ru-RU" b="1" dirty="0" smtClean="0"/>
            </a:br>
            <a:endParaRPr lang="ru-RU" dirty="0"/>
          </a:p>
        </p:txBody>
      </p:sp>
      <p:pic>
        <p:nvPicPr>
          <p:cNvPr id="6" name="Рисунок 5" descr="Gisop-likarskyj-sklad-roslyny.jpg"/>
          <p:cNvPicPr>
            <a:picLocks noChangeAspect="1"/>
          </p:cNvPicPr>
          <p:nvPr/>
        </p:nvPicPr>
        <p:blipFill>
          <a:blip r:embed="rId2"/>
          <a:stretch>
            <a:fillRect/>
          </a:stretch>
        </p:blipFill>
        <p:spPr>
          <a:xfrm>
            <a:off x="500034" y="3143248"/>
            <a:ext cx="8358246" cy="34290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wedg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142852"/>
            <a:ext cx="8572560" cy="6500858"/>
          </a:xfrm>
        </p:spPr>
        <p:txBody>
          <a:bodyPr/>
          <a:lstStyle/>
          <a:p>
            <a:r>
              <a:rPr lang="ru-RU" sz="1800" i="1" dirty="0" err="1" smtClean="0"/>
              <a:t>Гісоп</a:t>
            </a:r>
            <a:r>
              <a:rPr lang="ru-RU" sz="1800" i="1" dirty="0" smtClean="0"/>
              <a:t> </a:t>
            </a:r>
            <a:r>
              <a:rPr lang="ru-RU" sz="1800" i="1" dirty="0" err="1" smtClean="0"/>
              <a:t>лікарський</a:t>
            </a:r>
            <a:r>
              <a:rPr lang="ru-RU" sz="1800" dirty="0" smtClean="0"/>
              <a:t> </a:t>
            </a:r>
            <a:r>
              <a:rPr lang="ru-RU" sz="1800" dirty="0" err="1" smtClean="0"/>
              <a:t>був</a:t>
            </a:r>
            <a:r>
              <a:rPr lang="ru-RU" sz="1800" dirty="0" smtClean="0"/>
              <a:t> </a:t>
            </a:r>
            <a:r>
              <a:rPr lang="ru-RU" sz="1800" dirty="0" err="1" smtClean="0"/>
              <a:t>поширений</a:t>
            </a:r>
            <a:r>
              <a:rPr lang="ru-RU" sz="1800" dirty="0" smtClean="0"/>
              <a:t> на </a:t>
            </a:r>
            <a:r>
              <a:rPr lang="ru-RU" sz="1800" dirty="0" err="1" smtClean="0"/>
              <a:t>територію</a:t>
            </a:r>
            <a:r>
              <a:rPr lang="ru-RU" sz="1800" dirty="0" smtClean="0"/>
              <a:t> </a:t>
            </a:r>
            <a:r>
              <a:rPr lang="ru-RU" sz="1800" dirty="0" err="1" smtClean="0"/>
              <a:t>нашої</a:t>
            </a:r>
            <a:r>
              <a:rPr lang="ru-RU" sz="1800" dirty="0" smtClean="0"/>
              <a:t> </a:t>
            </a:r>
            <a:r>
              <a:rPr lang="ru-RU" sz="1800" dirty="0" err="1" smtClean="0"/>
              <a:t>країни</a:t>
            </a:r>
            <a:r>
              <a:rPr lang="ru-RU" sz="1800" dirty="0" smtClean="0"/>
              <a:t> </a:t>
            </a:r>
            <a:r>
              <a:rPr lang="ru-RU" sz="1800" dirty="0" err="1" smtClean="0"/>
              <a:t>з</a:t>
            </a:r>
            <a:r>
              <a:rPr lang="ru-RU" sz="1800" dirty="0" smtClean="0"/>
              <a:t> </a:t>
            </a:r>
            <a:r>
              <a:rPr lang="ru-RU" sz="1800" dirty="0" err="1" smtClean="0"/>
              <a:t>Південної</a:t>
            </a:r>
            <a:r>
              <a:rPr lang="ru-RU" sz="1800" dirty="0" smtClean="0"/>
              <a:t> </a:t>
            </a:r>
            <a:r>
              <a:rPr lang="ru-RU" sz="1800" dirty="0" err="1" smtClean="0"/>
              <a:t>Європи</a:t>
            </a:r>
            <a:r>
              <a:rPr lang="ru-RU" sz="1800" dirty="0" smtClean="0"/>
              <a:t>. </a:t>
            </a:r>
            <a:r>
              <a:rPr lang="ru-RU" sz="1800" dirty="0" err="1" smtClean="0"/>
              <a:t>Цю</a:t>
            </a:r>
            <a:r>
              <a:rPr lang="ru-RU" sz="1800" dirty="0" smtClean="0"/>
              <a:t> </a:t>
            </a:r>
            <a:r>
              <a:rPr lang="ru-RU" sz="1800" dirty="0" err="1" smtClean="0"/>
              <a:t>лікувальну</a:t>
            </a:r>
            <a:r>
              <a:rPr lang="ru-RU" sz="1800" dirty="0" smtClean="0"/>
              <a:t> траву </a:t>
            </a:r>
            <a:r>
              <a:rPr lang="ru-RU" sz="1800" dirty="0" err="1" smtClean="0"/>
              <a:t>можна</a:t>
            </a:r>
            <a:r>
              <a:rPr lang="ru-RU" sz="1800" dirty="0" smtClean="0"/>
              <a:t> </a:t>
            </a:r>
            <a:r>
              <a:rPr lang="ru-RU" sz="1800" dirty="0" err="1" smtClean="0"/>
              <a:t>побачити</a:t>
            </a:r>
            <a:r>
              <a:rPr lang="ru-RU" sz="1800" dirty="0" smtClean="0"/>
              <a:t> на городах </a:t>
            </a:r>
            <a:r>
              <a:rPr lang="ru-RU" sz="1800" dirty="0" err="1" smtClean="0"/>
              <a:t>і</a:t>
            </a:r>
            <a:r>
              <a:rPr lang="ru-RU" sz="1800" dirty="0" smtClean="0"/>
              <a:t> в садах, де </a:t>
            </a:r>
            <a:r>
              <a:rPr lang="ru-RU" sz="1800" dirty="0" err="1" smtClean="0"/>
              <a:t>її</a:t>
            </a:r>
            <a:r>
              <a:rPr lang="ru-RU" sz="1800" dirty="0" smtClean="0"/>
              <a:t> </a:t>
            </a:r>
            <a:r>
              <a:rPr lang="ru-RU" sz="1800" dirty="0" err="1" smtClean="0"/>
              <a:t>вирощують</a:t>
            </a:r>
            <a:r>
              <a:rPr lang="ru-RU" sz="1800" dirty="0" smtClean="0"/>
              <a:t> як </a:t>
            </a:r>
            <a:r>
              <a:rPr lang="ru-RU" sz="1800" dirty="0" err="1" smtClean="0"/>
              <a:t>ефірну</a:t>
            </a:r>
            <a:r>
              <a:rPr lang="ru-RU" sz="1800" dirty="0" smtClean="0"/>
              <a:t> </a:t>
            </a:r>
            <a:r>
              <a:rPr lang="ru-RU" sz="1800" dirty="0" err="1" smtClean="0"/>
              <a:t>рослину</a:t>
            </a:r>
            <a:r>
              <a:rPr lang="ru-RU" sz="1800" dirty="0" smtClean="0"/>
              <a:t>. Без догляду вона </a:t>
            </a:r>
            <a:r>
              <a:rPr lang="ru-RU" sz="1800" dirty="0" err="1" smtClean="0"/>
              <a:t>швидко</a:t>
            </a:r>
            <a:r>
              <a:rPr lang="ru-RU" sz="1800" dirty="0" smtClean="0"/>
              <a:t> </a:t>
            </a:r>
            <a:r>
              <a:rPr lang="ru-RU" sz="1800" dirty="0" err="1" smtClean="0"/>
              <a:t>дичавіє</a:t>
            </a:r>
            <a:r>
              <a:rPr lang="ru-RU" sz="1800" dirty="0" smtClean="0"/>
              <a:t>.</a:t>
            </a:r>
            <a:br>
              <a:rPr lang="ru-RU" sz="1800" dirty="0" smtClean="0"/>
            </a:b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Хімічний</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склад та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заготівля</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гісопу</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лікарського</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r>
            <a:b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br>
            <a:r>
              <a:rPr lang="ru-RU" sz="1800" dirty="0" smtClean="0"/>
              <a:t>Для </a:t>
            </a:r>
            <a:r>
              <a:rPr lang="ru-RU" sz="1800" dirty="0" err="1" smtClean="0"/>
              <a:t>виготовлення</a:t>
            </a:r>
            <a:r>
              <a:rPr lang="ru-RU" sz="1800" dirty="0" smtClean="0"/>
              <a:t> </a:t>
            </a:r>
            <a:r>
              <a:rPr lang="ru-RU" sz="1800" dirty="0" err="1" smtClean="0"/>
              <a:t>ліків</a:t>
            </a:r>
            <a:r>
              <a:rPr lang="ru-RU" sz="1800" dirty="0" smtClean="0"/>
              <a:t> </a:t>
            </a:r>
            <a:r>
              <a:rPr lang="ru-RU" sz="1800" dirty="0" err="1" smtClean="0"/>
              <a:t>заготовляють</a:t>
            </a:r>
            <a:r>
              <a:rPr lang="ru-RU" sz="1800" dirty="0" smtClean="0"/>
              <a:t> </a:t>
            </a:r>
            <a:r>
              <a:rPr lang="ru-RU" sz="1800" dirty="0" err="1" smtClean="0"/>
              <a:t>верхівки</a:t>
            </a:r>
            <a:r>
              <a:rPr lang="ru-RU" sz="1800" dirty="0" smtClean="0"/>
              <a:t> стебла </a:t>
            </a:r>
            <a:r>
              <a:rPr lang="ru-RU" sz="1800" dirty="0" err="1" smtClean="0"/>
              <a:t>довжиною</a:t>
            </a:r>
            <a:r>
              <a:rPr lang="ru-RU" sz="1800" dirty="0" smtClean="0"/>
              <a:t> до 15-20 см, </a:t>
            </a:r>
            <a:r>
              <a:rPr lang="ru-RU" sz="1800" dirty="0" err="1" smtClean="0"/>
              <a:t>які</a:t>
            </a:r>
            <a:r>
              <a:rPr lang="ru-RU" sz="1800" dirty="0" smtClean="0"/>
              <a:t> </a:t>
            </a:r>
            <a:r>
              <a:rPr lang="ru-RU" sz="1800" dirty="0" err="1" smtClean="0"/>
              <a:t>стинають</a:t>
            </a:r>
            <a:r>
              <a:rPr lang="ru-RU" sz="1800" dirty="0" smtClean="0"/>
              <a:t> у момент </a:t>
            </a:r>
            <a:r>
              <a:rPr lang="ru-RU" sz="1800" dirty="0" err="1" smtClean="0"/>
              <a:t>цвітіння</a:t>
            </a:r>
            <a:r>
              <a:rPr lang="ru-RU" sz="1800" dirty="0" smtClean="0"/>
              <a:t> </a:t>
            </a:r>
            <a:r>
              <a:rPr lang="ru-RU" sz="1800" dirty="0" err="1" smtClean="0"/>
              <a:t>рослини</a:t>
            </a:r>
            <a:r>
              <a:rPr lang="ru-RU" sz="1800" dirty="0" smtClean="0"/>
              <a:t>. </a:t>
            </a:r>
            <a:r>
              <a:rPr lang="ru-RU" sz="1800" dirty="0" err="1" smtClean="0"/>
              <a:t>Зібрану</a:t>
            </a:r>
            <a:r>
              <a:rPr lang="ru-RU" sz="1800" dirty="0" smtClean="0"/>
              <a:t> </a:t>
            </a:r>
            <a:r>
              <a:rPr lang="ru-RU" sz="1800" dirty="0" err="1" smtClean="0"/>
              <a:t>сировину</a:t>
            </a:r>
            <a:r>
              <a:rPr lang="ru-RU" sz="1800" dirty="0" smtClean="0"/>
              <a:t> </a:t>
            </a:r>
            <a:r>
              <a:rPr lang="ru-RU" sz="1800" dirty="0" err="1" smtClean="0"/>
              <a:t>висушують</a:t>
            </a:r>
            <a:r>
              <a:rPr lang="ru-RU" sz="1800" dirty="0" smtClean="0"/>
              <a:t> на </a:t>
            </a:r>
            <a:r>
              <a:rPr lang="ru-RU" sz="1800" dirty="0" err="1" smtClean="0"/>
              <a:t>відкритому</a:t>
            </a:r>
            <a:r>
              <a:rPr lang="ru-RU" sz="1800" dirty="0" smtClean="0"/>
              <a:t> </a:t>
            </a:r>
            <a:r>
              <a:rPr lang="ru-RU" sz="1800" dirty="0" err="1" smtClean="0"/>
              <a:t>повітрі</a:t>
            </a:r>
            <a:r>
              <a:rPr lang="ru-RU" sz="1800" dirty="0" smtClean="0"/>
              <a:t> у наметах </a:t>
            </a:r>
            <a:r>
              <a:rPr lang="ru-RU" sz="1800" dirty="0" err="1" smtClean="0"/>
              <a:t>або</a:t>
            </a:r>
            <a:r>
              <a:rPr lang="ru-RU" sz="1800" dirty="0" smtClean="0"/>
              <a:t> у </a:t>
            </a:r>
            <a:r>
              <a:rPr lang="ru-RU" sz="1800" dirty="0" err="1" smtClean="0"/>
              <a:t>спеціальних</a:t>
            </a:r>
            <a:r>
              <a:rPr lang="ru-RU" sz="1800" dirty="0" smtClean="0"/>
              <a:t> </a:t>
            </a:r>
            <a:r>
              <a:rPr lang="ru-RU" sz="1800" dirty="0" err="1" smtClean="0"/>
              <a:t>приміщеннях</a:t>
            </a:r>
            <a:r>
              <a:rPr lang="ru-RU" sz="1800" dirty="0" smtClean="0"/>
              <a:t> при </a:t>
            </a:r>
            <a:r>
              <a:rPr lang="ru-RU" sz="1800" dirty="0" err="1" smtClean="0"/>
              <a:t>відповідній</a:t>
            </a:r>
            <a:r>
              <a:rPr lang="ru-RU" sz="1800" dirty="0" smtClean="0"/>
              <a:t> </a:t>
            </a:r>
            <a:r>
              <a:rPr lang="ru-RU" sz="1800" dirty="0" err="1" smtClean="0"/>
              <a:t>температурі</a:t>
            </a:r>
            <a:r>
              <a:rPr lang="ru-RU" sz="1800" dirty="0" smtClean="0"/>
              <a:t>. </a:t>
            </a:r>
            <a:r>
              <a:rPr lang="ru-RU" sz="1800" dirty="0" err="1" smtClean="0"/>
              <a:t>Сушену</a:t>
            </a:r>
            <a:r>
              <a:rPr lang="ru-RU" sz="1800" dirty="0" smtClean="0"/>
              <a:t> траву </a:t>
            </a:r>
            <a:r>
              <a:rPr lang="ru-RU" sz="1800" dirty="0" err="1" smtClean="0"/>
              <a:t>складають</a:t>
            </a:r>
            <a:r>
              <a:rPr lang="ru-RU" sz="1800" dirty="0" smtClean="0"/>
              <a:t> у </a:t>
            </a:r>
            <a:r>
              <a:rPr lang="ru-RU" sz="1800" dirty="0" err="1" smtClean="0"/>
              <a:t>паперові</a:t>
            </a:r>
            <a:r>
              <a:rPr lang="ru-RU" sz="1800" dirty="0" smtClean="0"/>
              <a:t> </a:t>
            </a:r>
            <a:r>
              <a:rPr lang="ru-RU" sz="1800" dirty="0" err="1" smtClean="0"/>
              <a:t>мішечки</a:t>
            </a:r>
            <a:r>
              <a:rPr lang="ru-RU" sz="1800" dirty="0" smtClean="0"/>
              <a:t> </a:t>
            </a:r>
            <a:r>
              <a:rPr lang="ru-RU" sz="1800" dirty="0" err="1" smtClean="0"/>
              <a:t>і</a:t>
            </a:r>
            <a:r>
              <a:rPr lang="ru-RU" sz="1800" dirty="0" smtClean="0"/>
              <a:t> </a:t>
            </a:r>
            <a:r>
              <a:rPr lang="ru-RU" sz="1800" dirty="0" err="1" smtClean="0"/>
              <a:t>зберігають</a:t>
            </a:r>
            <a:r>
              <a:rPr lang="ru-RU" sz="1800" dirty="0" smtClean="0"/>
              <a:t> в сухих </a:t>
            </a:r>
            <a:r>
              <a:rPr lang="ru-RU" sz="1800" dirty="0" err="1" smtClean="0"/>
              <a:t>кімнатах</a:t>
            </a:r>
            <a:r>
              <a:rPr lang="ru-RU" sz="1800" dirty="0" smtClean="0"/>
              <a:t>. В аптеках </a:t>
            </a:r>
            <a:r>
              <a:rPr lang="ru-RU" sz="1800" dirty="0" err="1" smtClean="0"/>
              <a:t>рослина</a:t>
            </a:r>
            <a:r>
              <a:rPr lang="ru-RU" sz="1800" dirty="0" smtClean="0"/>
              <a:t> не </a:t>
            </a:r>
            <a:r>
              <a:rPr lang="ru-RU" sz="1800" dirty="0" err="1" smtClean="0"/>
              <a:t>продаються</a:t>
            </a:r>
            <a:r>
              <a:rPr lang="ru-RU" sz="1800" dirty="0" smtClean="0"/>
              <a:t>, до </a:t>
            </a:r>
            <a:r>
              <a:rPr lang="ru-RU" sz="1800" dirty="0" err="1" smtClean="0"/>
              <a:t>лікарських</a:t>
            </a:r>
            <a:r>
              <a:rPr lang="ru-RU" sz="1800" dirty="0" smtClean="0"/>
              <a:t> </a:t>
            </a:r>
            <a:r>
              <a:rPr lang="ru-RU" sz="1800" dirty="0" err="1" smtClean="0"/>
              <a:t>належить</a:t>
            </a:r>
            <a:r>
              <a:rPr lang="ru-RU" sz="1800" dirty="0" smtClean="0"/>
              <a:t> </a:t>
            </a:r>
            <a:r>
              <a:rPr lang="ru-RU" sz="1800" dirty="0" err="1" smtClean="0"/>
              <a:t>неофіційно</a:t>
            </a:r>
            <a:r>
              <a:rPr lang="ru-RU" sz="1800" dirty="0" smtClean="0"/>
              <a:t>.</a:t>
            </a:r>
            <a:br>
              <a:rPr lang="ru-RU" sz="1800" dirty="0" smtClean="0"/>
            </a:br>
            <a:r>
              <a:rPr lang="ru-RU" sz="1800" i="1" dirty="0" err="1" smtClean="0"/>
              <a:t>Хімічний</a:t>
            </a:r>
            <a:r>
              <a:rPr lang="ru-RU" sz="1800" i="1" dirty="0" smtClean="0"/>
              <a:t> склад </a:t>
            </a:r>
            <a:r>
              <a:rPr lang="ru-RU" sz="1800" i="1" dirty="0" err="1" smtClean="0"/>
              <a:t>гісопу</a:t>
            </a:r>
            <a:r>
              <a:rPr lang="ru-RU" sz="1800" i="1" dirty="0" smtClean="0"/>
              <a:t> </a:t>
            </a:r>
            <a:r>
              <a:rPr lang="ru-RU" sz="1800" i="1" dirty="0" err="1" smtClean="0"/>
              <a:t>лікарського</a:t>
            </a:r>
            <a:r>
              <a:rPr lang="ru-RU" sz="1800" dirty="0" smtClean="0"/>
              <a:t> не </a:t>
            </a:r>
            <a:r>
              <a:rPr lang="ru-RU" sz="1800" dirty="0" err="1" smtClean="0"/>
              <a:t>дуже</a:t>
            </a:r>
            <a:r>
              <a:rPr lang="ru-RU" sz="1800" dirty="0" smtClean="0"/>
              <a:t> </a:t>
            </a:r>
            <a:r>
              <a:rPr lang="ru-RU" sz="1800" dirty="0" err="1" smtClean="0"/>
              <a:t>різноманітний</a:t>
            </a:r>
            <a:r>
              <a:rPr lang="ru-RU" sz="1800" dirty="0" smtClean="0"/>
              <a:t> </a:t>
            </a:r>
            <a:r>
              <a:rPr lang="ru-RU" sz="1800" dirty="0" err="1" smtClean="0"/>
              <a:t>але</a:t>
            </a:r>
            <a:r>
              <a:rPr lang="ru-RU" sz="1800" dirty="0" smtClean="0"/>
              <a:t> </a:t>
            </a:r>
            <a:r>
              <a:rPr lang="ru-RU" sz="1800" dirty="0" err="1" smtClean="0"/>
              <a:t>багатий</a:t>
            </a:r>
            <a:r>
              <a:rPr lang="ru-RU" sz="1800" dirty="0" smtClean="0"/>
              <a:t> на </a:t>
            </a:r>
            <a:r>
              <a:rPr lang="ru-RU" sz="1800" dirty="0" err="1" smtClean="0"/>
              <a:t>корисні</a:t>
            </a:r>
            <a:r>
              <a:rPr lang="ru-RU" sz="1800" dirty="0" smtClean="0"/>
              <a:t> </a:t>
            </a:r>
            <a:r>
              <a:rPr lang="ru-RU" sz="1800" dirty="0" err="1" smtClean="0"/>
              <a:t>речовини</a:t>
            </a:r>
            <a:r>
              <a:rPr lang="ru-RU" sz="1800" dirty="0" smtClean="0"/>
              <a:t>. Трава </a:t>
            </a:r>
            <a:r>
              <a:rPr lang="ru-RU" sz="1800" dirty="0" err="1" smtClean="0"/>
              <a:t>містить</a:t>
            </a:r>
            <a:r>
              <a:rPr lang="ru-RU" sz="1800" dirty="0" smtClean="0"/>
              <a:t> </a:t>
            </a:r>
            <a:r>
              <a:rPr lang="ru-RU" sz="1800" dirty="0" err="1" smtClean="0"/>
              <a:t>близько</a:t>
            </a:r>
            <a:r>
              <a:rPr lang="ru-RU" sz="1800" dirty="0" smtClean="0"/>
              <a:t> 1 % </a:t>
            </a:r>
            <a:r>
              <a:rPr lang="ru-RU" sz="1800" dirty="0" err="1" smtClean="0"/>
              <a:t>ефірної</a:t>
            </a:r>
            <a:r>
              <a:rPr lang="ru-RU" sz="1800" dirty="0" smtClean="0"/>
              <a:t> </a:t>
            </a:r>
            <a:r>
              <a:rPr lang="ru-RU" sz="1800" dirty="0" err="1" smtClean="0"/>
              <a:t>олії</a:t>
            </a:r>
            <a:r>
              <a:rPr lang="ru-RU" sz="1800" dirty="0" smtClean="0"/>
              <a:t>, </a:t>
            </a:r>
            <a:r>
              <a:rPr lang="ru-RU" sz="1800" dirty="0" err="1" smtClean="0"/>
              <a:t>майже</a:t>
            </a:r>
            <a:r>
              <a:rPr lang="ru-RU" sz="1800" dirty="0" smtClean="0"/>
              <a:t> </a:t>
            </a:r>
            <a:r>
              <a:rPr lang="ru-RU" sz="1800" dirty="0" err="1" smtClean="0"/>
              <a:t>стільки</a:t>
            </a:r>
            <a:r>
              <a:rPr lang="ru-RU" sz="1800" dirty="0" smtClean="0"/>
              <a:t> ж </a:t>
            </a:r>
            <a:r>
              <a:rPr lang="ru-RU" sz="1800" dirty="0" err="1" smtClean="0"/>
              <a:t>флавоноїдів</a:t>
            </a:r>
            <a:r>
              <a:rPr lang="ru-RU" sz="1800" dirty="0" smtClean="0"/>
              <a:t>, </a:t>
            </a:r>
            <a:r>
              <a:rPr lang="ru-RU" sz="1800" dirty="0" err="1" smtClean="0"/>
              <a:t>олеїнову</a:t>
            </a:r>
            <a:r>
              <a:rPr lang="ru-RU" sz="1800" dirty="0" smtClean="0"/>
              <a:t> та </a:t>
            </a:r>
            <a:r>
              <a:rPr lang="ru-RU" sz="1800" dirty="0" err="1" smtClean="0"/>
              <a:t>урсолову</a:t>
            </a:r>
            <a:r>
              <a:rPr lang="ru-RU" sz="1800" dirty="0" smtClean="0"/>
              <a:t> три </a:t>
            </a:r>
            <a:r>
              <a:rPr lang="ru-RU" sz="1800" dirty="0" err="1" smtClean="0"/>
              <a:t>терпенові</a:t>
            </a:r>
            <a:r>
              <a:rPr lang="ru-RU" sz="1800" dirty="0" smtClean="0"/>
              <a:t> </a:t>
            </a:r>
            <a:r>
              <a:rPr lang="ru-RU" sz="1800" dirty="0" err="1" smtClean="0"/>
              <a:t>кислоти</a:t>
            </a:r>
            <a:r>
              <a:rPr lang="ru-RU" sz="1800" dirty="0" smtClean="0"/>
              <a:t>, </a:t>
            </a:r>
            <a:r>
              <a:rPr lang="ru-RU" sz="1800" dirty="0" err="1" smtClean="0"/>
              <a:t>гіркі</a:t>
            </a:r>
            <a:r>
              <a:rPr lang="ru-RU" sz="1800" dirty="0" smtClean="0"/>
              <a:t> та </a:t>
            </a:r>
            <a:r>
              <a:rPr lang="ru-RU" sz="1800" dirty="0" err="1" smtClean="0"/>
              <a:t>дубильні</a:t>
            </a:r>
            <a:r>
              <a:rPr lang="ru-RU" sz="1800" dirty="0" smtClean="0"/>
              <a:t> </a:t>
            </a:r>
            <a:r>
              <a:rPr lang="ru-RU" sz="1800" dirty="0" err="1" smtClean="0"/>
              <a:t>речовини</a:t>
            </a:r>
            <a:r>
              <a:rPr lang="ru-RU" sz="1800" dirty="0" smtClean="0"/>
              <a:t>, </a:t>
            </a:r>
            <a:r>
              <a:rPr lang="ru-RU" sz="1800" dirty="0" err="1" smtClean="0"/>
              <a:t>барвники</a:t>
            </a:r>
            <a:r>
              <a:rPr lang="ru-RU" sz="1800" dirty="0" smtClean="0"/>
              <a:t>, смоли </a:t>
            </a:r>
            <a:r>
              <a:rPr lang="ru-RU" sz="1800" dirty="0" err="1" smtClean="0"/>
              <a:t>і</a:t>
            </a:r>
            <a:r>
              <a:rPr lang="ru-RU" sz="1800" dirty="0" smtClean="0"/>
              <a:t> </a:t>
            </a:r>
            <a:r>
              <a:rPr lang="ru-RU" sz="1800" dirty="0" err="1" smtClean="0"/>
              <a:t>сполуки</a:t>
            </a:r>
            <a:r>
              <a:rPr lang="ru-RU" sz="1800" dirty="0" smtClean="0"/>
              <a:t> </a:t>
            </a:r>
            <a:r>
              <a:rPr lang="ru-RU" sz="1800" dirty="0" err="1" smtClean="0"/>
              <a:t>камеді</a:t>
            </a:r>
            <a:r>
              <a:rPr lang="ru-RU" sz="1800" dirty="0" smtClean="0"/>
              <a:t>. </a:t>
            </a:r>
            <a:r>
              <a:rPr lang="ru-RU" sz="1800" dirty="0" err="1" smtClean="0"/>
              <a:t>Що</a:t>
            </a:r>
            <a:r>
              <a:rPr lang="ru-RU" sz="1800" dirty="0" smtClean="0"/>
              <a:t> </a:t>
            </a:r>
            <a:r>
              <a:rPr lang="ru-RU" sz="1800" dirty="0" err="1" smtClean="0"/>
              <a:t>стосується</a:t>
            </a:r>
            <a:r>
              <a:rPr lang="ru-RU" sz="1800" dirty="0" smtClean="0"/>
              <a:t> складу </a:t>
            </a:r>
            <a:r>
              <a:rPr lang="ru-RU" sz="1800" dirty="0" err="1" smtClean="0"/>
              <a:t>ефірної</a:t>
            </a:r>
            <a:r>
              <a:rPr lang="ru-RU" sz="1800" dirty="0" smtClean="0"/>
              <a:t> </a:t>
            </a:r>
            <a:r>
              <a:rPr lang="ru-RU" sz="1800" dirty="0" err="1" smtClean="0"/>
              <a:t>олії</a:t>
            </a:r>
            <a:r>
              <a:rPr lang="ru-RU" sz="1800" dirty="0" smtClean="0"/>
              <a:t>, то вона </a:t>
            </a:r>
            <a:r>
              <a:rPr lang="ru-RU" sz="1800" dirty="0" err="1" smtClean="0"/>
              <a:t>містить</a:t>
            </a:r>
            <a:r>
              <a:rPr lang="ru-RU" sz="1800" dirty="0" smtClean="0"/>
              <a:t> 1-пінокамфон, </a:t>
            </a:r>
            <a:r>
              <a:rPr lang="ru-RU" sz="1800" dirty="0" err="1" smtClean="0"/>
              <a:t>камфен</a:t>
            </a:r>
            <a:r>
              <a:rPr lang="ru-RU" sz="1800" dirty="0" smtClean="0"/>
              <a:t>, </a:t>
            </a:r>
            <a:r>
              <a:rPr lang="ru-RU" sz="1800" dirty="0" err="1" smtClean="0"/>
              <a:t>і-пінен</a:t>
            </a:r>
            <a:r>
              <a:rPr lang="ru-RU" sz="1800" dirty="0" smtClean="0"/>
              <a:t>, </a:t>
            </a:r>
            <a:r>
              <a:rPr lang="ru-RU" sz="1800" dirty="0" err="1" smtClean="0"/>
              <a:t>камфен</a:t>
            </a:r>
            <a:r>
              <a:rPr lang="ru-RU" sz="1800" dirty="0" smtClean="0"/>
              <a:t>, 1-пінокамфеол, </a:t>
            </a:r>
            <a:r>
              <a:rPr lang="ru-RU" sz="1800" dirty="0" err="1" smtClean="0"/>
              <a:t>цинеол</a:t>
            </a:r>
            <a:r>
              <a:rPr lang="ru-RU" sz="1800" dirty="0" smtClean="0"/>
              <a:t>, </a:t>
            </a:r>
            <a:r>
              <a:rPr lang="ru-RU" sz="1800" dirty="0" err="1" smtClean="0"/>
              <a:t>сесквітерпени</a:t>
            </a:r>
            <a:r>
              <a:rPr lang="ru-RU" sz="1800" dirty="0" smtClean="0"/>
              <a:t> </a:t>
            </a:r>
            <a:r>
              <a:rPr lang="ru-RU" sz="1800" dirty="0" err="1" smtClean="0"/>
              <a:t>і</a:t>
            </a:r>
            <a:r>
              <a:rPr lang="ru-RU" sz="1800" dirty="0" smtClean="0"/>
              <a:t> </a:t>
            </a:r>
            <a:r>
              <a:rPr lang="ru-RU" sz="1800" dirty="0" err="1" smtClean="0"/>
              <a:t>пінокамфеолацетат</a:t>
            </a:r>
            <a:r>
              <a:rPr lang="ru-RU" sz="1800" dirty="0" smtClean="0"/>
              <a:t>.</a:t>
            </a:r>
            <a:br>
              <a:rPr lang="ru-RU" sz="1800" dirty="0" smtClean="0"/>
            </a:b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Властивості</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і</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застосування</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гісопу</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лікарського</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в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медицині</a:t>
            </a:r>
            <a:r>
              <a:rPr lang="ru-RU" sz="1800" b="1" dirty="0" smtClean="0"/>
              <a:t/>
            </a:r>
            <a:br>
              <a:rPr lang="ru-RU" sz="1800" b="1" dirty="0" smtClean="0"/>
            </a:br>
            <a:r>
              <a:rPr lang="ru-RU" sz="1800" dirty="0" err="1" smtClean="0"/>
              <a:t>Щодо</a:t>
            </a:r>
            <a:r>
              <a:rPr lang="ru-RU" sz="1800" dirty="0" smtClean="0"/>
              <a:t> </a:t>
            </a:r>
            <a:r>
              <a:rPr lang="ru-RU" sz="1800" dirty="0" err="1" smtClean="0"/>
              <a:t>фармакологічних</a:t>
            </a:r>
            <a:r>
              <a:rPr lang="ru-RU" sz="1800" dirty="0" smtClean="0"/>
              <a:t> </a:t>
            </a:r>
            <a:r>
              <a:rPr lang="ru-RU" sz="1800" dirty="0" err="1" smtClean="0"/>
              <a:t>властивостей</a:t>
            </a:r>
            <a:r>
              <a:rPr lang="ru-RU" sz="1800" dirty="0" smtClean="0"/>
              <a:t>, </a:t>
            </a:r>
            <a:r>
              <a:rPr lang="ru-RU" sz="1800" dirty="0" err="1" smtClean="0"/>
              <a:t>ця</a:t>
            </a:r>
            <a:r>
              <a:rPr lang="ru-RU" sz="1800" dirty="0" smtClean="0"/>
              <a:t> </a:t>
            </a:r>
            <a:r>
              <a:rPr lang="ru-RU" sz="1800" dirty="0" err="1" smtClean="0">
                <a:hlinkClick r:id="rId2"/>
              </a:rPr>
              <a:t>рослина</a:t>
            </a:r>
            <a:r>
              <a:rPr lang="ru-RU" sz="1800" dirty="0" smtClean="0"/>
              <a:t> </a:t>
            </a:r>
            <a:r>
              <a:rPr lang="ru-RU" sz="1800" dirty="0" err="1" smtClean="0"/>
              <a:t>проявляє</a:t>
            </a:r>
            <a:r>
              <a:rPr lang="ru-RU" sz="1800" dirty="0" smtClean="0"/>
              <a:t> </a:t>
            </a:r>
            <a:r>
              <a:rPr lang="ru-RU" sz="1800" dirty="0" err="1" smtClean="0"/>
              <a:t>антисептичну</a:t>
            </a:r>
            <a:r>
              <a:rPr lang="ru-RU" sz="1800" dirty="0" smtClean="0"/>
              <a:t> </a:t>
            </a:r>
            <a:r>
              <a:rPr lang="ru-RU" sz="1800" dirty="0" err="1" smtClean="0"/>
              <a:t>і</a:t>
            </a:r>
            <a:r>
              <a:rPr lang="ru-RU" sz="1800" dirty="0" smtClean="0"/>
              <a:t> </a:t>
            </a:r>
            <a:r>
              <a:rPr lang="ru-RU" sz="1800" dirty="0" err="1" smtClean="0"/>
              <a:t>спазмолітину</a:t>
            </a:r>
            <a:r>
              <a:rPr lang="ru-RU" sz="1800" dirty="0" smtClean="0"/>
              <a:t> </a:t>
            </a:r>
            <a:r>
              <a:rPr lang="ru-RU" sz="1800" dirty="0" err="1" smtClean="0"/>
              <a:t>дію</a:t>
            </a:r>
            <a:r>
              <a:rPr lang="ru-RU" sz="1800" dirty="0" smtClean="0"/>
              <a:t>. У </a:t>
            </a:r>
            <a:r>
              <a:rPr lang="ru-RU" sz="1800" dirty="0" err="1" smtClean="0"/>
              <a:t>ряді</a:t>
            </a:r>
            <a:r>
              <a:rPr lang="ru-RU" sz="1800" dirty="0" smtClean="0"/>
              <a:t> </a:t>
            </a:r>
            <a:r>
              <a:rPr lang="ru-RU" sz="1800" dirty="0" err="1" smtClean="0"/>
              <a:t>країн</a:t>
            </a:r>
            <a:r>
              <a:rPr lang="ru-RU" sz="1800" dirty="0" smtClean="0"/>
              <a:t> </a:t>
            </a:r>
            <a:r>
              <a:rPr lang="ru-RU" sz="1800" dirty="0" err="1" smtClean="0"/>
              <a:t>світу</a:t>
            </a:r>
            <a:r>
              <a:rPr lang="ru-RU" sz="1800" dirty="0" smtClean="0"/>
              <a:t> </a:t>
            </a:r>
            <a:r>
              <a:rPr lang="ru-RU" sz="1800" i="1" dirty="0" err="1" smtClean="0"/>
              <a:t>гісоп</a:t>
            </a:r>
            <a:r>
              <a:rPr lang="ru-RU" sz="1800" i="1" dirty="0" smtClean="0"/>
              <a:t> </a:t>
            </a:r>
            <a:r>
              <a:rPr lang="ru-RU" sz="1800" i="1" dirty="0" err="1" smtClean="0"/>
              <a:t>лікарський</a:t>
            </a:r>
            <a:r>
              <a:rPr lang="ru-RU" sz="1800" i="1" dirty="0" smtClean="0"/>
              <a:t> </a:t>
            </a:r>
            <a:r>
              <a:rPr lang="ru-RU" sz="1800" i="1" dirty="0" err="1" smtClean="0"/>
              <a:t>застосовується</a:t>
            </a:r>
            <a:r>
              <a:rPr lang="ru-RU" sz="1800" dirty="0" smtClean="0"/>
              <a:t> </a:t>
            </a:r>
            <a:r>
              <a:rPr lang="ru-RU" sz="1800" dirty="0" err="1" smtClean="0"/>
              <a:t>у</a:t>
            </a:r>
            <a:r>
              <a:rPr lang="ru-RU" sz="1800" dirty="0" smtClean="0"/>
              <a:t> </a:t>
            </a:r>
            <a:r>
              <a:rPr lang="ru-RU" sz="1800" dirty="0" err="1" smtClean="0"/>
              <a:t>галузі</a:t>
            </a:r>
            <a:r>
              <a:rPr lang="ru-RU" sz="1800" dirty="0" smtClean="0"/>
              <a:t> </a:t>
            </a:r>
            <a:r>
              <a:rPr lang="ru-RU" sz="1800" dirty="0" err="1" smtClean="0"/>
              <a:t>традиційної</a:t>
            </a:r>
            <a:r>
              <a:rPr lang="ru-RU" sz="1800" dirty="0" smtClean="0"/>
              <a:t> </a:t>
            </a:r>
            <a:r>
              <a:rPr lang="ru-RU" sz="1800" dirty="0" err="1" smtClean="0"/>
              <a:t>медицини</a:t>
            </a:r>
            <a:r>
              <a:rPr lang="ru-RU" sz="1800" dirty="0" smtClean="0"/>
              <a:t>.</a:t>
            </a:r>
            <a:r>
              <a:rPr lang="ru-RU" sz="1800" b="1" dirty="0" smtClean="0"/>
              <a:t/>
            </a:r>
            <a:br>
              <a:rPr lang="ru-RU" sz="1800" b="1" dirty="0" smtClean="0"/>
            </a:br>
            <a:endParaRPr lang="ru-RU" sz="1800" dirty="0"/>
          </a:p>
        </p:txBody>
      </p:sp>
    </p:spTree>
  </p:cSld>
  <p:clrMapOvr>
    <a:masterClrMapping/>
  </p:clrMapOvr>
  <p:transition>
    <p:cu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142852"/>
            <a:ext cx="8429684" cy="6500858"/>
          </a:xfrm>
        </p:spPr>
        <p:txBody>
          <a:bodyPr/>
          <a:lstStyle/>
          <a:p>
            <a:pPr fontAlgn="base"/>
            <a:r>
              <a:rPr lang="ru-RU" sz="1800" dirty="0" smtClean="0"/>
              <a:t>У </a:t>
            </a:r>
            <a:r>
              <a:rPr lang="ru-RU" sz="1800" dirty="0" err="1" smtClean="0"/>
              <a:t>вигляді</a:t>
            </a:r>
            <a:r>
              <a:rPr lang="ru-RU" sz="1800" dirty="0" smtClean="0"/>
              <a:t> </a:t>
            </a:r>
            <a:r>
              <a:rPr lang="ru-RU" sz="1800" dirty="0" err="1" smtClean="0"/>
              <a:t>різноманітних</a:t>
            </a:r>
            <a:r>
              <a:rPr lang="ru-RU" sz="1800" dirty="0" smtClean="0"/>
              <a:t> </a:t>
            </a:r>
            <a:r>
              <a:rPr lang="ru-RU" sz="1800" dirty="0" err="1" smtClean="0"/>
              <a:t>настоїв</a:t>
            </a:r>
            <a:r>
              <a:rPr lang="ru-RU" sz="1800" dirty="0" smtClean="0"/>
              <a:t> </a:t>
            </a:r>
            <a:r>
              <a:rPr lang="ru-RU" sz="1800" i="1" dirty="0" err="1" smtClean="0"/>
              <a:t>ліки</a:t>
            </a:r>
            <a:r>
              <a:rPr lang="ru-RU" sz="1800" i="1" dirty="0" smtClean="0"/>
              <a:t> </a:t>
            </a:r>
            <a:r>
              <a:rPr lang="ru-RU" sz="1800" i="1" dirty="0" err="1" smtClean="0"/>
              <a:t>з</a:t>
            </a:r>
            <a:r>
              <a:rPr lang="ru-RU" sz="1800" i="1" dirty="0" smtClean="0"/>
              <a:t> </a:t>
            </a:r>
            <a:r>
              <a:rPr lang="ru-RU" sz="1800" i="1" dirty="0" err="1" smtClean="0"/>
              <a:t>гісопу</a:t>
            </a:r>
            <a:r>
              <a:rPr lang="ru-RU" sz="1800" i="1" dirty="0" smtClean="0"/>
              <a:t> </a:t>
            </a:r>
            <a:r>
              <a:rPr lang="ru-RU" sz="1800" i="1" dirty="0" err="1" smtClean="0"/>
              <a:t>лікарського</a:t>
            </a:r>
            <a:r>
              <a:rPr lang="ru-RU" sz="1800" dirty="0" err="1" smtClean="0"/>
              <a:t>застосовують</a:t>
            </a:r>
            <a:r>
              <a:rPr lang="ru-RU" sz="1800" dirty="0" smtClean="0"/>
              <a:t> як </a:t>
            </a:r>
            <a:r>
              <a:rPr lang="ru-RU" sz="1800" dirty="0" err="1" smtClean="0"/>
              <a:t>відхаркувальний</a:t>
            </a:r>
            <a:r>
              <a:rPr lang="ru-RU" sz="1800" dirty="0" smtClean="0"/>
              <a:t> </a:t>
            </a:r>
            <a:r>
              <a:rPr lang="ru-RU" sz="1800" dirty="0" err="1" smtClean="0"/>
              <a:t>засіб</a:t>
            </a:r>
            <a:r>
              <a:rPr lang="ru-RU" sz="1800" dirty="0" smtClean="0"/>
              <a:t> для </a:t>
            </a:r>
            <a:r>
              <a:rPr lang="ru-RU" sz="1800" dirty="0" err="1" smtClean="0"/>
              <a:t>лікування</a:t>
            </a:r>
            <a:r>
              <a:rPr lang="ru-RU" sz="1800" dirty="0" smtClean="0"/>
              <a:t> </a:t>
            </a:r>
            <a:r>
              <a:rPr lang="ru-RU" sz="1800" dirty="0" err="1" smtClean="0"/>
              <a:t>ларингіту</a:t>
            </a:r>
            <a:r>
              <a:rPr lang="ru-RU" sz="1800" dirty="0" smtClean="0"/>
              <a:t>, </a:t>
            </a:r>
            <a:r>
              <a:rPr lang="ru-RU" sz="1800" dirty="0" err="1" smtClean="0"/>
              <a:t>бронхіту</a:t>
            </a:r>
            <a:r>
              <a:rPr lang="ru-RU" sz="1800" dirty="0" smtClean="0"/>
              <a:t>, </a:t>
            </a:r>
            <a:r>
              <a:rPr lang="ru-RU" sz="1800" dirty="0" err="1" smtClean="0"/>
              <a:t>трахеїту</a:t>
            </a:r>
            <a:r>
              <a:rPr lang="ru-RU" sz="1800" dirty="0" smtClean="0"/>
              <a:t> (</a:t>
            </a:r>
            <a:r>
              <a:rPr lang="ru-RU" sz="1800" dirty="0" err="1" smtClean="0"/>
              <a:t>хронічних</a:t>
            </a:r>
            <a:r>
              <a:rPr lang="ru-RU" sz="1800" dirty="0" smtClean="0"/>
              <a:t> </a:t>
            </a:r>
            <a:r>
              <a:rPr lang="ru-RU" sz="1800" dirty="0" err="1" smtClean="0"/>
              <a:t>катарів</a:t>
            </a:r>
            <a:r>
              <a:rPr lang="ru-RU" sz="1800" dirty="0" smtClean="0"/>
              <a:t> </a:t>
            </a:r>
            <a:r>
              <a:rPr lang="ru-RU" sz="1800" dirty="0" err="1" smtClean="0"/>
              <a:t>верхніх</a:t>
            </a:r>
            <a:r>
              <a:rPr lang="ru-RU" sz="1800" dirty="0" smtClean="0"/>
              <a:t> </a:t>
            </a:r>
            <a:r>
              <a:rPr lang="ru-RU" sz="1800" dirty="0" err="1" smtClean="0"/>
              <a:t>дихальних</a:t>
            </a:r>
            <a:r>
              <a:rPr lang="ru-RU" sz="1800" dirty="0" smtClean="0"/>
              <a:t> </a:t>
            </a:r>
            <a:r>
              <a:rPr lang="ru-RU" sz="1800" dirty="0" err="1" smtClean="0"/>
              <a:t>шляхів</a:t>
            </a:r>
            <a:r>
              <a:rPr lang="ru-RU" sz="1800" dirty="0" smtClean="0"/>
              <a:t>), а </a:t>
            </a:r>
            <a:r>
              <a:rPr lang="ru-RU" sz="1800" dirty="0" err="1" smtClean="0"/>
              <a:t>також</a:t>
            </a:r>
            <a:r>
              <a:rPr lang="ru-RU" sz="1800" dirty="0" smtClean="0"/>
              <a:t> як </a:t>
            </a:r>
            <a:r>
              <a:rPr lang="ru-RU" sz="1800" dirty="0" err="1" smtClean="0"/>
              <a:t>засіб</a:t>
            </a:r>
            <a:r>
              <a:rPr lang="ru-RU" sz="1800" dirty="0" smtClean="0"/>
              <a:t> </a:t>
            </a:r>
            <a:r>
              <a:rPr lang="ru-RU" sz="1800" dirty="0" err="1" smtClean="0"/>
              <a:t>від</a:t>
            </a:r>
            <a:r>
              <a:rPr lang="ru-RU" sz="1800" dirty="0" smtClean="0"/>
              <a:t> </a:t>
            </a:r>
            <a:r>
              <a:rPr lang="ru-RU" sz="1800" i="1" dirty="0" err="1" smtClean="0"/>
              <a:t>бронхіальної</a:t>
            </a:r>
            <a:r>
              <a:rPr lang="ru-RU" sz="1800" i="1" dirty="0" smtClean="0"/>
              <a:t> </a:t>
            </a:r>
            <a:r>
              <a:rPr lang="ru-RU" sz="1800" i="1" dirty="0" err="1" smtClean="0"/>
              <a:t>астми</a:t>
            </a:r>
            <a:r>
              <a:rPr lang="ru-RU" sz="1800" i="1" dirty="0" smtClean="0"/>
              <a:t>, </a:t>
            </a:r>
            <a:r>
              <a:rPr lang="ru-RU" sz="1800" i="1" dirty="0" err="1" smtClean="0"/>
              <a:t>запорів</a:t>
            </a:r>
            <a:r>
              <a:rPr lang="ru-RU" sz="1800" i="1" dirty="0" smtClean="0"/>
              <a:t>, </a:t>
            </a:r>
            <a:r>
              <a:rPr lang="ru-RU" sz="1800" i="1" dirty="0" err="1" smtClean="0"/>
              <a:t>хронічного</a:t>
            </a:r>
            <a:r>
              <a:rPr lang="ru-RU" sz="1800" i="1" dirty="0" smtClean="0"/>
              <a:t> </a:t>
            </a:r>
            <a:r>
              <a:rPr lang="ru-RU" sz="1800" i="1" dirty="0" err="1" smtClean="0"/>
              <a:t>коліту</a:t>
            </a:r>
            <a:r>
              <a:rPr lang="ru-RU" sz="1800" dirty="0" smtClean="0"/>
              <a:t>, </a:t>
            </a:r>
            <a:r>
              <a:rPr lang="ru-RU" sz="1800" dirty="0" err="1" smtClean="0"/>
              <a:t>порушення</a:t>
            </a:r>
            <a:r>
              <a:rPr lang="ru-RU" sz="1800" dirty="0" smtClean="0"/>
              <a:t> </a:t>
            </a:r>
            <a:r>
              <a:rPr lang="ru-RU" sz="1800" dirty="0" err="1" smtClean="0"/>
              <a:t>травлення</a:t>
            </a:r>
            <a:r>
              <a:rPr lang="ru-RU" sz="1800" dirty="0" smtClean="0"/>
              <a:t>, метеоризму. </a:t>
            </a:r>
            <a:r>
              <a:rPr lang="ru-RU" sz="1800" dirty="0" err="1" smtClean="0"/>
              <a:t>Відомо</a:t>
            </a:r>
            <a:r>
              <a:rPr lang="ru-RU" sz="1800" dirty="0" smtClean="0"/>
              <a:t>, </a:t>
            </a:r>
            <a:r>
              <a:rPr lang="ru-RU" sz="1800" dirty="0" err="1" smtClean="0"/>
              <a:t>що</a:t>
            </a:r>
            <a:r>
              <a:rPr lang="ru-RU" sz="1800" dirty="0" smtClean="0"/>
              <a:t> </a:t>
            </a:r>
            <a:r>
              <a:rPr lang="ru-RU" sz="1800" dirty="0" err="1" smtClean="0"/>
              <a:t>гісоп</a:t>
            </a:r>
            <a:r>
              <a:rPr lang="ru-RU" sz="1800" dirty="0" smtClean="0"/>
              <a:t> </a:t>
            </a:r>
            <a:r>
              <a:rPr lang="ru-RU" sz="1800" dirty="0" err="1" smtClean="0"/>
              <a:t>лікарський</a:t>
            </a:r>
            <a:r>
              <a:rPr lang="ru-RU" sz="1800" dirty="0" smtClean="0"/>
              <a:t> </a:t>
            </a:r>
            <a:r>
              <a:rPr lang="ru-RU" sz="1800" dirty="0" err="1" smtClean="0"/>
              <a:t>допомагає</a:t>
            </a:r>
            <a:r>
              <a:rPr lang="ru-RU" sz="1800" dirty="0" smtClean="0"/>
              <a:t> у </a:t>
            </a:r>
            <a:r>
              <a:rPr lang="ru-RU" sz="1800" dirty="0" err="1" smtClean="0"/>
              <a:t>боротьбі</a:t>
            </a:r>
            <a:r>
              <a:rPr lang="ru-RU" sz="1800" dirty="0" smtClean="0"/>
              <a:t> </a:t>
            </a:r>
            <a:r>
              <a:rPr lang="ru-RU" sz="1800" dirty="0" err="1" smtClean="0"/>
              <a:t>з</a:t>
            </a:r>
            <a:r>
              <a:rPr lang="ru-RU" sz="1800" dirty="0" smtClean="0"/>
              <a:t> глистами, при </a:t>
            </a:r>
            <a:r>
              <a:rPr lang="ru-RU" sz="1800" dirty="0" err="1" smtClean="0"/>
              <a:t>лікуванні</a:t>
            </a:r>
            <a:r>
              <a:rPr lang="ru-RU" sz="1800" dirty="0" smtClean="0"/>
              <a:t> </a:t>
            </a:r>
            <a:r>
              <a:rPr lang="ru-RU" sz="1800" dirty="0" err="1" smtClean="0"/>
              <a:t>неврозів</a:t>
            </a:r>
            <a:r>
              <a:rPr lang="ru-RU" sz="1800" dirty="0" smtClean="0"/>
              <a:t>, </a:t>
            </a:r>
            <a:r>
              <a:rPr lang="ru-RU" sz="1800" dirty="0" err="1" smtClean="0"/>
              <a:t>анемії</a:t>
            </a:r>
            <a:r>
              <a:rPr lang="ru-RU" sz="1800" dirty="0" smtClean="0"/>
              <a:t>, ревматизму, </a:t>
            </a:r>
            <a:r>
              <a:rPr lang="ru-RU" sz="1800" dirty="0" err="1" smtClean="0"/>
              <a:t>стенокардії</a:t>
            </a:r>
            <a:r>
              <a:rPr lang="ru-RU" sz="1800" dirty="0" smtClean="0"/>
              <a:t> та </a:t>
            </a:r>
            <a:r>
              <a:rPr lang="ru-RU" sz="1800" dirty="0" err="1" smtClean="0"/>
              <a:t>гіпергідрозу</a:t>
            </a:r>
            <a:r>
              <a:rPr lang="ru-RU" sz="1800" dirty="0" smtClean="0"/>
              <a:t>. У </a:t>
            </a:r>
            <a:r>
              <a:rPr lang="ru-RU" sz="1800" dirty="0" err="1" smtClean="0"/>
              <a:t>формі</a:t>
            </a:r>
            <a:r>
              <a:rPr lang="ru-RU" sz="1800" dirty="0" smtClean="0"/>
              <a:t> </a:t>
            </a:r>
            <a:r>
              <a:rPr lang="ru-RU" sz="1800" dirty="0" err="1" smtClean="0"/>
              <a:t>зовнішнього</a:t>
            </a:r>
            <a:r>
              <a:rPr lang="ru-RU" sz="1800" dirty="0" smtClean="0"/>
              <a:t> </a:t>
            </a:r>
            <a:r>
              <a:rPr lang="ru-RU" sz="1800" dirty="0" err="1" smtClean="0"/>
              <a:t>засобу</a:t>
            </a:r>
            <a:r>
              <a:rPr lang="ru-RU" sz="1800" dirty="0" smtClean="0"/>
              <a:t> </a:t>
            </a:r>
            <a:r>
              <a:rPr lang="ru-RU" sz="1800" dirty="0" err="1" smtClean="0"/>
              <a:t>ця</a:t>
            </a:r>
            <a:r>
              <a:rPr lang="ru-RU" sz="1800" dirty="0" smtClean="0"/>
              <a:t> </a:t>
            </a:r>
            <a:r>
              <a:rPr lang="ru-RU" sz="1800" dirty="0" err="1" smtClean="0"/>
              <a:t>рослина</a:t>
            </a:r>
            <a:r>
              <a:rPr lang="ru-RU" sz="1800" dirty="0" smtClean="0"/>
              <a:t> </a:t>
            </a:r>
            <a:r>
              <a:rPr lang="ru-RU" sz="1800" dirty="0" err="1" smtClean="0"/>
              <a:t>використовується</a:t>
            </a:r>
            <a:r>
              <a:rPr lang="ru-RU" sz="1800" dirty="0" smtClean="0"/>
              <a:t> при </a:t>
            </a:r>
            <a:r>
              <a:rPr lang="ru-RU" sz="1800" dirty="0" err="1" smtClean="0"/>
              <a:t>охриплості</a:t>
            </a:r>
            <a:r>
              <a:rPr lang="ru-RU" sz="1800" dirty="0" smtClean="0"/>
              <a:t> голосу, </a:t>
            </a:r>
            <a:r>
              <a:rPr lang="ru-RU" sz="1800" dirty="0" err="1" smtClean="0"/>
              <a:t>стоматиті</a:t>
            </a:r>
            <a:r>
              <a:rPr lang="ru-RU" sz="1800" dirty="0" smtClean="0"/>
              <a:t>, </a:t>
            </a:r>
            <a:r>
              <a:rPr lang="ru-RU" sz="1800" dirty="0" err="1" smtClean="0"/>
              <a:t>запаленні</a:t>
            </a:r>
            <a:r>
              <a:rPr lang="ru-RU" sz="1800" dirty="0" smtClean="0"/>
              <a:t> очей, </a:t>
            </a:r>
            <a:r>
              <a:rPr lang="ru-RU" sz="1800" dirty="0" err="1" smtClean="0"/>
              <a:t>захворюваннях</a:t>
            </a:r>
            <a:r>
              <a:rPr lang="ru-RU" sz="1800" dirty="0" smtClean="0"/>
              <a:t> глотки </a:t>
            </a:r>
            <a:r>
              <a:rPr lang="ru-RU" sz="1800" dirty="0" err="1" smtClean="0"/>
              <a:t>і</a:t>
            </a:r>
            <a:r>
              <a:rPr lang="ru-RU" sz="1800" dirty="0" smtClean="0"/>
              <a:t> </a:t>
            </a:r>
            <a:r>
              <a:rPr lang="ru-RU" sz="1800" dirty="0" err="1" smtClean="0"/>
              <a:t>ротової</a:t>
            </a:r>
            <a:r>
              <a:rPr lang="ru-RU" sz="1800" dirty="0" smtClean="0"/>
              <a:t> </a:t>
            </a:r>
            <a:r>
              <a:rPr lang="ru-RU" sz="1800" dirty="0" err="1" smtClean="0"/>
              <a:t>порожнини</a:t>
            </a:r>
            <a:r>
              <a:rPr lang="ru-RU" sz="1800" dirty="0" smtClean="0"/>
              <a:t>, при </a:t>
            </a:r>
            <a:r>
              <a:rPr lang="ru-RU" sz="1800" dirty="0" err="1" smtClean="0"/>
              <a:t>лікуванні</a:t>
            </a:r>
            <a:r>
              <a:rPr lang="ru-RU" sz="1800" dirty="0" smtClean="0"/>
              <a:t> ран, </a:t>
            </a:r>
            <a:r>
              <a:rPr lang="ru-RU" sz="1800" dirty="0" err="1" smtClean="0"/>
              <a:t>синців</a:t>
            </a:r>
            <a:r>
              <a:rPr lang="ru-RU" sz="1800" dirty="0" smtClean="0"/>
              <a:t>, </a:t>
            </a:r>
            <a:r>
              <a:rPr lang="ru-RU" sz="1800" dirty="0" err="1" smtClean="0"/>
              <a:t>забитих</a:t>
            </a:r>
            <a:r>
              <a:rPr lang="ru-RU" sz="1800" dirty="0" smtClean="0"/>
              <a:t> </a:t>
            </a:r>
            <a:r>
              <a:rPr lang="ru-RU" sz="1800" dirty="0" err="1" smtClean="0"/>
              <a:t>місць</a:t>
            </a:r>
            <a:r>
              <a:rPr lang="ru-RU" sz="1800" dirty="0" smtClean="0"/>
              <a:t> та </a:t>
            </a:r>
            <a:r>
              <a:rPr lang="ru-RU" sz="1800" dirty="0" err="1" smtClean="0"/>
              <a:t>екземи</a:t>
            </a:r>
            <a:r>
              <a:rPr lang="ru-RU" sz="1800" dirty="0" smtClean="0"/>
              <a:t>.</a:t>
            </a:r>
            <a:br>
              <a:rPr lang="ru-RU" sz="1800" dirty="0" smtClean="0"/>
            </a:br>
            <a:r>
              <a:rPr lang="ru-RU" sz="1800" dirty="0" err="1" smtClean="0"/>
              <a:t>Внутрішньо</a:t>
            </a:r>
            <a:r>
              <a:rPr lang="ru-RU" sz="1800" dirty="0" smtClean="0"/>
              <a:t> </a:t>
            </a:r>
            <a:r>
              <a:rPr lang="ru-RU" sz="1800" dirty="0" err="1" smtClean="0"/>
              <a:t>вживають</a:t>
            </a:r>
            <a:r>
              <a:rPr lang="ru-RU" sz="1800" dirty="0" smtClean="0"/>
              <a:t> </a:t>
            </a:r>
            <a:r>
              <a:rPr lang="ru-RU" sz="1800" dirty="0" err="1" smtClean="0"/>
              <a:t>настій</a:t>
            </a:r>
            <a:r>
              <a:rPr lang="ru-RU" sz="1800" dirty="0" smtClean="0"/>
              <a:t> </a:t>
            </a:r>
            <a:r>
              <a:rPr lang="ru-RU" sz="1800" dirty="0" err="1" smtClean="0"/>
              <a:t>з</a:t>
            </a:r>
            <a:r>
              <a:rPr lang="ru-RU" sz="1800" dirty="0" smtClean="0"/>
              <a:t> 2 </a:t>
            </a:r>
            <a:r>
              <a:rPr lang="ru-RU" sz="1800" dirty="0" err="1" smtClean="0"/>
              <a:t>столових</a:t>
            </a:r>
            <a:r>
              <a:rPr lang="ru-RU" sz="1800" dirty="0" smtClean="0"/>
              <a:t> ложок трави </a:t>
            </a:r>
            <a:r>
              <a:rPr lang="ru-RU" sz="1800" dirty="0" err="1" smtClean="0"/>
              <a:t>гісопу</a:t>
            </a:r>
            <a:r>
              <a:rPr lang="ru-RU" sz="1800" dirty="0" smtClean="0"/>
              <a:t> </a:t>
            </a:r>
            <a:r>
              <a:rPr lang="ru-RU" sz="1800" dirty="0" err="1" smtClean="0"/>
              <a:t>лікарського</a:t>
            </a:r>
            <a:r>
              <a:rPr lang="ru-RU" sz="1800" dirty="0" smtClean="0"/>
              <a:t> </a:t>
            </a:r>
            <a:r>
              <a:rPr lang="ru-RU" sz="1800" dirty="0" err="1" smtClean="0"/>
              <a:t>і</a:t>
            </a:r>
            <a:r>
              <a:rPr lang="ru-RU" sz="1800" dirty="0" smtClean="0"/>
              <a:t> 2 склянок </a:t>
            </a:r>
            <a:r>
              <a:rPr lang="ru-RU" sz="1800" dirty="0" err="1" smtClean="0"/>
              <a:t>окропу</a:t>
            </a:r>
            <a:r>
              <a:rPr lang="ru-RU" sz="1800" dirty="0" smtClean="0"/>
              <a:t>. </a:t>
            </a:r>
            <a:r>
              <a:rPr lang="ru-RU" sz="1800" dirty="0" err="1" smtClean="0"/>
              <a:t>Ліки</a:t>
            </a:r>
            <a:r>
              <a:rPr lang="ru-RU" sz="1800" dirty="0" smtClean="0"/>
              <a:t> </a:t>
            </a:r>
            <a:r>
              <a:rPr lang="ru-RU" sz="1800" dirty="0" err="1" smtClean="0"/>
              <a:t>настоюють</a:t>
            </a:r>
            <a:r>
              <a:rPr lang="ru-RU" sz="1800" dirty="0" smtClean="0"/>
              <a:t> годину, </a:t>
            </a:r>
            <a:r>
              <a:rPr lang="ru-RU" sz="1800" dirty="0" err="1" smtClean="0"/>
              <a:t>потім</a:t>
            </a:r>
            <a:r>
              <a:rPr lang="ru-RU" sz="1800" dirty="0" smtClean="0"/>
              <a:t> </a:t>
            </a:r>
            <a:r>
              <a:rPr lang="ru-RU" sz="1800" dirty="0" err="1" smtClean="0"/>
              <a:t>проціджують</a:t>
            </a:r>
            <a:r>
              <a:rPr lang="ru-RU" sz="1800" dirty="0" smtClean="0"/>
              <a:t> </a:t>
            </a:r>
            <a:r>
              <a:rPr lang="ru-RU" sz="1800" dirty="0" err="1" smtClean="0"/>
              <a:t>і</a:t>
            </a:r>
            <a:r>
              <a:rPr lang="ru-RU" sz="1800" dirty="0" smtClean="0"/>
              <a:t> </a:t>
            </a:r>
            <a:r>
              <a:rPr lang="ru-RU" sz="1800" dirty="0" err="1" smtClean="0"/>
              <a:t>вживають</a:t>
            </a:r>
            <a:r>
              <a:rPr lang="ru-RU" sz="1800" dirty="0" smtClean="0"/>
              <a:t> по </a:t>
            </a:r>
            <a:r>
              <a:rPr lang="ru-RU" sz="1800" dirty="0" err="1" smtClean="0"/>
              <a:t>півсклянки</a:t>
            </a:r>
            <a:r>
              <a:rPr lang="ru-RU" sz="1800" dirty="0" smtClean="0"/>
              <a:t> </a:t>
            </a:r>
            <a:r>
              <a:rPr lang="ru-RU" sz="1800" dirty="0" err="1" smtClean="0"/>
              <a:t>тричі</a:t>
            </a:r>
            <a:r>
              <a:rPr lang="ru-RU" sz="1800" dirty="0" smtClean="0"/>
              <a:t> на </a:t>
            </a:r>
            <a:r>
              <a:rPr lang="ru-RU" sz="1800" dirty="0" err="1" smtClean="0"/>
              <a:t>добу</a:t>
            </a:r>
            <a:r>
              <a:rPr lang="ru-RU" sz="1800" dirty="0" smtClean="0"/>
              <a:t> за </a:t>
            </a:r>
            <a:r>
              <a:rPr lang="ru-RU" sz="1800" dirty="0" err="1" smtClean="0"/>
              <a:t>півгодини</a:t>
            </a:r>
            <a:r>
              <a:rPr lang="ru-RU" sz="1800" dirty="0" smtClean="0"/>
              <a:t> до </a:t>
            </a:r>
            <a:r>
              <a:rPr lang="ru-RU" sz="1800" dirty="0" err="1" smtClean="0"/>
              <a:t>прийому</a:t>
            </a:r>
            <a:r>
              <a:rPr lang="ru-RU" sz="1800" dirty="0" smtClean="0"/>
              <a:t> </a:t>
            </a:r>
            <a:r>
              <a:rPr lang="ru-RU" sz="1800" dirty="0" err="1" smtClean="0"/>
              <a:t>їжі</a:t>
            </a:r>
            <a:r>
              <a:rPr lang="ru-RU" sz="1800" dirty="0" smtClean="0"/>
              <a:t>.</a:t>
            </a:r>
            <a:br>
              <a:rPr lang="ru-RU" sz="1800" dirty="0" smtClean="0"/>
            </a:br>
            <a:r>
              <a:rPr lang="ru-RU" sz="1800" dirty="0" err="1" smtClean="0"/>
              <a:t>Настоянка</a:t>
            </a:r>
            <a:r>
              <a:rPr lang="ru-RU" sz="1800" dirty="0" smtClean="0"/>
              <a:t> на </a:t>
            </a:r>
            <a:r>
              <a:rPr lang="ru-RU" sz="1800" dirty="0" err="1" smtClean="0"/>
              <a:t>горілці</a:t>
            </a:r>
            <a:r>
              <a:rPr lang="ru-RU" sz="1800" dirty="0" smtClean="0"/>
              <a:t> </a:t>
            </a:r>
            <a:r>
              <a:rPr lang="ru-RU" sz="1800" dirty="0" err="1" smtClean="0"/>
              <a:t>готується</a:t>
            </a:r>
            <a:r>
              <a:rPr lang="ru-RU" sz="1800" dirty="0" smtClean="0"/>
              <a:t> </a:t>
            </a:r>
            <a:r>
              <a:rPr lang="ru-RU" sz="1800" dirty="0" err="1" smtClean="0"/>
              <a:t>з</a:t>
            </a:r>
            <a:r>
              <a:rPr lang="ru-RU" sz="1800" dirty="0" smtClean="0"/>
              <a:t> 20 </a:t>
            </a:r>
            <a:r>
              <a:rPr lang="ru-RU" sz="1800" dirty="0" err="1" smtClean="0"/>
              <a:t>грам</a:t>
            </a:r>
            <a:r>
              <a:rPr lang="ru-RU" sz="1800" dirty="0" smtClean="0"/>
              <a:t> трави </a:t>
            </a:r>
            <a:r>
              <a:rPr lang="ru-RU" sz="1800" dirty="0" err="1" smtClean="0"/>
              <a:t>гісопу</a:t>
            </a:r>
            <a:r>
              <a:rPr lang="ru-RU" sz="1800" dirty="0" smtClean="0"/>
              <a:t> </a:t>
            </a:r>
            <a:r>
              <a:rPr lang="ru-RU" sz="1800" dirty="0" err="1" smtClean="0"/>
              <a:t>і</a:t>
            </a:r>
            <a:r>
              <a:rPr lang="ru-RU" sz="1800" dirty="0" smtClean="0"/>
              <a:t> склянки </a:t>
            </a:r>
            <a:r>
              <a:rPr lang="ru-RU" sz="1800" dirty="0" err="1" smtClean="0"/>
              <a:t>горілки</a:t>
            </a:r>
            <a:r>
              <a:rPr lang="ru-RU" sz="1800" dirty="0" smtClean="0"/>
              <a:t>. </a:t>
            </a:r>
            <a:r>
              <a:rPr lang="ru-RU" sz="1800" dirty="0" err="1" smtClean="0"/>
              <a:t>Ліки</a:t>
            </a:r>
            <a:r>
              <a:rPr lang="ru-RU" sz="1800" dirty="0" smtClean="0"/>
              <a:t> </a:t>
            </a:r>
            <a:r>
              <a:rPr lang="ru-RU" sz="1800" dirty="0" err="1" smtClean="0"/>
              <a:t>потрібно</a:t>
            </a:r>
            <a:r>
              <a:rPr lang="ru-RU" sz="1800" dirty="0" smtClean="0"/>
              <a:t> </a:t>
            </a:r>
            <a:r>
              <a:rPr lang="ru-RU" sz="1800" dirty="0" err="1" smtClean="0"/>
              <a:t>настоювати</a:t>
            </a:r>
            <a:r>
              <a:rPr lang="ru-RU" sz="1800" dirty="0" smtClean="0"/>
              <a:t> 7-10 </a:t>
            </a:r>
            <a:r>
              <a:rPr lang="ru-RU" sz="1800" dirty="0" err="1" smtClean="0"/>
              <a:t>днів</a:t>
            </a:r>
            <a:r>
              <a:rPr lang="ru-RU" sz="1800" dirty="0" smtClean="0"/>
              <a:t>, </a:t>
            </a:r>
            <a:r>
              <a:rPr lang="ru-RU" sz="1800" dirty="0" err="1" smtClean="0"/>
              <a:t>процідити</a:t>
            </a:r>
            <a:r>
              <a:rPr lang="ru-RU" sz="1800" dirty="0" smtClean="0"/>
              <a:t> </a:t>
            </a:r>
            <a:r>
              <a:rPr lang="ru-RU" sz="1800" dirty="0" err="1" smtClean="0"/>
              <a:t>і</a:t>
            </a:r>
            <a:r>
              <a:rPr lang="ru-RU" sz="1800" dirty="0" smtClean="0"/>
              <a:t> </a:t>
            </a:r>
            <a:r>
              <a:rPr lang="ru-RU" sz="1800" dirty="0" err="1" smtClean="0"/>
              <a:t>пити</a:t>
            </a:r>
            <a:r>
              <a:rPr lang="ru-RU" sz="1800" dirty="0" smtClean="0"/>
              <a:t> по 1-2 </a:t>
            </a:r>
            <a:r>
              <a:rPr lang="ru-RU" sz="1800" dirty="0" err="1" smtClean="0"/>
              <a:t>чайні</a:t>
            </a:r>
            <a:r>
              <a:rPr lang="ru-RU" sz="1800" dirty="0" smtClean="0"/>
              <a:t> ложки </a:t>
            </a:r>
            <a:r>
              <a:rPr lang="ru-RU" sz="1800" dirty="0" err="1" smtClean="0"/>
              <a:t>двічі</a:t>
            </a:r>
            <a:r>
              <a:rPr lang="ru-RU" sz="1800" dirty="0" smtClean="0"/>
              <a:t> на </a:t>
            </a:r>
            <a:r>
              <a:rPr lang="ru-RU" sz="1800" dirty="0" err="1" smtClean="0"/>
              <a:t>добу</a:t>
            </a:r>
            <a:r>
              <a:rPr lang="ru-RU" sz="1800" dirty="0" smtClean="0"/>
              <a:t> </a:t>
            </a:r>
            <a:r>
              <a:rPr lang="ru-RU" sz="1800" dirty="0" err="1" smtClean="0"/>
              <a:t>незалежно</a:t>
            </a:r>
            <a:r>
              <a:rPr lang="ru-RU" sz="1800" dirty="0" smtClean="0"/>
              <a:t> </a:t>
            </a:r>
            <a:r>
              <a:rPr lang="ru-RU" sz="1800" dirty="0" err="1" smtClean="0"/>
              <a:t>від</a:t>
            </a:r>
            <a:r>
              <a:rPr lang="ru-RU" sz="1800" dirty="0" smtClean="0"/>
              <a:t> </a:t>
            </a:r>
            <a:r>
              <a:rPr lang="ru-RU" sz="1800" dirty="0" err="1" smtClean="0"/>
              <a:t>прийому</a:t>
            </a:r>
            <a:r>
              <a:rPr lang="ru-RU" sz="1800" dirty="0" smtClean="0"/>
              <a:t> </a:t>
            </a:r>
            <a:r>
              <a:rPr lang="ru-RU" sz="1800" dirty="0" err="1" smtClean="0"/>
              <a:t>їжі</a:t>
            </a:r>
            <a:r>
              <a:rPr lang="ru-RU" sz="1800" dirty="0" smtClean="0"/>
              <a:t>.</a:t>
            </a:r>
            <a:br>
              <a:rPr lang="ru-RU" sz="1800" dirty="0" smtClean="0"/>
            </a:br>
            <a:r>
              <a:rPr lang="ru-RU" sz="1800" dirty="0" smtClean="0"/>
              <a:t>Для </a:t>
            </a:r>
            <a:r>
              <a:rPr lang="ru-RU" sz="1800" dirty="0" err="1" smtClean="0"/>
              <a:t>зовнішнього</a:t>
            </a:r>
            <a:r>
              <a:rPr lang="ru-RU" sz="1800" dirty="0" smtClean="0"/>
              <a:t> </a:t>
            </a:r>
            <a:r>
              <a:rPr lang="ru-RU" sz="1800" dirty="0" err="1" smtClean="0"/>
              <a:t>застосування</a:t>
            </a:r>
            <a:r>
              <a:rPr lang="ru-RU" sz="1800" dirty="0" smtClean="0"/>
              <a:t> 2 </a:t>
            </a:r>
            <a:r>
              <a:rPr lang="ru-RU" sz="1800" dirty="0" err="1" smtClean="0"/>
              <a:t>чайні</a:t>
            </a:r>
            <a:r>
              <a:rPr lang="ru-RU" sz="1800" dirty="0" smtClean="0"/>
              <a:t> ложки </a:t>
            </a:r>
            <a:r>
              <a:rPr lang="ru-RU" sz="1800" dirty="0" err="1" smtClean="0"/>
              <a:t>подрібненої</a:t>
            </a:r>
            <a:r>
              <a:rPr lang="ru-RU" sz="1800" dirty="0" smtClean="0"/>
              <a:t> </a:t>
            </a:r>
            <a:r>
              <a:rPr lang="ru-RU" sz="1800" dirty="0" err="1" smtClean="0"/>
              <a:t>рослини</a:t>
            </a:r>
            <a:r>
              <a:rPr lang="ru-RU" sz="1800" dirty="0" smtClean="0"/>
              <a:t> </a:t>
            </a:r>
            <a:r>
              <a:rPr lang="ru-RU" sz="1800" dirty="0" err="1" smtClean="0"/>
              <a:t>заливають</a:t>
            </a:r>
            <a:r>
              <a:rPr lang="ru-RU" sz="1800" dirty="0" smtClean="0"/>
              <a:t> склянкою </a:t>
            </a:r>
            <a:r>
              <a:rPr lang="ru-RU" sz="1800" dirty="0" err="1" smtClean="0"/>
              <a:t>окропу</a:t>
            </a:r>
            <a:r>
              <a:rPr lang="ru-RU" sz="1800" dirty="0" smtClean="0"/>
              <a:t> </a:t>
            </a:r>
            <a:r>
              <a:rPr lang="ru-RU" sz="1800" dirty="0" err="1" smtClean="0"/>
              <a:t>і</a:t>
            </a:r>
            <a:r>
              <a:rPr lang="ru-RU" sz="1800" dirty="0" smtClean="0"/>
              <a:t> </a:t>
            </a:r>
            <a:r>
              <a:rPr lang="ru-RU" sz="1800" dirty="0" err="1" smtClean="0"/>
              <a:t>витримують</a:t>
            </a:r>
            <a:r>
              <a:rPr lang="ru-RU" sz="1800" dirty="0" smtClean="0"/>
              <a:t> </a:t>
            </a:r>
            <a:r>
              <a:rPr lang="ru-RU" sz="1800" dirty="0" err="1" smtClean="0"/>
              <a:t>півгодини</a:t>
            </a:r>
            <a:r>
              <a:rPr lang="ru-RU" sz="1800" dirty="0" smtClean="0"/>
              <a:t>. </a:t>
            </a:r>
            <a:r>
              <a:rPr lang="ru-RU" sz="1800" dirty="0" err="1" smtClean="0"/>
              <a:t>Такий</a:t>
            </a:r>
            <a:r>
              <a:rPr lang="ru-RU" sz="1800" dirty="0" smtClean="0"/>
              <a:t> </a:t>
            </a:r>
            <a:r>
              <a:rPr lang="ru-RU" sz="1800" dirty="0" err="1" smtClean="0"/>
              <a:t>настій</a:t>
            </a:r>
            <a:r>
              <a:rPr lang="ru-RU" sz="1800" dirty="0" smtClean="0"/>
              <a:t> </a:t>
            </a:r>
            <a:r>
              <a:rPr lang="ru-RU" sz="1800" dirty="0" smtClean="0">
                <a:hlinkClick r:id="rId2"/>
              </a:rPr>
              <a:t>трави</a:t>
            </a:r>
            <a:r>
              <a:rPr lang="ru-RU" sz="1800" dirty="0" smtClean="0"/>
              <a:t> </a:t>
            </a:r>
            <a:r>
              <a:rPr lang="ru-RU" sz="1800" dirty="0" err="1" smtClean="0"/>
              <a:t>використовують</a:t>
            </a:r>
            <a:r>
              <a:rPr lang="ru-RU" sz="1800" dirty="0" smtClean="0"/>
              <a:t> для </a:t>
            </a:r>
            <a:r>
              <a:rPr lang="ru-RU" sz="1800" dirty="0" err="1" smtClean="0"/>
              <a:t>компресів</a:t>
            </a:r>
            <a:r>
              <a:rPr lang="ru-RU" sz="1800" dirty="0" smtClean="0"/>
              <a:t>, </a:t>
            </a:r>
            <a:r>
              <a:rPr lang="ru-RU" sz="1800" dirty="0" err="1" smtClean="0"/>
              <a:t>полоскань</a:t>
            </a:r>
            <a:r>
              <a:rPr lang="ru-RU" sz="1800" dirty="0" smtClean="0"/>
              <a:t> та </a:t>
            </a:r>
            <a:r>
              <a:rPr lang="ru-RU" sz="1800" dirty="0" err="1" smtClean="0"/>
              <a:t>промивання</a:t>
            </a:r>
            <a:r>
              <a:rPr lang="ru-RU" sz="1800" dirty="0" smtClean="0"/>
              <a:t> ран.</a:t>
            </a:r>
            <a:br>
              <a:rPr lang="ru-RU" sz="1800" dirty="0" smtClean="0"/>
            </a:br>
            <a:r>
              <a:rPr lang="ru-RU" sz="1800" dirty="0" smtClean="0"/>
              <a:t/>
            </a:r>
            <a:br>
              <a:rPr lang="ru-RU" sz="1800" dirty="0" smtClean="0"/>
            </a:br>
            <a:endParaRPr lang="ru-RU" sz="1800" dirty="0"/>
          </a:p>
        </p:txBody>
      </p:sp>
    </p:spTree>
  </p:cSld>
  <p:clrMapOvr>
    <a:masterClrMapping/>
  </p:clrMapOvr>
  <p:transition>
    <p:fade thruBlk="1"/>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142852"/>
            <a:ext cx="8572560" cy="6572296"/>
          </a:xfrm>
        </p:spPr>
        <p:txBody>
          <a:bodyPr/>
          <a:lstStyle/>
          <a:p>
            <a:r>
              <a:rPr lang="uk-UA"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5. Деревій звичайний </a:t>
            </a:r>
            <a:br>
              <a:rPr lang="uk-UA"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br>
            <a:r>
              <a:rPr lang="ru-RU" sz="2400" cap="all" dirty="0" smtClean="0"/>
              <a:t> ДЕРЕВІЮ ТРАВА</a:t>
            </a:r>
            <a:br>
              <a:rPr lang="ru-RU" sz="2400" cap="all" dirty="0" smtClean="0"/>
            </a:br>
            <a:r>
              <a:rPr lang="en-US" sz="2400" i="1" dirty="0" smtClean="0"/>
              <a:t>MILLEFOLII HERBA</a:t>
            </a:r>
            <a:r>
              <a:rPr lang="uk-UA" sz="2400" i="1" dirty="0" smtClean="0"/>
              <a:t/>
            </a:r>
            <a:br>
              <a:rPr lang="uk-UA" sz="2400" i="1" dirty="0" smtClean="0"/>
            </a:b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Опис</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r>
            <a:b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br>
            <a:r>
              <a:rPr lang="ru-RU" sz="2400" dirty="0" smtClean="0"/>
              <a:t> </a:t>
            </a:r>
            <a:r>
              <a:rPr lang="ru-RU" sz="1800" dirty="0" err="1" smtClean="0"/>
              <a:t>Багаторічна</a:t>
            </a:r>
            <a:r>
              <a:rPr lang="ru-RU" sz="1800" dirty="0" smtClean="0"/>
              <a:t> </a:t>
            </a:r>
            <a:r>
              <a:rPr lang="ru-RU" sz="1800" dirty="0" err="1" smtClean="0"/>
              <a:t>трав'яниста</a:t>
            </a:r>
            <a:r>
              <a:rPr lang="ru-RU" sz="1800" dirty="0" smtClean="0"/>
              <a:t> </a:t>
            </a:r>
            <a:r>
              <a:rPr lang="ru-RU" sz="1800" dirty="0" err="1" smtClean="0"/>
              <a:t>рослина</a:t>
            </a:r>
            <a:r>
              <a:rPr lang="ru-RU" sz="1800" dirty="0" smtClean="0"/>
              <a:t> </a:t>
            </a:r>
            <a:r>
              <a:rPr lang="ru-RU" sz="1800" dirty="0" err="1" smtClean="0"/>
              <a:t>заввишки</a:t>
            </a:r>
            <a:r>
              <a:rPr lang="ru-RU" sz="1800" dirty="0" smtClean="0"/>
              <a:t> до 80 см. </a:t>
            </a:r>
            <a:r>
              <a:rPr lang="ru-RU" sz="1800" dirty="0" err="1" smtClean="0"/>
              <a:t>Кореневище</a:t>
            </a:r>
            <a:r>
              <a:rPr lang="ru-RU" sz="1800" dirty="0" smtClean="0"/>
              <a:t> </a:t>
            </a:r>
            <a:r>
              <a:rPr lang="ru-RU" sz="1800" dirty="0" err="1" smtClean="0"/>
              <a:t>тонке</a:t>
            </a:r>
            <a:r>
              <a:rPr lang="ru-RU" sz="1800" dirty="0" smtClean="0"/>
              <a:t>, </a:t>
            </a:r>
            <a:r>
              <a:rPr lang="ru-RU" sz="1800" dirty="0" err="1" smtClean="0"/>
              <a:t>повзуче</a:t>
            </a:r>
            <a:r>
              <a:rPr lang="ru-RU" sz="1800" dirty="0" smtClean="0"/>
              <a:t>, </a:t>
            </a:r>
            <a:r>
              <a:rPr lang="ru-RU" sz="1800" dirty="0" err="1" smtClean="0"/>
              <a:t>від</a:t>
            </a:r>
            <a:r>
              <a:rPr lang="ru-RU" sz="1800" dirty="0" smtClean="0"/>
              <a:t> </a:t>
            </a:r>
            <a:r>
              <a:rPr lang="ru-RU" sz="1800" dirty="0" err="1" smtClean="0"/>
              <a:t>нього</a:t>
            </a:r>
            <a:r>
              <a:rPr lang="ru-RU" sz="1800" dirty="0" smtClean="0"/>
              <a:t> </a:t>
            </a:r>
            <a:r>
              <a:rPr lang="ru-RU" sz="1800" dirty="0" err="1" smtClean="0"/>
              <a:t>відходять</a:t>
            </a:r>
            <a:r>
              <a:rPr lang="ru-RU" sz="1800" dirty="0" smtClean="0"/>
              <a:t> </a:t>
            </a:r>
            <a:r>
              <a:rPr lang="ru-RU" sz="1800" dirty="0" err="1" smtClean="0"/>
              <a:t>підземні</a:t>
            </a:r>
            <a:r>
              <a:rPr lang="ru-RU" sz="1800" dirty="0" smtClean="0"/>
              <a:t> </a:t>
            </a:r>
            <a:r>
              <a:rPr lang="ru-RU" sz="1800" dirty="0" err="1" smtClean="0"/>
              <a:t>пагони</a:t>
            </a:r>
            <a:r>
              <a:rPr lang="ru-RU" sz="1800" dirty="0" smtClean="0"/>
              <a:t>. </a:t>
            </a:r>
            <a:r>
              <a:rPr lang="ru-RU" sz="1800" dirty="0" err="1" smtClean="0"/>
              <a:t>Листя</a:t>
            </a:r>
            <a:r>
              <a:rPr lang="ru-RU" sz="1800" dirty="0" smtClean="0"/>
              <a:t> в </a:t>
            </a:r>
            <a:r>
              <a:rPr lang="ru-RU" sz="1800" dirty="0" err="1" smtClean="0"/>
              <a:t>контурі</a:t>
            </a:r>
            <a:r>
              <a:rPr lang="ru-RU" sz="1800" dirty="0" smtClean="0"/>
              <a:t> </a:t>
            </a:r>
            <a:r>
              <a:rPr lang="ru-RU" sz="1800" dirty="0" err="1" smtClean="0"/>
              <a:t>ланцетоподібне</a:t>
            </a:r>
            <a:r>
              <a:rPr lang="ru-RU" sz="1800" dirty="0" smtClean="0"/>
              <a:t> </a:t>
            </a:r>
            <a:r>
              <a:rPr lang="ru-RU" sz="1800" dirty="0" err="1" smtClean="0"/>
              <a:t>або</a:t>
            </a:r>
            <a:r>
              <a:rPr lang="ru-RU" sz="1800" dirty="0" smtClean="0"/>
              <a:t> </a:t>
            </a:r>
            <a:r>
              <a:rPr lang="ru-RU" sz="1800" dirty="0" err="1" smtClean="0"/>
              <a:t>лінійноланцетоподібне</a:t>
            </a:r>
            <a:r>
              <a:rPr lang="ru-RU" sz="1800" dirty="0" smtClean="0"/>
              <a:t>, </a:t>
            </a:r>
            <a:r>
              <a:rPr lang="ru-RU" sz="1800" dirty="0" err="1" smtClean="0"/>
              <a:t>двічіперисторозсічене</a:t>
            </a:r>
            <a:r>
              <a:rPr lang="ru-RU" sz="1800" dirty="0" smtClean="0"/>
              <a:t>. </a:t>
            </a:r>
            <a:r>
              <a:rPr lang="ru-RU" sz="1800" dirty="0" err="1" smtClean="0"/>
              <a:t>Бокові</a:t>
            </a:r>
            <a:r>
              <a:rPr lang="ru-RU" sz="1800" dirty="0" smtClean="0"/>
              <a:t> </a:t>
            </a:r>
            <a:r>
              <a:rPr lang="ru-RU" sz="1800" dirty="0" err="1" smtClean="0"/>
              <a:t>квітки</a:t>
            </a:r>
            <a:r>
              <a:rPr lang="ru-RU" sz="1800" dirty="0" smtClean="0"/>
              <a:t> </a:t>
            </a:r>
            <a:r>
              <a:rPr lang="ru-RU" sz="1800" dirty="0" err="1" smtClean="0"/>
              <a:t>язичкові</a:t>
            </a:r>
            <a:r>
              <a:rPr lang="ru-RU" sz="1800" dirty="0" smtClean="0"/>
              <a:t> </a:t>
            </a:r>
            <a:r>
              <a:rPr lang="ru-RU" sz="1800" dirty="0" err="1" smtClean="0"/>
              <a:t>білі</a:t>
            </a:r>
            <a:r>
              <a:rPr lang="ru-RU" sz="1800" dirty="0" smtClean="0"/>
              <a:t> (</a:t>
            </a:r>
            <a:r>
              <a:rPr lang="ru-RU" sz="1800" dirty="0" err="1" smtClean="0"/>
              <a:t>рідше</a:t>
            </a:r>
            <a:r>
              <a:rPr lang="ru-RU" sz="1800" dirty="0" smtClean="0"/>
              <a:t> </a:t>
            </a:r>
            <a:r>
              <a:rPr lang="ru-RU" sz="1800" dirty="0" err="1" smtClean="0"/>
              <a:t>рожеві</a:t>
            </a:r>
            <a:r>
              <a:rPr lang="ru-RU" sz="1800" dirty="0" smtClean="0"/>
              <a:t>), </a:t>
            </a:r>
            <a:r>
              <a:rPr lang="ru-RU" sz="1800" dirty="0" err="1" smtClean="0"/>
              <a:t>внутрішні</a:t>
            </a:r>
            <a:r>
              <a:rPr lang="ru-RU" sz="1800" dirty="0" smtClean="0"/>
              <a:t> - </a:t>
            </a:r>
            <a:r>
              <a:rPr lang="ru-RU" sz="1800" dirty="0" err="1" smtClean="0"/>
              <a:t>трубчасті</a:t>
            </a:r>
            <a:r>
              <a:rPr lang="ru-RU" sz="1800" dirty="0" smtClean="0"/>
              <a:t> </a:t>
            </a:r>
            <a:r>
              <a:rPr lang="ru-RU" sz="1800" dirty="0" err="1" smtClean="0"/>
              <a:t>жовті</a:t>
            </a:r>
            <a:r>
              <a:rPr lang="ru-RU" sz="1800" dirty="0" smtClean="0"/>
              <a:t>, </a:t>
            </a:r>
            <a:r>
              <a:rPr lang="ru-RU" sz="1800" dirty="0" err="1" smtClean="0"/>
              <a:t>всі</a:t>
            </a:r>
            <a:r>
              <a:rPr lang="ru-RU" sz="1800" dirty="0" smtClean="0"/>
              <a:t> </a:t>
            </a:r>
            <a:r>
              <a:rPr lang="ru-RU" sz="1800" dirty="0" err="1" smtClean="0"/>
              <a:t>зібрані</a:t>
            </a:r>
            <a:r>
              <a:rPr lang="ru-RU" sz="1800" dirty="0" smtClean="0"/>
              <a:t> в </a:t>
            </a:r>
            <a:r>
              <a:rPr lang="ru-RU" sz="1800" dirty="0" err="1" smtClean="0"/>
              <a:t>кошики</a:t>
            </a:r>
            <a:r>
              <a:rPr lang="ru-RU" sz="1800" dirty="0" smtClean="0"/>
              <a:t>, </a:t>
            </a:r>
            <a:r>
              <a:rPr lang="ru-RU" sz="1800" dirty="0" err="1" smtClean="0"/>
              <a:t>що</a:t>
            </a:r>
            <a:r>
              <a:rPr lang="ru-RU" sz="1800" dirty="0" smtClean="0"/>
              <a:t> </a:t>
            </a:r>
            <a:r>
              <a:rPr lang="ru-RU" sz="1800" dirty="0" err="1" smtClean="0"/>
              <a:t>утворюють</a:t>
            </a:r>
            <a:r>
              <a:rPr lang="ru-RU" sz="1800" dirty="0" smtClean="0"/>
              <a:t> </a:t>
            </a:r>
            <a:r>
              <a:rPr lang="ru-RU" sz="1800" dirty="0" err="1" smtClean="0"/>
              <a:t>складні</a:t>
            </a:r>
            <a:r>
              <a:rPr lang="ru-RU" sz="1800" dirty="0" smtClean="0"/>
              <a:t> щитки. </a:t>
            </a:r>
            <a:r>
              <a:rPr lang="ru-RU" sz="1800" dirty="0" err="1" smtClean="0"/>
              <a:t>Плід</a:t>
            </a:r>
            <a:r>
              <a:rPr lang="ru-RU" sz="1800" dirty="0" smtClean="0"/>
              <a:t> - плоска </a:t>
            </a:r>
            <a:r>
              <a:rPr lang="ru-RU" sz="1800" dirty="0" err="1" smtClean="0"/>
              <a:t>довгаста</a:t>
            </a:r>
            <a:r>
              <a:rPr lang="ru-RU" sz="1800" dirty="0" smtClean="0"/>
              <a:t> </a:t>
            </a:r>
            <a:r>
              <a:rPr lang="ru-RU" sz="1800" dirty="0" err="1" smtClean="0"/>
              <a:t>сім'янка</a:t>
            </a:r>
            <a:r>
              <a:rPr lang="ru-RU" sz="1800" dirty="0" smtClean="0"/>
              <a:t>. </a:t>
            </a:r>
            <a:r>
              <a:rPr lang="ru-RU" sz="1800" dirty="0" err="1" smtClean="0"/>
              <a:t>Рослина</a:t>
            </a:r>
            <a:r>
              <a:rPr lang="ru-RU" sz="1800" dirty="0" smtClean="0"/>
              <a:t> </a:t>
            </a:r>
            <a:r>
              <a:rPr lang="ru-RU" sz="1800" dirty="0" err="1" smtClean="0"/>
              <a:t>має</a:t>
            </a:r>
            <a:r>
              <a:rPr lang="ru-RU" sz="1800" dirty="0" smtClean="0"/>
              <a:t> </a:t>
            </a:r>
            <a:r>
              <a:rPr lang="ru-RU" sz="1800" dirty="0" err="1" smtClean="0"/>
              <a:t>сильний</a:t>
            </a:r>
            <a:r>
              <a:rPr lang="ru-RU" sz="1800" dirty="0" smtClean="0"/>
              <a:t> </a:t>
            </a:r>
            <a:r>
              <a:rPr lang="ru-RU" sz="1800" dirty="0" err="1" smtClean="0"/>
              <a:t>полиновий</a:t>
            </a:r>
            <a:r>
              <a:rPr lang="ru-RU" sz="1800" dirty="0" smtClean="0"/>
              <a:t> аромат</a:t>
            </a:r>
            <a:r>
              <a:rPr lang="ru-RU" sz="2400" dirty="0" smtClean="0"/>
              <a:t>.</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b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br>
            <a:r>
              <a:rPr lang="ru-RU" sz="2400" dirty="0" smtClean="0"/>
              <a:t> </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Склад</a:t>
            </a:r>
            <a:b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br>
            <a:r>
              <a:rPr lang="ru-RU" sz="2400" dirty="0" smtClean="0"/>
              <a:t> </a:t>
            </a:r>
            <a:r>
              <a:rPr lang="ru-RU" sz="1800" dirty="0" smtClean="0"/>
              <a:t>Трава </a:t>
            </a:r>
            <a:r>
              <a:rPr lang="ru-RU" sz="1800" dirty="0" err="1" smtClean="0"/>
              <a:t>деревію</a:t>
            </a:r>
            <a:r>
              <a:rPr lang="ru-RU" sz="1800" dirty="0" smtClean="0"/>
              <a:t> </a:t>
            </a:r>
            <a:r>
              <a:rPr lang="ru-RU" sz="1800" dirty="0" err="1" smtClean="0"/>
              <a:t>містить</a:t>
            </a:r>
            <a:r>
              <a:rPr lang="ru-RU" sz="1800" dirty="0" smtClean="0"/>
              <a:t> </a:t>
            </a:r>
            <a:r>
              <a:rPr lang="ru-RU" sz="1800" dirty="0" err="1" smtClean="0"/>
              <a:t>олію</a:t>
            </a:r>
            <a:r>
              <a:rPr lang="ru-RU" sz="1800" dirty="0" smtClean="0"/>
              <a:t> </a:t>
            </a:r>
            <a:r>
              <a:rPr lang="ru-RU" sz="1800" dirty="0" err="1" smtClean="0"/>
              <a:t>ефірну</a:t>
            </a:r>
            <a:r>
              <a:rPr lang="ru-RU" sz="1800" dirty="0" smtClean="0"/>
              <a:t> (до 0,8 %), до складу </a:t>
            </a:r>
            <a:r>
              <a:rPr lang="ru-RU" sz="1800" dirty="0" err="1" smtClean="0"/>
              <a:t>якої</a:t>
            </a:r>
            <a:r>
              <a:rPr lang="ru-RU" sz="1800" dirty="0" smtClean="0"/>
              <a:t> </a:t>
            </a:r>
            <a:r>
              <a:rPr lang="ru-RU" sz="1800" dirty="0" err="1" smtClean="0"/>
              <a:t>входять</a:t>
            </a:r>
            <a:r>
              <a:rPr lang="ru-RU" sz="1800" dirty="0" smtClean="0"/>
              <a:t> </a:t>
            </a:r>
            <a:r>
              <a:rPr lang="ru-RU" sz="1800" dirty="0" err="1" smtClean="0"/>
              <a:t>проазулен</a:t>
            </a:r>
            <a:r>
              <a:rPr lang="ru-RU" sz="1800" dirty="0" smtClean="0"/>
              <a:t>, </a:t>
            </a:r>
            <a:r>
              <a:rPr lang="en-US" sz="1800" dirty="0" smtClean="0"/>
              <a:t>a- </a:t>
            </a:r>
            <a:r>
              <a:rPr lang="ru-RU" sz="1800" dirty="0" err="1" smtClean="0"/>
              <a:t>і</a:t>
            </a:r>
            <a:r>
              <a:rPr lang="ru-RU" sz="1800" dirty="0" smtClean="0"/>
              <a:t> </a:t>
            </a:r>
            <a:r>
              <a:rPr lang="en-US" sz="1800" dirty="0" smtClean="0"/>
              <a:t>b-</a:t>
            </a:r>
            <a:r>
              <a:rPr lang="ru-RU" sz="1800" dirty="0" err="1" smtClean="0"/>
              <a:t>пінени</a:t>
            </a:r>
            <a:r>
              <a:rPr lang="ru-RU" sz="1800" dirty="0" smtClean="0"/>
              <a:t>, </a:t>
            </a:r>
            <a:r>
              <a:rPr lang="ru-RU" sz="1800" dirty="0" err="1" smtClean="0"/>
              <a:t>камфора</a:t>
            </a:r>
            <a:r>
              <a:rPr lang="ru-RU" sz="1800" dirty="0" smtClean="0"/>
              <a:t>, борнеол, </a:t>
            </a:r>
            <a:r>
              <a:rPr lang="ru-RU" sz="1800" dirty="0" err="1" smtClean="0"/>
              <a:t>туйон</a:t>
            </a:r>
            <a:r>
              <a:rPr lang="ru-RU" sz="1800" dirty="0" smtClean="0"/>
              <a:t>, </a:t>
            </a:r>
            <a:r>
              <a:rPr lang="ru-RU" sz="1800" dirty="0" err="1" smtClean="0"/>
              <a:t>цинеол</a:t>
            </a:r>
            <a:r>
              <a:rPr lang="ru-RU" sz="1800" dirty="0" smtClean="0"/>
              <a:t>, </a:t>
            </a:r>
            <a:r>
              <a:rPr lang="ru-RU" sz="1800" dirty="0" err="1" smtClean="0"/>
              <a:t>каріофілен</a:t>
            </a:r>
            <a:r>
              <a:rPr lang="ru-RU" sz="1800" dirty="0" smtClean="0"/>
              <a:t> </a:t>
            </a:r>
            <a:r>
              <a:rPr lang="ru-RU" sz="1800" dirty="0" err="1" smtClean="0"/>
              <a:t>тощо</a:t>
            </a:r>
            <a:r>
              <a:rPr lang="ru-RU" sz="1800" dirty="0" smtClean="0"/>
              <a:t>, а </a:t>
            </a:r>
            <a:r>
              <a:rPr lang="ru-RU" sz="1800" dirty="0" err="1" smtClean="0"/>
              <a:t>також</a:t>
            </a:r>
            <a:r>
              <a:rPr lang="ru-RU" sz="1800" dirty="0" smtClean="0"/>
              <a:t> </a:t>
            </a:r>
            <a:r>
              <a:rPr lang="ru-RU" sz="1800" dirty="0" err="1" smtClean="0"/>
              <a:t>флавоноїди</a:t>
            </a:r>
            <a:r>
              <a:rPr lang="ru-RU" sz="1800" dirty="0" smtClean="0"/>
              <a:t> (лютеолін-7-глікозид, рутин), </a:t>
            </a:r>
            <a:r>
              <a:rPr lang="ru-RU" sz="1800" dirty="0" err="1" smtClean="0"/>
              <a:t>сесквітерпени</a:t>
            </a:r>
            <a:r>
              <a:rPr lang="ru-RU" sz="1800" dirty="0" smtClean="0"/>
              <a:t> (</a:t>
            </a:r>
            <a:r>
              <a:rPr lang="ru-RU" sz="1800" dirty="0" err="1" smtClean="0"/>
              <a:t>матрицин</a:t>
            </a:r>
            <a:r>
              <a:rPr lang="ru-RU" sz="1800" dirty="0" smtClean="0"/>
              <a:t>, </a:t>
            </a:r>
            <a:r>
              <a:rPr lang="ru-RU" sz="1800" dirty="0" err="1" smtClean="0"/>
              <a:t>мілефолід</a:t>
            </a:r>
            <a:r>
              <a:rPr lang="ru-RU" sz="1800" dirty="0" smtClean="0"/>
              <a:t>, </a:t>
            </a:r>
            <a:r>
              <a:rPr lang="ru-RU" sz="1800" dirty="0" err="1" smtClean="0"/>
              <a:t>балханолід</a:t>
            </a:r>
            <a:r>
              <a:rPr lang="ru-RU" sz="1800" dirty="0" smtClean="0"/>
              <a:t>), </a:t>
            </a:r>
            <a:r>
              <a:rPr lang="ru-RU" sz="1800" dirty="0" err="1" smtClean="0"/>
              <a:t>речовини</a:t>
            </a:r>
            <a:r>
              <a:rPr lang="ru-RU" sz="1800" dirty="0" smtClean="0"/>
              <a:t> </a:t>
            </a:r>
            <a:r>
              <a:rPr lang="ru-RU" sz="1800" dirty="0" err="1" smtClean="0"/>
              <a:t>дубильні</a:t>
            </a:r>
            <a:r>
              <a:rPr lang="ru-RU" sz="1800" dirty="0" smtClean="0"/>
              <a:t> </a:t>
            </a:r>
            <a:r>
              <a:rPr lang="ru-RU" sz="1800" dirty="0" err="1" smtClean="0"/>
              <a:t>й</a:t>
            </a:r>
            <a:r>
              <a:rPr lang="ru-RU" sz="1800" dirty="0" smtClean="0"/>
              <a:t> </a:t>
            </a:r>
            <a:r>
              <a:rPr lang="ru-RU" sz="1800" dirty="0" err="1" smtClean="0"/>
              <a:t>гіркі</a:t>
            </a:r>
            <a:r>
              <a:rPr lang="ru-RU" sz="1800" dirty="0" smtClean="0"/>
              <a:t>, </a:t>
            </a:r>
            <a:r>
              <a:rPr lang="ru-RU" sz="1800" dirty="0" err="1" smtClean="0"/>
              <a:t>ахілеїн</a:t>
            </a:r>
            <a:r>
              <a:rPr lang="ru-RU" sz="1800" dirty="0" smtClean="0"/>
              <a:t>, </a:t>
            </a:r>
            <a:r>
              <a:rPr lang="ru-RU" sz="1800" dirty="0" err="1" smtClean="0"/>
              <a:t>вітамін</a:t>
            </a:r>
            <a:r>
              <a:rPr lang="ru-RU" sz="1800" dirty="0" smtClean="0"/>
              <a:t> К, </a:t>
            </a:r>
            <a:r>
              <a:rPr lang="ru-RU" sz="1800" dirty="0" err="1" smtClean="0"/>
              <a:t>кислоти</a:t>
            </a:r>
            <a:r>
              <a:rPr lang="ru-RU" sz="1800" dirty="0" smtClean="0"/>
              <a:t> </a:t>
            </a:r>
            <a:r>
              <a:rPr lang="ru-RU" sz="1800" dirty="0" err="1" smtClean="0"/>
              <a:t>органічні</a:t>
            </a:r>
            <a:r>
              <a:rPr lang="ru-RU" sz="1800" dirty="0" smtClean="0"/>
              <a:t> (</a:t>
            </a:r>
            <a:r>
              <a:rPr lang="ru-RU" sz="1800" dirty="0" err="1" smtClean="0"/>
              <a:t>оцтову</a:t>
            </a:r>
            <a:r>
              <a:rPr lang="ru-RU" sz="1800" dirty="0" smtClean="0"/>
              <a:t>, </a:t>
            </a:r>
            <a:r>
              <a:rPr lang="ru-RU" sz="1800" dirty="0" err="1" smtClean="0"/>
              <a:t>мурашину</a:t>
            </a:r>
            <a:r>
              <a:rPr lang="ru-RU" sz="1800" dirty="0" smtClean="0"/>
              <a:t>, </a:t>
            </a:r>
            <a:r>
              <a:rPr lang="ru-RU" sz="1800" dirty="0" err="1" smtClean="0"/>
              <a:t>ізовалеріанову</a:t>
            </a:r>
            <a:r>
              <a:rPr lang="ru-RU" sz="1800" dirty="0" smtClean="0"/>
              <a:t>). </a:t>
            </a:r>
            <a:br>
              <a:rPr lang="ru-RU" sz="1800" dirty="0" smtClean="0"/>
            </a:br>
            <a:r>
              <a:rPr lang="ru-RU" sz="2400" dirty="0" smtClean="0"/>
              <a:t>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Фармакологічна</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дія</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r>
            <a:b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br>
            <a:r>
              <a:rPr lang="ru-RU" sz="2400" dirty="0" smtClean="0"/>
              <a:t> </a:t>
            </a:r>
            <a:r>
              <a:rPr lang="ru-RU" sz="1800" dirty="0" err="1" smtClean="0"/>
              <a:t>Має</a:t>
            </a:r>
            <a:r>
              <a:rPr lang="ru-RU" sz="1800" dirty="0" smtClean="0"/>
              <a:t> </a:t>
            </a:r>
            <a:r>
              <a:rPr lang="ru-RU" sz="1800" dirty="0" err="1" smtClean="0"/>
              <a:t>кровоспинну</a:t>
            </a:r>
            <a:r>
              <a:rPr lang="ru-RU" sz="1800" dirty="0" smtClean="0"/>
              <a:t>, </a:t>
            </a:r>
            <a:r>
              <a:rPr lang="ru-RU" sz="1800" dirty="0" err="1" smtClean="0"/>
              <a:t>протизапальну</a:t>
            </a:r>
            <a:r>
              <a:rPr lang="ru-RU" sz="1800" dirty="0" smtClean="0"/>
              <a:t>, </a:t>
            </a:r>
            <a:r>
              <a:rPr lang="ru-RU" sz="1800" dirty="0" err="1" smtClean="0"/>
              <a:t>бактерицидну</a:t>
            </a:r>
            <a:r>
              <a:rPr lang="ru-RU" sz="1800" dirty="0" smtClean="0"/>
              <a:t>, </a:t>
            </a:r>
            <a:r>
              <a:rPr lang="ru-RU" sz="1800" dirty="0" err="1" smtClean="0"/>
              <a:t>антиалергічну</a:t>
            </a:r>
            <a:r>
              <a:rPr lang="ru-RU" sz="1800" dirty="0" smtClean="0"/>
              <a:t> </a:t>
            </a:r>
            <a:r>
              <a:rPr lang="ru-RU" sz="1800" dirty="0" err="1" smtClean="0"/>
              <a:t>дію</a:t>
            </a:r>
            <a:r>
              <a:rPr lang="ru-RU" sz="1800" dirty="0" smtClean="0"/>
              <a:t>, </a:t>
            </a:r>
            <a:r>
              <a:rPr lang="ru-RU" sz="1800" dirty="0" err="1" smtClean="0"/>
              <a:t>подразнює</a:t>
            </a:r>
            <a:r>
              <a:rPr lang="ru-RU" sz="1800" dirty="0" smtClean="0"/>
              <a:t> </a:t>
            </a:r>
            <a:r>
              <a:rPr lang="ru-RU" sz="1800" dirty="0" err="1" smtClean="0"/>
              <a:t>смакові</a:t>
            </a:r>
            <a:r>
              <a:rPr lang="ru-RU" sz="1800" dirty="0" smtClean="0"/>
              <a:t> </a:t>
            </a:r>
            <a:r>
              <a:rPr lang="ru-RU" sz="1800" dirty="0" err="1" smtClean="0"/>
              <a:t>рецептори</a:t>
            </a:r>
            <a:r>
              <a:rPr lang="ru-RU" sz="1800" dirty="0" smtClean="0"/>
              <a:t> </a:t>
            </a:r>
            <a:r>
              <a:rPr lang="ru-RU" sz="1800" dirty="0" err="1" smtClean="0"/>
              <a:t>і</a:t>
            </a:r>
            <a:r>
              <a:rPr lang="ru-RU" sz="1800" dirty="0" smtClean="0"/>
              <a:t> </a:t>
            </a:r>
            <a:r>
              <a:rPr lang="ru-RU" sz="1800" dirty="0" err="1" smtClean="0"/>
              <a:t>посилює</a:t>
            </a:r>
            <a:r>
              <a:rPr lang="ru-RU" sz="1800" dirty="0" smtClean="0"/>
              <a:t> </a:t>
            </a:r>
            <a:r>
              <a:rPr lang="ru-RU" sz="1800" dirty="0" err="1" smtClean="0"/>
              <a:t>секреторну</a:t>
            </a:r>
            <a:r>
              <a:rPr lang="ru-RU" sz="1800" dirty="0" smtClean="0"/>
              <a:t> </a:t>
            </a:r>
            <a:r>
              <a:rPr lang="ru-RU" sz="1800" dirty="0" err="1" smtClean="0"/>
              <a:t>активність</a:t>
            </a:r>
            <a:r>
              <a:rPr lang="ru-RU" sz="1800" dirty="0" smtClean="0"/>
              <a:t> </a:t>
            </a:r>
            <a:r>
              <a:rPr lang="ru-RU" sz="1800" dirty="0" err="1" smtClean="0"/>
              <a:t>шлунка</a:t>
            </a:r>
            <a:r>
              <a:rPr lang="ru-RU" sz="1800" dirty="0" smtClean="0"/>
              <a:t>, </a:t>
            </a:r>
            <a:r>
              <a:rPr lang="ru-RU" sz="1800" dirty="0" err="1" smtClean="0"/>
              <a:t>розширює</a:t>
            </a:r>
            <a:r>
              <a:rPr lang="ru-RU" sz="1800" dirty="0" smtClean="0"/>
              <a:t> </a:t>
            </a:r>
            <a:r>
              <a:rPr lang="ru-RU" sz="1800" dirty="0" err="1" smtClean="0"/>
              <a:t>жовчні</a:t>
            </a:r>
            <a:r>
              <a:rPr lang="ru-RU" sz="1800" dirty="0" smtClean="0"/>
              <a:t> протоки </a:t>
            </a:r>
            <a:r>
              <a:rPr lang="ru-RU" sz="1800" dirty="0" err="1" smtClean="0"/>
              <a:t>і</a:t>
            </a:r>
            <a:r>
              <a:rPr lang="ru-RU" sz="1800" dirty="0" smtClean="0"/>
              <a:t> </a:t>
            </a:r>
            <a:r>
              <a:rPr lang="ru-RU" sz="1800" dirty="0" err="1" smtClean="0"/>
              <a:t>збільшує</a:t>
            </a:r>
            <a:r>
              <a:rPr lang="ru-RU" sz="1800" dirty="0" smtClean="0"/>
              <a:t> </a:t>
            </a:r>
            <a:r>
              <a:rPr lang="ru-RU" sz="1800" dirty="0" err="1" smtClean="0"/>
              <a:t>жовчовиділення</a:t>
            </a:r>
            <a:r>
              <a:rPr lang="ru-RU" sz="1800" dirty="0" smtClean="0"/>
              <a:t>, </a:t>
            </a:r>
            <a:r>
              <a:rPr lang="ru-RU" sz="1800" dirty="0" err="1" smtClean="0"/>
              <a:t>підвищує</a:t>
            </a:r>
            <a:r>
              <a:rPr lang="ru-RU" sz="1800" dirty="0" smtClean="0"/>
              <a:t> </a:t>
            </a:r>
            <a:r>
              <a:rPr lang="ru-RU" sz="1800" dirty="0" err="1" smtClean="0"/>
              <a:t>діурез</a:t>
            </a:r>
            <a:r>
              <a:rPr lang="ru-RU" sz="1800" dirty="0" smtClean="0"/>
              <a:t>. </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r>
            <a:b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br>
            <a:r>
              <a:rPr lang="ru-RU" sz="2400" dirty="0" smtClean="0"/>
              <a:t> </a:t>
            </a:r>
            <a:br>
              <a:rPr lang="ru-RU" sz="2400" dirty="0" smtClean="0"/>
            </a:br>
            <a:r>
              <a:rPr lang="en-US" sz="2400" i="1" dirty="0" smtClean="0"/>
              <a:t/>
            </a:r>
            <a:br>
              <a:rPr lang="en-US" sz="2400" i="1" dirty="0" smtClean="0"/>
            </a:br>
            <a:endParaRPr lang="ru-RU" sz="2400" b="1"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ransition>
    <p:cut thruBlk="1"/>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142852"/>
            <a:ext cx="8429684" cy="6500858"/>
          </a:xfrm>
        </p:spPr>
        <p:txBody>
          <a:bodyPr/>
          <a:lstStyle/>
          <a:p>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Регіони</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проростання</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лікарської</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рослини</a:t>
            </a:r>
            <a:r>
              <a:rPr lang="ru-RU" dirty="0" smtClean="0"/>
              <a:t/>
            </a:r>
            <a:br>
              <a:rPr lang="ru-RU" dirty="0" smtClean="0"/>
            </a:br>
            <a:r>
              <a:rPr lang="ru-RU" sz="2000" dirty="0" err="1" smtClean="0"/>
              <a:t>Вінницька</a:t>
            </a:r>
            <a:r>
              <a:rPr lang="ru-RU" sz="2000" dirty="0" smtClean="0"/>
              <a:t> область</a:t>
            </a:r>
            <a:br>
              <a:rPr lang="ru-RU" sz="2000" dirty="0" smtClean="0"/>
            </a:br>
            <a:r>
              <a:rPr lang="ru-RU" sz="2000" dirty="0" err="1" smtClean="0"/>
              <a:t>Житомирська</a:t>
            </a:r>
            <a:r>
              <a:rPr lang="ru-RU" sz="2000" dirty="0" smtClean="0"/>
              <a:t> </a:t>
            </a:r>
            <a:r>
              <a:rPr lang="ru-RU" sz="2000" dirty="0" err="1" smtClean="0"/>
              <a:t>область</a:t>
            </a:r>
            <a:r>
              <a:rPr lang="ru-RU" sz="2000" dirty="0" smtClean="0"/>
              <a:t/>
            </a:r>
            <a:br>
              <a:rPr lang="ru-RU" sz="2000" dirty="0" smtClean="0"/>
            </a:br>
            <a:r>
              <a:rPr lang="ru-RU" sz="2000" dirty="0" err="1" smtClean="0"/>
              <a:t>Кіровоградська</a:t>
            </a:r>
            <a:r>
              <a:rPr lang="ru-RU" sz="2000" dirty="0" smtClean="0"/>
              <a:t> </a:t>
            </a:r>
            <a:r>
              <a:rPr lang="ru-RU" sz="2000" dirty="0" err="1" smtClean="0"/>
              <a:t>область</a:t>
            </a:r>
            <a:r>
              <a:rPr lang="ru-RU" sz="2000" dirty="0" smtClean="0"/>
              <a:t/>
            </a:r>
            <a:br>
              <a:rPr lang="ru-RU" sz="2000" dirty="0" smtClean="0"/>
            </a:br>
            <a:r>
              <a:rPr lang="ru-RU" sz="2000" dirty="0" err="1" smtClean="0"/>
              <a:t>Полтавська</a:t>
            </a:r>
            <a:r>
              <a:rPr lang="ru-RU" sz="2000" dirty="0" smtClean="0"/>
              <a:t> </a:t>
            </a:r>
            <a:r>
              <a:rPr lang="ru-RU" sz="2000" dirty="0" err="1" smtClean="0"/>
              <a:t>область</a:t>
            </a:r>
            <a:r>
              <a:rPr lang="ru-RU" sz="2000" dirty="0" smtClean="0"/>
              <a:t/>
            </a:r>
            <a:br>
              <a:rPr lang="ru-RU" sz="2000" dirty="0" smtClean="0"/>
            </a:br>
            <a:r>
              <a:rPr lang="ru-RU" sz="2000" dirty="0" err="1" smtClean="0"/>
              <a:t>Рівненська</a:t>
            </a:r>
            <a:r>
              <a:rPr lang="ru-RU" sz="2000" dirty="0" smtClean="0"/>
              <a:t> </a:t>
            </a:r>
            <a:r>
              <a:rPr lang="ru-RU" sz="2000" dirty="0" err="1" smtClean="0"/>
              <a:t>область</a:t>
            </a:r>
            <a:r>
              <a:rPr lang="ru-RU" sz="2000" dirty="0" smtClean="0"/>
              <a:t/>
            </a:r>
            <a:br>
              <a:rPr lang="ru-RU" sz="2000" dirty="0" smtClean="0"/>
            </a:br>
            <a:r>
              <a:rPr lang="ru-RU" sz="2000" dirty="0" err="1" smtClean="0"/>
              <a:t>Хмельницька</a:t>
            </a:r>
            <a:r>
              <a:rPr lang="ru-RU" sz="2000" dirty="0" smtClean="0"/>
              <a:t> </a:t>
            </a:r>
            <a:r>
              <a:rPr lang="ru-RU" sz="2000" dirty="0" err="1" smtClean="0"/>
              <a:t>область</a:t>
            </a:r>
            <a:r>
              <a:rPr lang="ru-RU" sz="2000" dirty="0" smtClean="0"/>
              <a:t/>
            </a:r>
            <a:br>
              <a:rPr lang="ru-RU" sz="2000" dirty="0" smtClean="0"/>
            </a:br>
            <a:r>
              <a:rPr lang="ru-RU" sz="2000" dirty="0" err="1" smtClean="0"/>
              <a:t>Чернігівська</a:t>
            </a:r>
            <a:r>
              <a:rPr lang="ru-RU" sz="2000" dirty="0" smtClean="0"/>
              <a:t> </a:t>
            </a:r>
            <a:r>
              <a:rPr lang="ru-RU" sz="2000" dirty="0" err="1" smtClean="0"/>
              <a:t>область</a:t>
            </a:r>
            <a:r>
              <a:rPr lang="ru-RU" sz="2000" dirty="0" smtClean="0"/>
              <a:t/>
            </a:r>
            <a:br>
              <a:rPr lang="ru-RU" sz="2000" dirty="0" smtClean="0"/>
            </a:br>
            <a:r>
              <a:rPr lang="ru-RU" sz="2000" dirty="0" smtClean="0"/>
              <a:t>Автономна </a:t>
            </a:r>
            <a:r>
              <a:rPr lang="ru-RU" sz="2000" dirty="0" err="1" smtClean="0"/>
              <a:t>Республіка</a:t>
            </a:r>
            <a:r>
              <a:rPr lang="ru-RU" sz="2000" dirty="0" smtClean="0"/>
              <a:t> </a:t>
            </a:r>
            <a:r>
              <a:rPr lang="ru-RU" sz="2000" dirty="0" err="1" smtClean="0"/>
              <a:t>Крим</a:t>
            </a:r>
            <a:r>
              <a:rPr lang="ru-RU" sz="2000" dirty="0" smtClean="0"/>
              <a:t/>
            </a:r>
            <a:br>
              <a:rPr lang="ru-RU" sz="2000" dirty="0" smtClean="0"/>
            </a:br>
            <a:r>
              <a:rPr lang="ru-RU" sz="2000" cap="all" dirty="0" smtClean="0"/>
              <a:t> </a:t>
            </a:r>
            <a:r>
              <a:rPr lang="ru-RU" sz="20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ЗАГАЛЬНА ІНФОРМАЦІЯ</a:t>
            </a:r>
            <a:r>
              <a:rPr lang="ru-RU" sz="2000" cap="all" dirty="0" smtClean="0"/>
              <a:t/>
            </a:r>
            <a:br>
              <a:rPr lang="ru-RU" sz="2000" cap="all" dirty="0" smtClean="0"/>
            </a:br>
            <a:r>
              <a:rPr lang="ru-RU" sz="2000" dirty="0" smtClean="0"/>
              <a:t> </a:t>
            </a:r>
            <a:r>
              <a:rPr lang="ru-RU" sz="2000" dirty="0" err="1" smtClean="0"/>
              <a:t>Рід</a:t>
            </a:r>
            <a:r>
              <a:rPr lang="ru-RU" sz="2000" dirty="0" smtClean="0"/>
              <a:t> </a:t>
            </a:r>
            <a:r>
              <a:rPr lang="ru-RU" sz="2000" dirty="0" err="1" smtClean="0"/>
              <a:t>Деревій</a:t>
            </a:r>
            <a:r>
              <a:rPr lang="ru-RU" sz="2000" dirty="0" smtClean="0"/>
              <a:t> </a:t>
            </a:r>
            <a:r>
              <a:rPr lang="ru-RU" sz="2000" dirty="0" err="1" smtClean="0"/>
              <a:t>належить</a:t>
            </a:r>
            <a:r>
              <a:rPr lang="ru-RU" sz="2000" dirty="0" smtClean="0"/>
              <a:t> до </a:t>
            </a:r>
            <a:r>
              <a:rPr lang="ru-RU" sz="2000" dirty="0" err="1" smtClean="0"/>
              <a:t>родини</a:t>
            </a:r>
            <a:r>
              <a:rPr lang="ru-RU" sz="2000" dirty="0" smtClean="0"/>
              <a:t> </a:t>
            </a:r>
            <a:r>
              <a:rPr lang="ru-RU" sz="2000" dirty="0" err="1" smtClean="0"/>
              <a:t>Айстрових</a:t>
            </a:r>
            <a:r>
              <a:rPr lang="ru-RU" sz="2000" dirty="0" smtClean="0"/>
              <a:t>, </a:t>
            </a:r>
            <a:r>
              <a:rPr lang="ru-RU" sz="2000" dirty="0" err="1" smtClean="0"/>
              <a:t>або</a:t>
            </a:r>
            <a:r>
              <a:rPr lang="ru-RU" sz="2000" dirty="0" smtClean="0"/>
              <a:t> </a:t>
            </a:r>
            <a:r>
              <a:rPr lang="ru-RU" sz="2000" dirty="0" err="1" smtClean="0"/>
              <a:t>Складноцвітих</a:t>
            </a:r>
            <a:r>
              <a:rPr lang="ru-RU" sz="2000" dirty="0" smtClean="0"/>
              <a:t>. За </a:t>
            </a:r>
            <a:r>
              <a:rPr lang="ru-RU" sz="2000" dirty="0" err="1" smtClean="0"/>
              <a:t>різними</a:t>
            </a:r>
            <a:r>
              <a:rPr lang="ru-RU" sz="2000" dirty="0" smtClean="0"/>
              <a:t> </a:t>
            </a:r>
            <a:r>
              <a:rPr lang="ru-RU" sz="2000" dirty="0" err="1" smtClean="0"/>
              <a:t>підрахунками</a:t>
            </a:r>
            <a:r>
              <a:rPr lang="ru-RU" sz="2000" dirty="0" smtClean="0"/>
              <a:t>, </a:t>
            </a:r>
            <a:r>
              <a:rPr lang="ru-RU" sz="2000" dirty="0" err="1" smtClean="0"/>
              <a:t>він</a:t>
            </a:r>
            <a:r>
              <a:rPr lang="ru-RU" sz="2000" dirty="0" smtClean="0"/>
              <a:t> </a:t>
            </a:r>
            <a:r>
              <a:rPr lang="ru-RU" sz="2000" dirty="0" err="1" smtClean="0"/>
              <a:t>об'єднує</a:t>
            </a:r>
            <a:r>
              <a:rPr lang="ru-RU" sz="2000" dirty="0" smtClean="0"/>
              <a:t> </a:t>
            </a:r>
            <a:r>
              <a:rPr lang="ru-RU" sz="2000" dirty="0" err="1" smtClean="0"/>
              <a:t>від</a:t>
            </a:r>
            <a:r>
              <a:rPr lang="ru-RU" sz="2000" dirty="0" smtClean="0"/>
              <a:t> 100 до 200 </a:t>
            </a:r>
            <a:r>
              <a:rPr lang="ru-RU" sz="2000" dirty="0" err="1" smtClean="0"/>
              <a:t>видів</a:t>
            </a:r>
            <a:r>
              <a:rPr lang="ru-RU" sz="2000" dirty="0" smtClean="0"/>
              <a:t>. Ареал </a:t>
            </a:r>
            <a:r>
              <a:rPr lang="ru-RU" sz="2000" dirty="0" err="1" smtClean="0"/>
              <a:t>зростання</a:t>
            </a:r>
            <a:r>
              <a:rPr lang="ru-RU" sz="2000" dirty="0" smtClean="0"/>
              <a:t> — </a:t>
            </a:r>
            <a:r>
              <a:rPr lang="ru-RU" sz="2000" dirty="0" err="1" smtClean="0"/>
              <a:t>Євразія</a:t>
            </a:r>
            <a:r>
              <a:rPr lang="ru-RU" sz="2000" dirty="0" smtClean="0"/>
              <a:t> </a:t>
            </a:r>
            <a:r>
              <a:rPr lang="ru-RU" sz="2000" dirty="0" err="1" smtClean="0"/>
              <a:t>і</a:t>
            </a:r>
            <a:r>
              <a:rPr lang="ru-RU" sz="2000" dirty="0" smtClean="0"/>
              <a:t> </a:t>
            </a:r>
            <a:r>
              <a:rPr lang="ru-RU" sz="2000" dirty="0" err="1" smtClean="0"/>
              <a:t>Північна</a:t>
            </a:r>
            <a:r>
              <a:rPr lang="ru-RU" sz="2000" dirty="0" smtClean="0"/>
              <a:t> Америка.</a:t>
            </a:r>
            <a:br>
              <a:rPr lang="ru-RU" sz="2000" dirty="0" smtClean="0"/>
            </a:br>
            <a:r>
              <a:rPr lang="ru-RU" sz="2000" dirty="0" err="1" smtClean="0"/>
              <a:t>Типовий</a:t>
            </a:r>
            <a:r>
              <a:rPr lang="ru-RU" sz="2000" dirty="0" smtClean="0"/>
              <a:t> вид роду </a:t>
            </a:r>
            <a:r>
              <a:rPr lang="ru-RU" sz="2000" dirty="0" err="1" smtClean="0"/>
              <a:t>Деревій</a:t>
            </a:r>
            <a:r>
              <a:rPr lang="ru-RU" sz="2000" dirty="0" smtClean="0"/>
              <a:t> — </a:t>
            </a:r>
            <a:r>
              <a:rPr lang="ru-RU" sz="2000" dirty="0" err="1" smtClean="0"/>
              <a:t>Деревій</a:t>
            </a:r>
            <a:r>
              <a:rPr lang="ru-RU" sz="2000" dirty="0" smtClean="0"/>
              <a:t> </a:t>
            </a:r>
            <a:r>
              <a:rPr lang="ru-RU" sz="2000" dirty="0" err="1" smtClean="0"/>
              <a:t>звичайний</a:t>
            </a:r>
            <a:r>
              <a:rPr lang="ru-RU" sz="2000" dirty="0" smtClean="0"/>
              <a:t>. Активно </a:t>
            </a:r>
            <a:r>
              <a:rPr lang="ru-RU" sz="2000" dirty="0" err="1" smtClean="0"/>
              <a:t>застосовується</a:t>
            </a:r>
            <a:r>
              <a:rPr lang="ru-RU" sz="2000" dirty="0" smtClean="0"/>
              <a:t> у </a:t>
            </a:r>
            <a:r>
              <a:rPr lang="ru-RU" sz="2000" dirty="0" err="1" smtClean="0"/>
              <a:t>медицині</a:t>
            </a:r>
            <a:r>
              <a:rPr lang="ru-RU" sz="2000" dirty="0" smtClean="0"/>
              <a:t>, </a:t>
            </a:r>
            <a:r>
              <a:rPr lang="ru-RU" sz="2000" dirty="0" err="1" smtClean="0"/>
              <a:t>використовується</a:t>
            </a:r>
            <a:r>
              <a:rPr lang="ru-RU" sz="2000" dirty="0" smtClean="0"/>
              <a:t> як пряна </a:t>
            </a:r>
            <a:r>
              <a:rPr lang="ru-RU" sz="2000" dirty="0" err="1" smtClean="0"/>
              <a:t>і</a:t>
            </a:r>
            <a:r>
              <a:rPr lang="ru-RU" sz="2000" dirty="0" smtClean="0"/>
              <a:t> декоративна </a:t>
            </a:r>
            <a:r>
              <a:rPr lang="ru-RU" sz="2000" dirty="0" err="1" smtClean="0"/>
              <a:t>рослина</a:t>
            </a:r>
            <a:r>
              <a:rPr lang="ru-RU" sz="2000" dirty="0" smtClean="0"/>
              <a:t>. </a:t>
            </a:r>
            <a:r>
              <a:rPr lang="ru-RU" sz="2000" dirty="0" err="1" smtClean="0"/>
              <a:t>Також</a:t>
            </a:r>
            <a:r>
              <a:rPr lang="ru-RU" sz="2000" dirty="0" smtClean="0"/>
              <a:t> </a:t>
            </a:r>
            <a:r>
              <a:rPr lang="ru-RU" sz="2000" dirty="0" err="1" smtClean="0"/>
              <a:t>є</a:t>
            </a:r>
            <a:r>
              <a:rPr lang="ru-RU" sz="2000" dirty="0" smtClean="0"/>
              <a:t> хорошим медоносом. </a:t>
            </a:r>
            <a:r>
              <a:rPr lang="ru-RU" sz="2000" dirty="0" err="1" smtClean="0"/>
              <a:t>Поширений</a:t>
            </a:r>
            <a:r>
              <a:rPr lang="ru-RU" sz="2000" dirty="0" smtClean="0"/>
              <a:t> у </a:t>
            </a:r>
            <a:r>
              <a:rPr lang="ru-RU" sz="2000" dirty="0" err="1" smtClean="0"/>
              <a:t>Євразії</a:t>
            </a:r>
            <a:r>
              <a:rPr lang="ru-RU" sz="2000" dirty="0" smtClean="0"/>
              <a:t>, </a:t>
            </a:r>
            <a:r>
              <a:rPr lang="ru-RU" sz="2000" dirty="0" err="1" smtClean="0"/>
              <a:t>Північній</a:t>
            </a:r>
            <a:r>
              <a:rPr lang="ru-RU" sz="2000" dirty="0" smtClean="0"/>
              <a:t> </a:t>
            </a:r>
            <a:r>
              <a:rPr lang="ru-RU" sz="2000" dirty="0" err="1" smtClean="0"/>
              <a:t>Америці</a:t>
            </a:r>
            <a:r>
              <a:rPr lang="ru-RU" sz="2000" dirty="0" smtClean="0"/>
              <a:t>, </a:t>
            </a:r>
            <a:r>
              <a:rPr lang="ru-RU" sz="2000" dirty="0" err="1" smtClean="0"/>
              <a:t>Австралії</a:t>
            </a:r>
            <a:r>
              <a:rPr lang="ru-RU" sz="2000" dirty="0" smtClean="0"/>
              <a:t>, </a:t>
            </a:r>
            <a:r>
              <a:rPr lang="ru-RU" sz="2000" dirty="0" err="1" smtClean="0"/>
              <a:t>Новій</a:t>
            </a:r>
            <a:r>
              <a:rPr lang="ru-RU" sz="2000" dirty="0" smtClean="0"/>
              <a:t> </a:t>
            </a:r>
            <a:r>
              <a:rPr lang="ru-RU" sz="2000" dirty="0" err="1" smtClean="0"/>
              <a:t>Зеландії</a:t>
            </a:r>
            <a:r>
              <a:rPr lang="ru-RU" sz="2000" dirty="0" smtClean="0"/>
              <a:t>. Росте у </a:t>
            </a:r>
            <a:r>
              <a:rPr lang="ru-RU" sz="2000" dirty="0" err="1" smtClean="0"/>
              <a:t>розріджених</a:t>
            </a:r>
            <a:r>
              <a:rPr lang="ru-RU" sz="2000" dirty="0" smtClean="0"/>
              <a:t> </a:t>
            </a:r>
            <a:r>
              <a:rPr lang="ru-RU" sz="2000" dirty="0" err="1" smtClean="0"/>
              <a:t>лісах</a:t>
            </a:r>
            <a:r>
              <a:rPr lang="ru-RU" sz="2000" dirty="0" smtClean="0"/>
              <a:t>, на </a:t>
            </a:r>
            <a:r>
              <a:rPr lang="ru-RU" sz="2000" dirty="0" err="1" smtClean="0"/>
              <a:t>узліссях</a:t>
            </a:r>
            <a:r>
              <a:rPr lang="ru-RU" sz="2000" dirty="0" smtClean="0"/>
              <a:t>, </a:t>
            </a:r>
            <a:r>
              <a:rPr lang="ru-RU" sz="2000" dirty="0" err="1" smtClean="0"/>
              <a:t>уздовж</a:t>
            </a:r>
            <a:r>
              <a:rPr lang="ru-RU" sz="2000" dirty="0" smtClean="0"/>
              <a:t> </a:t>
            </a:r>
            <a:r>
              <a:rPr lang="ru-RU" sz="2000" dirty="0" err="1" smtClean="0"/>
              <a:t>доріг</a:t>
            </a:r>
            <a:r>
              <a:rPr lang="ru-RU" sz="2000" dirty="0" smtClean="0"/>
              <a:t>, </a:t>
            </a:r>
            <a:r>
              <a:rPr lang="ru-RU" sz="2000" dirty="0" err="1" smtClean="0"/>
              <a:t>на</a:t>
            </a:r>
            <a:r>
              <a:rPr lang="ru-RU" sz="2000" dirty="0" smtClean="0"/>
              <a:t> </a:t>
            </a:r>
            <a:r>
              <a:rPr lang="ru-RU" sz="2000" dirty="0" err="1" smtClean="0"/>
              <a:t>суходільних</a:t>
            </a:r>
            <a:r>
              <a:rPr lang="ru-RU" sz="2000" dirty="0" smtClean="0"/>
              <a:t> </a:t>
            </a:r>
            <a:r>
              <a:rPr lang="ru-RU" sz="2000" dirty="0" err="1" smtClean="0"/>
              <a:t>лісових</a:t>
            </a:r>
            <a:r>
              <a:rPr lang="ru-RU" sz="2000" dirty="0" smtClean="0"/>
              <a:t> луках, </a:t>
            </a:r>
            <a:r>
              <a:rPr lang="ru-RU" sz="2000" dirty="0" err="1" smtClean="0"/>
              <a:t>уздовж</a:t>
            </a:r>
            <a:r>
              <a:rPr lang="ru-RU" sz="2000" dirty="0" smtClean="0"/>
              <a:t> </a:t>
            </a:r>
            <a:r>
              <a:rPr lang="ru-RU" sz="2000" dirty="0" err="1" smtClean="0"/>
              <a:t>берегів</a:t>
            </a:r>
            <a:r>
              <a:rPr lang="ru-RU" sz="2000" dirty="0" smtClean="0"/>
              <a:t> </a:t>
            </a:r>
            <a:r>
              <a:rPr lang="ru-RU" sz="2000" dirty="0" err="1" smtClean="0"/>
              <a:t>водоймищ</a:t>
            </a:r>
            <a:r>
              <a:rPr lang="ru-RU" sz="2000" dirty="0" smtClean="0"/>
              <a:t>, на </a:t>
            </a:r>
            <a:r>
              <a:rPr lang="ru-RU" sz="2000" dirty="0" err="1" smtClean="0"/>
              <a:t>околицях</a:t>
            </a:r>
            <a:r>
              <a:rPr lang="ru-RU" sz="2000" dirty="0" smtClean="0"/>
              <a:t> </a:t>
            </a:r>
            <a:r>
              <a:rPr lang="ru-RU" sz="2000" dirty="0" err="1" smtClean="0"/>
              <a:t>полів</a:t>
            </a:r>
            <a:r>
              <a:rPr lang="ru-RU" sz="2000" dirty="0" smtClean="0"/>
              <a:t>, </a:t>
            </a:r>
            <a:r>
              <a:rPr lang="ru-RU" sz="2000" dirty="0" err="1" smtClean="0"/>
              <a:t>також</a:t>
            </a:r>
            <a:r>
              <a:rPr lang="ru-RU" sz="2000" dirty="0" smtClean="0"/>
              <a:t> </a:t>
            </a:r>
            <a:r>
              <a:rPr lang="ru-RU" sz="2000" dirty="0" err="1" smtClean="0"/>
              <a:t>цю</a:t>
            </a:r>
            <a:r>
              <a:rPr lang="ru-RU" sz="2000" dirty="0" smtClean="0"/>
              <a:t> </a:t>
            </a:r>
            <a:r>
              <a:rPr lang="ru-RU" sz="2000" dirty="0" err="1" smtClean="0"/>
              <a:t>рослину</a:t>
            </a:r>
            <a:r>
              <a:rPr lang="ru-RU" sz="2000" dirty="0" smtClean="0"/>
              <a:t> </a:t>
            </a:r>
            <a:r>
              <a:rPr lang="ru-RU" sz="2000" dirty="0" err="1" smtClean="0"/>
              <a:t>можна</a:t>
            </a:r>
            <a:r>
              <a:rPr lang="ru-RU" sz="2000" dirty="0" smtClean="0"/>
              <a:t> </a:t>
            </a:r>
            <a:r>
              <a:rPr lang="ru-RU" sz="2000" dirty="0" err="1" smtClean="0"/>
              <a:t>зустріти</a:t>
            </a:r>
            <a:r>
              <a:rPr lang="ru-RU" sz="2000" dirty="0" smtClean="0"/>
              <a:t> </a:t>
            </a:r>
            <a:r>
              <a:rPr lang="ru-RU" sz="2000" dirty="0" err="1" smtClean="0"/>
              <a:t>на</a:t>
            </a:r>
            <a:r>
              <a:rPr lang="ru-RU" sz="2000" dirty="0" smtClean="0"/>
              <a:t> </a:t>
            </a:r>
            <a:r>
              <a:rPr lang="ru-RU" sz="2000" dirty="0" err="1" smtClean="0"/>
              <a:t>пустирях</a:t>
            </a:r>
            <a:r>
              <a:rPr lang="ru-RU" sz="2000" dirty="0" smtClean="0"/>
              <a:t>, </a:t>
            </a:r>
            <a:r>
              <a:rPr lang="ru-RU" sz="2000" dirty="0" err="1" smtClean="0"/>
              <a:t>смітниках</a:t>
            </a:r>
            <a:r>
              <a:rPr lang="ru-RU" sz="2000" dirty="0" smtClean="0"/>
              <a:t>.</a:t>
            </a:r>
            <a:br>
              <a:rPr lang="ru-RU" sz="2000" dirty="0" smtClean="0"/>
            </a:br>
            <a:r>
              <a:rPr lang="ru-RU" sz="2000" dirty="0" smtClean="0"/>
              <a:t/>
            </a:r>
            <a:br>
              <a:rPr lang="ru-RU" sz="2000" dirty="0" smtClean="0"/>
            </a:br>
            <a:endParaRPr lang="ru-RU" dirty="0"/>
          </a:p>
        </p:txBody>
      </p:sp>
    </p:spTree>
  </p:cSld>
  <p:clrMapOvr>
    <a:masterClrMapping/>
  </p:clrMapOvr>
  <p:transition>
    <p:cut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42910" y="285728"/>
            <a:ext cx="8215370" cy="6357982"/>
          </a:xfrm>
        </p:spPr>
        <p:txBody>
          <a:bodyPr/>
          <a:lstStyle/>
          <a:p>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При </a:t>
            </a:r>
            <a:r>
              <a:rPr lang="ru-RU" sz="2400"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збиранні</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рослин</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необхідно</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знати:</a:t>
            </a:r>
            <a:b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b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1. </a:t>
            </a:r>
            <a:r>
              <a:rPr lang="ru-RU" sz="2000" dirty="0" err="1" smtClean="0"/>
              <a:t>Які</a:t>
            </a:r>
            <a:r>
              <a:rPr lang="ru-RU" sz="2000" dirty="0" smtClean="0"/>
              <a:t> </a:t>
            </a:r>
            <a:r>
              <a:rPr lang="ru-RU" sz="2000" dirty="0" err="1" smtClean="0"/>
              <a:t>частини</a:t>
            </a:r>
            <a:r>
              <a:rPr lang="ru-RU" sz="2000" dirty="0" smtClean="0"/>
              <a:t> того </a:t>
            </a:r>
            <a:r>
              <a:rPr lang="ru-RU" sz="2000" dirty="0" err="1" smtClean="0"/>
              <a:t>чи</a:t>
            </a:r>
            <a:r>
              <a:rPr lang="ru-RU" sz="2000" dirty="0" smtClean="0"/>
              <a:t> </a:t>
            </a:r>
            <a:r>
              <a:rPr lang="ru-RU" sz="2000" dirty="0" err="1" smtClean="0"/>
              <a:t>іншого</a:t>
            </a:r>
            <a:r>
              <a:rPr lang="ru-RU" sz="2000" dirty="0" smtClean="0"/>
              <a:t> виду </a:t>
            </a:r>
            <a:r>
              <a:rPr lang="ru-RU" sz="2000" dirty="0" err="1" smtClean="0"/>
              <a:t>лікарської</a:t>
            </a:r>
            <a:r>
              <a:rPr lang="ru-RU" sz="2000" dirty="0" smtClean="0"/>
              <a:t> </a:t>
            </a:r>
            <a:r>
              <a:rPr lang="ru-RU" sz="2000" dirty="0" err="1" smtClean="0"/>
              <a:t>рослини</a:t>
            </a:r>
            <a:r>
              <a:rPr lang="ru-RU" sz="2000" dirty="0" smtClean="0"/>
              <a:t> </a:t>
            </a:r>
            <a:r>
              <a:rPr lang="ru-RU" sz="2000" dirty="0" err="1" smtClean="0"/>
              <a:t>мають</a:t>
            </a:r>
            <a:r>
              <a:rPr lang="ru-RU" sz="2000" dirty="0" smtClean="0"/>
              <a:t> </a:t>
            </a:r>
            <a:r>
              <a:rPr lang="ru-RU" sz="2000" dirty="0" err="1" smtClean="0"/>
              <a:t>застосування</a:t>
            </a:r>
            <a:r>
              <a:rPr lang="ru-RU" sz="2000" dirty="0" smtClean="0"/>
              <a:t> в </a:t>
            </a:r>
            <a:r>
              <a:rPr lang="ru-RU" sz="2000" dirty="0" err="1" smtClean="0"/>
              <a:t>народній</a:t>
            </a:r>
            <a:r>
              <a:rPr lang="ru-RU" sz="2000" dirty="0" smtClean="0"/>
              <a:t> </a:t>
            </a:r>
            <a:r>
              <a:rPr lang="ru-RU" sz="2000" dirty="0" err="1" smtClean="0"/>
              <a:t>медицині</a:t>
            </a:r>
            <a:r>
              <a:rPr lang="ru-RU" sz="2000" dirty="0" smtClean="0"/>
              <a:t>;</a:t>
            </a:r>
            <a:br>
              <a:rPr lang="ru-RU" sz="2000" dirty="0" smtClean="0"/>
            </a:br>
            <a:r>
              <a:rPr lang="ru-RU" sz="2000" dirty="0" smtClean="0"/>
              <a:t>2. В </a:t>
            </a:r>
            <a:r>
              <a:rPr lang="ru-RU" sz="2000" dirty="0" err="1" smtClean="0"/>
              <a:t>який</a:t>
            </a:r>
            <a:r>
              <a:rPr lang="ru-RU" sz="2000" dirty="0" smtClean="0"/>
              <a:t> час повинен </a:t>
            </a:r>
            <a:r>
              <a:rPr lang="ru-RU" sz="2000" dirty="0" err="1" smtClean="0"/>
              <a:t>проводитися</a:t>
            </a:r>
            <a:r>
              <a:rPr lang="ru-RU" sz="2000" dirty="0" smtClean="0"/>
              <a:t> </a:t>
            </a:r>
            <a:r>
              <a:rPr lang="ru-RU" sz="2000" dirty="0" err="1" smtClean="0"/>
              <a:t>збір</a:t>
            </a:r>
            <a:r>
              <a:rPr lang="ru-RU" sz="2000" dirty="0" smtClean="0"/>
              <a:t> </a:t>
            </a:r>
            <a:r>
              <a:rPr lang="ru-RU" sz="2000" dirty="0" err="1" smtClean="0"/>
              <a:t>і</a:t>
            </a:r>
            <a:r>
              <a:rPr lang="ru-RU" sz="2000" dirty="0" smtClean="0"/>
              <a:t> як </a:t>
            </a:r>
            <a:r>
              <a:rPr lang="ru-RU" sz="2000" dirty="0" err="1" smtClean="0"/>
              <a:t>саме</a:t>
            </a:r>
            <a:r>
              <a:rPr lang="ru-RU" sz="2000" dirty="0" smtClean="0"/>
              <a:t> </a:t>
            </a:r>
            <a:r>
              <a:rPr lang="ru-RU" sz="2000" dirty="0" err="1" smtClean="0"/>
              <a:t>технічно</a:t>
            </a:r>
            <a:r>
              <a:rPr lang="ru-RU" sz="2000" dirty="0" smtClean="0"/>
              <a:t> </a:t>
            </a:r>
            <a:r>
              <a:rPr lang="ru-RU" sz="2000" dirty="0" err="1" smtClean="0"/>
              <a:t>він</a:t>
            </a:r>
            <a:r>
              <a:rPr lang="ru-RU" sz="2000" dirty="0" smtClean="0"/>
              <a:t> </a:t>
            </a:r>
            <a:r>
              <a:rPr lang="ru-RU" sz="2000" dirty="0" err="1" smtClean="0"/>
              <a:t>виконується</a:t>
            </a:r>
            <a:r>
              <a:rPr lang="ru-RU" sz="2000" dirty="0" smtClean="0"/>
              <a:t>;</a:t>
            </a:r>
            <a:br>
              <a:rPr lang="ru-RU" sz="2000" dirty="0" smtClean="0"/>
            </a:br>
            <a:r>
              <a:rPr lang="ru-RU" sz="2000" dirty="0" smtClean="0"/>
              <a:t>3. Як повинна </a:t>
            </a:r>
            <a:r>
              <a:rPr lang="ru-RU" sz="2000" dirty="0" err="1" smtClean="0"/>
              <a:t>сушитися</a:t>
            </a:r>
            <a:r>
              <a:rPr lang="ru-RU" sz="2000" dirty="0" smtClean="0"/>
              <a:t> </a:t>
            </a:r>
            <a:r>
              <a:rPr lang="ru-RU" sz="2000" dirty="0" err="1" smtClean="0"/>
              <a:t>рослина</a:t>
            </a:r>
            <a:r>
              <a:rPr lang="ru-RU" sz="2000" dirty="0" smtClean="0"/>
              <a:t>;</a:t>
            </a:r>
            <a:br>
              <a:rPr lang="ru-RU" sz="2000" dirty="0" smtClean="0"/>
            </a:br>
            <a:r>
              <a:rPr lang="ru-RU" sz="2000" dirty="0" smtClean="0"/>
              <a:t>4. </a:t>
            </a:r>
            <a:r>
              <a:rPr lang="ru-RU" sz="2000" dirty="0" err="1" smtClean="0"/>
              <a:t>Які</a:t>
            </a:r>
            <a:r>
              <a:rPr lang="ru-RU" sz="2000" dirty="0" smtClean="0"/>
              <a:t> заходи </a:t>
            </a:r>
            <a:r>
              <a:rPr lang="ru-RU" sz="2000" dirty="0" err="1" smtClean="0"/>
              <a:t>повинні</a:t>
            </a:r>
            <a:r>
              <a:rPr lang="ru-RU" sz="2000" dirty="0" smtClean="0"/>
              <a:t> бути </a:t>
            </a:r>
            <a:r>
              <a:rPr lang="ru-RU" sz="2000" dirty="0" err="1" smtClean="0"/>
              <a:t>прийняті</a:t>
            </a:r>
            <a:r>
              <a:rPr lang="ru-RU" sz="2000" dirty="0" smtClean="0"/>
              <a:t> для </a:t>
            </a:r>
            <a:r>
              <a:rPr lang="ru-RU" sz="2000" dirty="0" err="1" smtClean="0"/>
              <a:t>кращого</a:t>
            </a:r>
            <a:r>
              <a:rPr lang="ru-RU" sz="2000" dirty="0" smtClean="0"/>
              <a:t> </a:t>
            </a:r>
            <a:r>
              <a:rPr lang="ru-RU" sz="2000" dirty="0" err="1" smtClean="0"/>
              <a:t>збереження</a:t>
            </a:r>
            <a:r>
              <a:rPr lang="ru-RU" sz="2000" dirty="0" smtClean="0"/>
              <a:t> </a:t>
            </a:r>
            <a:r>
              <a:rPr lang="ru-RU" sz="2000" dirty="0" err="1" smtClean="0"/>
              <a:t>заготовленого</a:t>
            </a:r>
            <a:r>
              <a:rPr lang="ru-RU" sz="2000" dirty="0" smtClean="0"/>
              <a:t> </a:t>
            </a:r>
            <a:r>
              <a:rPr lang="ru-RU" sz="2000" dirty="0" err="1" smtClean="0"/>
              <a:t>матеріалу</a:t>
            </a:r>
            <a:r>
              <a:rPr lang="ru-RU" sz="2000" dirty="0" smtClean="0"/>
              <a:t>.</a:t>
            </a:r>
            <a:br>
              <a:rPr lang="ru-RU" sz="2000" dirty="0" smtClean="0"/>
            </a:br>
            <a:r>
              <a:rPr lang="ru-RU" sz="2000" dirty="0" err="1" smtClean="0"/>
              <a:t>Кількість</a:t>
            </a:r>
            <a:r>
              <a:rPr lang="ru-RU" sz="2000" dirty="0" smtClean="0"/>
              <a:t> </a:t>
            </a:r>
            <a:r>
              <a:rPr lang="ru-RU" sz="2000" dirty="0" err="1" smtClean="0"/>
              <a:t>діючих</a:t>
            </a:r>
            <a:r>
              <a:rPr lang="ru-RU" sz="2000" dirty="0" smtClean="0"/>
              <a:t> </a:t>
            </a:r>
            <a:r>
              <a:rPr lang="ru-RU" sz="2000" dirty="0" err="1" smtClean="0"/>
              <a:t>речовин</a:t>
            </a:r>
            <a:r>
              <a:rPr lang="ru-RU" sz="2000" dirty="0" smtClean="0"/>
              <a:t>, </a:t>
            </a:r>
            <a:r>
              <a:rPr lang="ru-RU" sz="2000" dirty="0" err="1" smtClean="0"/>
              <a:t>що</a:t>
            </a:r>
            <a:r>
              <a:rPr lang="ru-RU" sz="2000" dirty="0" smtClean="0"/>
              <a:t> </a:t>
            </a:r>
            <a:r>
              <a:rPr lang="ru-RU" sz="2000" dirty="0" err="1" smtClean="0"/>
              <a:t>містяться</a:t>
            </a:r>
            <a:r>
              <a:rPr lang="ru-RU" sz="2000" dirty="0" smtClean="0"/>
              <a:t> в </a:t>
            </a:r>
            <a:r>
              <a:rPr lang="ru-RU" sz="2000" dirty="0" err="1" smtClean="0"/>
              <a:t>лікарських</a:t>
            </a:r>
            <a:r>
              <a:rPr lang="ru-RU" sz="2000" dirty="0" smtClean="0"/>
              <a:t> </a:t>
            </a:r>
            <a:r>
              <a:rPr lang="ru-RU" sz="2000" dirty="0" err="1" smtClean="0"/>
              <a:t>рослинах</a:t>
            </a:r>
            <a:r>
              <a:rPr lang="ru-RU" sz="2000" dirty="0" smtClean="0"/>
              <a:t>, </a:t>
            </a:r>
            <a:r>
              <a:rPr lang="ru-RU" sz="2000" dirty="0" err="1" smtClean="0"/>
              <a:t>в</a:t>
            </a:r>
            <a:r>
              <a:rPr lang="ru-RU" sz="2000" dirty="0" smtClean="0"/>
              <a:t> </a:t>
            </a:r>
            <a:r>
              <a:rPr lang="ru-RU" sz="2000" dirty="0" err="1" smtClean="0"/>
              <a:t>різні</a:t>
            </a:r>
            <a:r>
              <a:rPr lang="ru-RU" sz="2000" dirty="0" smtClean="0"/>
              <a:t> </a:t>
            </a:r>
            <a:r>
              <a:rPr lang="ru-RU" sz="2000" dirty="0" err="1" smtClean="0"/>
              <a:t>періоди</a:t>
            </a:r>
            <a:r>
              <a:rPr lang="ru-RU" sz="2000" dirty="0" smtClean="0"/>
              <a:t> росту та </a:t>
            </a:r>
            <a:r>
              <a:rPr lang="ru-RU" sz="2000" dirty="0" err="1" smtClean="0"/>
              <a:t>розвитку</a:t>
            </a:r>
            <a:r>
              <a:rPr lang="ru-RU" sz="2000" dirty="0" smtClean="0"/>
              <a:t> </a:t>
            </a:r>
            <a:r>
              <a:rPr lang="ru-RU" sz="2000" dirty="0" err="1" smtClean="0"/>
              <a:t>буває</a:t>
            </a:r>
            <a:r>
              <a:rPr lang="ru-RU" sz="2000" dirty="0" smtClean="0"/>
              <a:t> </a:t>
            </a:r>
            <a:r>
              <a:rPr lang="ru-RU" sz="2000" dirty="0" err="1" smtClean="0"/>
              <a:t>неоднаковою</a:t>
            </a:r>
            <a:r>
              <a:rPr lang="ru-RU" sz="2000" dirty="0" smtClean="0"/>
              <a:t> </a:t>
            </a:r>
            <a:r>
              <a:rPr lang="ru-RU" sz="2000" dirty="0" err="1" smtClean="0"/>
              <a:t>і</a:t>
            </a:r>
            <a:r>
              <a:rPr lang="ru-RU" sz="2000" dirty="0" smtClean="0"/>
              <a:t> </a:t>
            </a:r>
            <a:r>
              <a:rPr lang="ru-RU" sz="2000" dirty="0" err="1" smtClean="0"/>
              <a:t>коливається</a:t>
            </a:r>
            <a:r>
              <a:rPr lang="ru-RU" sz="2000" dirty="0" smtClean="0"/>
              <a:t>, тому час </a:t>
            </a:r>
            <a:r>
              <a:rPr lang="ru-RU" sz="2000" dirty="0" err="1" smtClean="0"/>
              <a:t>збирання</a:t>
            </a:r>
            <a:r>
              <a:rPr lang="ru-RU" sz="2000" dirty="0" smtClean="0"/>
              <a:t> </a:t>
            </a:r>
            <a:r>
              <a:rPr lang="ru-RU" sz="2000" dirty="0" err="1" smtClean="0"/>
              <a:t>лікарських</a:t>
            </a:r>
            <a:r>
              <a:rPr lang="ru-RU" sz="2000" dirty="0" smtClean="0"/>
              <a:t> </a:t>
            </a:r>
            <a:r>
              <a:rPr lang="ru-RU" sz="2000" dirty="0" err="1" smtClean="0"/>
              <a:t>рослин</a:t>
            </a:r>
            <a:r>
              <a:rPr lang="ru-RU" sz="2000" dirty="0" smtClean="0"/>
              <a:t> </a:t>
            </a:r>
            <a:r>
              <a:rPr lang="ru-RU" sz="2000" dirty="0" err="1" smtClean="0"/>
              <a:t>залежить</a:t>
            </a:r>
            <a:r>
              <a:rPr lang="ru-RU" sz="2000" dirty="0" smtClean="0"/>
              <a:t> </a:t>
            </a:r>
            <a:r>
              <a:rPr lang="ru-RU" sz="2000" dirty="0" err="1" smtClean="0"/>
              <a:t>від</a:t>
            </a:r>
            <a:r>
              <a:rPr lang="ru-RU" sz="2000" dirty="0" smtClean="0"/>
              <a:t> часу </a:t>
            </a:r>
            <a:r>
              <a:rPr lang="ru-RU" sz="2000" dirty="0" err="1" smtClean="0"/>
              <a:t>найвищої</a:t>
            </a:r>
            <a:r>
              <a:rPr lang="ru-RU" sz="2000" dirty="0" smtClean="0"/>
              <a:t> </a:t>
            </a:r>
            <a:r>
              <a:rPr lang="ru-RU" sz="2000" dirty="0" err="1" smtClean="0"/>
              <a:t>концентрації</a:t>
            </a:r>
            <a:r>
              <a:rPr lang="ru-RU" sz="2000" dirty="0" smtClean="0"/>
              <a:t> </a:t>
            </a:r>
            <a:r>
              <a:rPr lang="ru-RU" sz="2000" dirty="0" err="1" smtClean="0"/>
              <a:t>вмісту</a:t>
            </a:r>
            <a:r>
              <a:rPr lang="ru-RU" sz="2000" dirty="0" smtClean="0"/>
              <a:t> в них </a:t>
            </a:r>
            <a:r>
              <a:rPr lang="ru-RU" sz="2000" dirty="0" err="1" smtClean="0"/>
              <a:t>діючих</a:t>
            </a:r>
            <a:r>
              <a:rPr lang="ru-RU" sz="2000" dirty="0" smtClean="0"/>
              <a:t> </a:t>
            </a:r>
            <a:r>
              <a:rPr lang="ru-RU" sz="2000" dirty="0" err="1" smtClean="0"/>
              <a:t>речовин</a:t>
            </a:r>
            <a:r>
              <a:rPr lang="ru-RU" sz="2000" dirty="0" smtClean="0"/>
              <a:t>. Так, </a:t>
            </a:r>
            <a:r>
              <a:rPr lang="ru-RU" sz="2000" dirty="0" err="1" smtClean="0"/>
              <a:t>якщо</a:t>
            </a:r>
            <a:r>
              <a:rPr lang="ru-RU" sz="2000" dirty="0" smtClean="0"/>
              <a:t> </a:t>
            </a:r>
            <a:r>
              <a:rPr lang="ru-RU" sz="2000" dirty="0" err="1" smtClean="0"/>
              <a:t>потрібна</a:t>
            </a:r>
            <a:r>
              <a:rPr lang="ru-RU" sz="2000" dirty="0" smtClean="0"/>
              <a:t> вся </a:t>
            </a:r>
            <a:r>
              <a:rPr lang="ru-RU" sz="2000" dirty="0" err="1" smtClean="0"/>
              <a:t>рослина</a:t>
            </a:r>
            <a:r>
              <a:rPr lang="ru-RU" sz="2000" dirty="0" smtClean="0"/>
              <a:t>, </a:t>
            </a:r>
            <a:r>
              <a:rPr lang="ru-RU" sz="2000" dirty="0" err="1" smtClean="0"/>
              <a:t>її</a:t>
            </a:r>
            <a:r>
              <a:rPr lang="ru-RU" sz="2000" dirty="0" smtClean="0"/>
              <a:t> </a:t>
            </a:r>
            <a:r>
              <a:rPr lang="ru-RU" sz="2000" dirty="0" err="1" smtClean="0"/>
              <a:t>збирають</a:t>
            </a:r>
            <a:r>
              <a:rPr lang="ru-RU" sz="2000" dirty="0" smtClean="0"/>
              <a:t> на початку </a:t>
            </a:r>
            <a:r>
              <a:rPr lang="ru-RU" sz="2000" dirty="0" err="1" smtClean="0"/>
              <a:t>цвітіння</a:t>
            </a:r>
            <a:r>
              <a:rPr lang="ru-RU" sz="2000" dirty="0" smtClean="0"/>
              <a:t>, у </a:t>
            </a:r>
            <a:r>
              <a:rPr lang="ru-RU" sz="2000" dirty="0" err="1" smtClean="0"/>
              <a:t>такий</a:t>
            </a:r>
            <a:r>
              <a:rPr lang="ru-RU" sz="2000" dirty="0" smtClean="0"/>
              <a:t> же час </a:t>
            </a:r>
            <a:r>
              <a:rPr lang="ru-RU" sz="2000" dirty="0" err="1" smtClean="0"/>
              <a:t>збираються</a:t>
            </a:r>
            <a:r>
              <a:rPr lang="ru-RU" sz="2000" dirty="0" smtClean="0"/>
              <a:t> </a:t>
            </a:r>
            <a:r>
              <a:rPr lang="ru-RU" sz="2000" dirty="0" err="1" smtClean="0"/>
              <a:t>і</a:t>
            </a:r>
            <a:r>
              <a:rPr lang="ru-RU" sz="2000" dirty="0" smtClean="0"/>
              <a:t> </a:t>
            </a:r>
            <a:r>
              <a:rPr lang="ru-RU" sz="2000" dirty="0" err="1" smtClean="0"/>
              <a:t>рослини</a:t>
            </a:r>
            <a:r>
              <a:rPr lang="ru-RU" sz="2000" dirty="0" smtClean="0"/>
              <a:t>, </a:t>
            </a:r>
            <a:r>
              <a:rPr lang="ru-RU" sz="2000" dirty="0" err="1" smtClean="0"/>
              <a:t>від</a:t>
            </a:r>
            <a:r>
              <a:rPr lang="ru-RU" sz="2000" dirty="0" smtClean="0"/>
              <a:t> </a:t>
            </a:r>
            <a:r>
              <a:rPr lang="ru-RU" sz="2000" dirty="0" err="1" smtClean="0"/>
              <a:t>яких</a:t>
            </a:r>
            <a:r>
              <a:rPr lang="ru-RU" sz="2000" dirty="0" smtClean="0"/>
              <a:t> </a:t>
            </a:r>
            <a:r>
              <a:rPr lang="ru-RU" sz="2000" dirty="0" err="1" smtClean="0"/>
              <a:t>вживаються</a:t>
            </a:r>
            <a:r>
              <a:rPr lang="ru-RU" sz="2000" dirty="0" smtClean="0"/>
              <a:t> </a:t>
            </a:r>
            <a:r>
              <a:rPr lang="ru-RU" sz="2000" dirty="0" err="1" smtClean="0"/>
              <a:t>всі</a:t>
            </a:r>
            <a:r>
              <a:rPr lang="ru-RU" sz="2000" dirty="0" smtClean="0"/>
              <a:t> </a:t>
            </a:r>
            <a:r>
              <a:rPr lang="ru-RU" sz="2000" dirty="0" err="1" smtClean="0"/>
              <a:t>надземні</a:t>
            </a:r>
            <a:r>
              <a:rPr lang="ru-RU" sz="2000" dirty="0" smtClean="0"/>
              <a:t> </a:t>
            </a:r>
            <a:r>
              <a:rPr lang="ru-RU" sz="2000" dirty="0" err="1" smtClean="0"/>
              <a:t>частини</a:t>
            </a:r>
            <a:r>
              <a:rPr lang="ru-RU" sz="2000" dirty="0" smtClean="0"/>
              <a:t> - трава. </a:t>
            </a:r>
            <a:r>
              <a:rPr lang="ru-RU" sz="2000" dirty="0" err="1" smtClean="0"/>
              <a:t>Збір</a:t>
            </a:r>
            <a:r>
              <a:rPr lang="ru-RU" sz="2000" dirty="0" smtClean="0"/>
              <a:t> </a:t>
            </a:r>
            <a:r>
              <a:rPr lang="ru-RU" sz="2000" dirty="0" err="1" smtClean="0"/>
              <a:t>листя</a:t>
            </a:r>
            <a:r>
              <a:rPr lang="ru-RU" sz="2000" dirty="0" smtClean="0"/>
              <a:t> </a:t>
            </a:r>
            <a:r>
              <a:rPr lang="ru-RU" sz="2000" dirty="0" err="1" smtClean="0"/>
              <a:t>здійснюється</a:t>
            </a:r>
            <a:r>
              <a:rPr lang="ru-RU" sz="2000" dirty="0" smtClean="0"/>
              <a:t>, як правило, перед </a:t>
            </a:r>
            <a:r>
              <a:rPr lang="ru-RU" sz="2000" dirty="0" err="1" smtClean="0"/>
              <a:t>цвітінням</a:t>
            </a:r>
            <a:r>
              <a:rPr lang="ru-RU" sz="2000" dirty="0" smtClean="0"/>
              <a:t>, за </a:t>
            </a:r>
            <a:r>
              <a:rPr lang="ru-RU" sz="2000" dirty="0" err="1" smtClean="0"/>
              <a:t>винятком</a:t>
            </a:r>
            <a:r>
              <a:rPr lang="ru-RU" sz="2000" dirty="0" smtClean="0"/>
              <a:t> "</a:t>
            </a:r>
            <a:r>
              <a:rPr lang="ru-RU" sz="2000" dirty="0" err="1" smtClean="0"/>
              <a:t>мати-й-мачухи</a:t>
            </a:r>
            <a:r>
              <a:rPr lang="ru-RU" sz="2000" dirty="0" smtClean="0"/>
              <a:t>" яку </a:t>
            </a:r>
            <a:r>
              <a:rPr lang="ru-RU" sz="2000" dirty="0" err="1" smtClean="0"/>
              <a:t>збирають</a:t>
            </a:r>
            <a:r>
              <a:rPr lang="ru-RU" sz="2000" dirty="0" smtClean="0"/>
              <a:t> </a:t>
            </a:r>
            <a:r>
              <a:rPr lang="ru-RU" sz="2000" dirty="0" err="1" smtClean="0"/>
              <a:t>після</a:t>
            </a:r>
            <a:r>
              <a:rPr lang="ru-RU" sz="2000" dirty="0" smtClean="0"/>
              <a:t> </a:t>
            </a:r>
            <a:r>
              <a:rPr lang="ru-RU" sz="2000" dirty="0" err="1" smtClean="0"/>
              <a:t>цвітіння</a:t>
            </a:r>
            <a:r>
              <a:rPr lang="ru-RU" sz="2000" dirty="0" smtClean="0"/>
              <a:t>.  </a:t>
            </a:r>
            <a:r>
              <a:rPr lang="ru-RU" sz="2000" dirty="0" err="1" smtClean="0"/>
              <a:t>Корені</a:t>
            </a:r>
            <a:r>
              <a:rPr lang="ru-RU" sz="2000" dirty="0" smtClean="0"/>
              <a:t>, </a:t>
            </a:r>
            <a:r>
              <a:rPr lang="ru-RU" sz="2000" dirty="0" err="1" smtClean="0"/>
              <a:t>кореневища</a:t>
            </a:r>
            <a:r>
              <a:rPr lang="ru-RU" sz="2000" dirty="0" smtClean="0"/>
              <a:t> та </a:t>
            </a:r>
            <a:r>
              <a:rPr lang="ru-RU" sz="2000" dirty="0" err="1" smtClean="0"/>
              <a:t>бульби</a:t>
            </a:r>
            <a:r>
              <a:rPr lang="ru-RU" sz="2000" dirty="0" smtClean="0"/>
              <a:t> </a:t>
            </a:r>
            <a:r>
              <a:rPr lang="ru-RU" sz="2000" dirty="0" err="1" smtClean="0"/>
              <a:t>збирають</a:t>
            </a:r>
            <a:r>
              <a:rPr lang="ru-RU" sz="2000" dirty="0" smtClean="0"/>
              <a:t> </a:t>
            </a:r>
            <a:r>
              <a:rPr lang="ru-RU" sz="2000" dirty="0" err="1" smtClean="0"/>
              <a:t>восени</a:t>
            </a:r>
            <a:r>
              <a:rPr lang="ru-RU" sz="2000" dirty="0" smtClean="0"/>
              <a:t>, коли в </a:t>
            </a:r>
            <a:r>
              <a:rPr lang="ru-RU" sz="2000" dirty="0" err="1" smtClean="0"/>
              <a:t>рослині</a:t>
            </a:r>
            <a:r>
              <a:rPr lang="ru-RU" sz="2000" dirty="0" smtClean="0"/>
              <a:t> </a:t>
            </a:r>
            <a:r>
              <a:rPr lang="ru-RU" sz="2000" dirty="0" err="1" smtClean="0"/>
              <a:t>припиняється</a:t>
            </a:r>
            <a:r>
              <a:rPr lang="ru-RU" sz="2000" dirty="0" smtClean="0"/>
              <a:t> </a:t>
            </a:r>
            <a:r>
              <a:rPr lang="ru-RU" sz="2000" dirty="0" err="1" smtClean="0"/>
              <a:t>сокорух</a:t>
            </a:r>
            <a:r>
              <a:rPr lang="ru-RU" sz="2000" dirty="0" smtClean="0"/>
              <a:t> </a:t>
            </a:r>
            <a:r>
              <a:rPr lang="ru-RU" sz="2000" dirty="0" err="1" smtClean="0"/>
              <a:t>або</a:t>
            </a:r>
            <a:r>
              <a:rPr lang="ru-RU" sz="2000" dirty="0" smtClean="0"/>
              <a:t> </a:t>
            </a:r>
            <a:r>
              <a:rPr lang="ru-RU" sz="2000" dirty="0" err="1" smtClean="0"/>
              <a:t>ранньою</a:t>
            </a:r>
            <a:r>
              <a:rPr lang="ru-RU" sz="2000" dirty="0" smtClean="0"/>
              <a:t> весною до початку </a:t>
            </a:r>
            <a:r>
              <a:rPr lang="ru-RU" sz="2000" dirty="0" err="1" smtClean="0"/>
              <a:t>його</a:t>
            </a:r>
            <a:r>
              <a:rPr lang="ru-RU" sz="2000" dirty="0" smtClean="0"/>
              <a:t>. </a:t>
            </a:r>
            <a:r>
              <a:rPr lang="ru-RU" sz="2000" dirty="0" err="1" smtClean="0"/>
              <a:t>Насіння</a:t>
            </a:r>
            <a:r>
              <a:rPr lang="ru-RU" sz="2000" dirty="0" smtClean="0"/>
              <a:t> </a:t>
            </a:r>
            <a:r>
              <a:rPr lang="ru-RU" sz="2000" dirty="0" err="1" smtClean="0"/>
              <a:t>і</a:t>
            </a:r>
            <a:r>
              <a:rPr lang="ru-RU" sz="2000" dirty="0" smtClean="0"/>
              <a:t> плоди - у </a:t>
            </a:r>
            <a:r>
              <a:rPr lang="ru-RU" sz="2000" dirty="0" err="1" smtClean="0"/>
              <a:t>період</a:t>
            </a:r>
            <a:r>
              <a:rPr lang="ru-RU" sz="2000" dirty="0" smtClean="0"/>
              <a:t> </a:t>
            </a:r>
            <a:r>
              <a:rPr lang="ru-RU" sz="2000" dirty="0" err="1" smtClean="0"/>
              <a:t>їх</a:t>
            </a:r>
            <a:r>
              <a:rPr lang="ru-RU" sz="2000" dirty="0" smtClean="0"/>
              <a:t> </a:t>
            </a:r>
            <a:r>
              <a:rPr lang="ru-RU" sz="2000" dirty="0" err="1" smtClean="0"/>
              <a:t>повного</a:t>
            </a:r>
            <a:r>
              <a:rPr lang="ru-RU" sz="2000" dirty="0" smtClean="0"/>
              <a:t> </a:t>
            </a:r>
            <a:r>
              <a:rPr lang="ru-RU" sz="2000" dirty="0" err="1" smtClean="0"/>
              <a:t>дозрівання</a:t>
            </a:r>
            <a:r>
              <a:rPr lang="ru-RU" sz="2000" dirty="0" smtClean="0"/>
              <a:t>, за </a:t>
            </a:r>
            <a:r>
              <a:rPr lang="ru-RU" sz="2000" dirty="0" err="1" smtClean="0"/>
              <a:t>деякими</a:t>
            </a:r>
            <a:r>
              <a:rPr lang="ru-RU" sz="2000" dirty="0" smtClean="0"/>
              <a:t> </a:t>
            </a:r>
            <a:r>
              <a:rPr lang="ru-RU" sz="2000" dirty="0" err="1" smtClean="0"/>
              <a:t>винятками</a:t>
            </a:r>
            <a:r>
              <a:rPr lang="ru-RU" sz="2000" dirty="0" smtClean="0"/>
              <a:t>. </a:t>
            </a:r>
            <a:endParaRPr lang="ru-RU" sz="2000" b="1"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ransition>
    <p:wipe dir="d"/>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214290"/>
            <a:ext cx="8501122" cy="6429420"/>
          </a:xfrm>
        </p:spPr>
        <p:txBody>
          <a:bodyPr/>
          <a:lstStyle/>
          <a:p>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ЗАГОТІВЛЯ СИРОВИНИ</a:t>
            </a:r>
            <a:b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br>
            <a:r>
              <a:rPr lang="ru-RU" sz="2400" dirty="0" smtClean="0"/>
              <a:t> </a:t>
            </a:r>
            <a:r>
              <a:rPr lang="ru-RU" sz="1800" dirty="0" smtClean="0"/>
              <a:t>Як </a:t>
            </a:r>
            <a:r>
              <a:rPr lang="ru-RU" sz="1800" dirty="0" err="1" smtClean="0"/>
              <a:t>лікарський</a:t>
            </a:r>
            <a:r>
              <a:rPr lang="ru-RU" sz="1800" dirty="0" smtClean="0"/>
              <a:t> </a:t>
            </a:r>
            <a:r>
              <a:rPr lang="ru-RU" sz="1800" dirty="0" err="1" smtClean="0"/>
              <a:t>засіб</a:t>
            </a:r>
            <a:r>
              <a:rPr lang="ru-RU" sz="1800" dirty="0" smtClean="0"/>
              <a:t> </a:t>
            </a:r>
            <a:r>
              <a:rPr lang="ru-RU" sz="1800" dirty="0" err="1" smtClean="0"/>
              <a:t>використовують</a:t>
            </a:r>
            <a:r>
              <a:rPr lang="ru-RU" sz="1800" dirty="0" smtClean="0"/>
              <a:t> стебла </a:t>
            </a:r>
            <a:r>
              <a:rPr lang="ru-RU" sz="1800" dirty="0" err="1" smtClean="0"/>
              <a:t>з</a:t>
            </a:r>
            <a:r>
              <a:rPr lang="ru-RU" sz="1800" dirty="0" smtClean="0"/>
              <a:t> </a:t>
            </a:r>
            <a:r>
              <a:rPr lang="ru-RU" sz="1800" dirty="0" err="1" smtClean="0"/>
              <a:t>квітучими</a:t>
            </a:r>
            <a:r>
              <a:rPr lang="ru-RU" sz="1800" dirty="0" smtClean="0"/>
              <a:t> </a:t>
            </a:r>
            <a:r>
              <a:rPr lang="ru-RU" sz="1800" dirty="0" err="1" smtClean="0"/>
              <a:t>верхівками</a:t>
            </a:r>
            <a:r>
              <a:rPr lang="ru-RU" sz="1800" dirty="0" smtClean="0"/>
              <a:t> </a:t>
            </a:r>
            <a:r>
              <a:rPr lang="ru-RU" sz="1800" dirty="0" err="1" smtClean="0"/>
              <a:t>і</a:t>
            </a:r>
            <a:r>
              <a:rPr lang="ru-RU" sz="1800" dirty="0" smtClean="0"/>
              <a:t> </a:t>
            </a:r>
            <a:r>
              <a:rPr lang="ru-RU" sz="1800" dirty="0" err="1" smtClean="0"/>
              <a:t>квітки</a:t>
            </a:r>
            <a:r>
              <a:rPr lang="ru-RU" sz="1800" dirty="0" smtClean="0"/>
              <a:t> </a:t>
            </a:r>
            <a:r>
              <a:rPr lang="ru-RU" sz="1800" dirty="0" err="1" smtClean="0"/>
              <a:t>рослини</a:t>
            </a:r>
            <a:r>
              <a:rPr lang="ru-RU" sz="1800" dirty="0" smtClean="0"/>
              <a:t>. Для </a:t>
            </a:r>
            <a:r>
              <a:rPr lang="ru-RU" sz="1800" dirty="0" err="1" smtClean="0"/>
              <a:t>використання</a:t>
            </a:r>
            <a:r>
              <a:rPr lang="ru-RU" sz="1800" dirty="0" smtClean="0"/>
              <a:t> у </a:t>
            </a:r>
            <a:r>
              <a:rPr lang="ru-RU" sz="1800" dirty="0" err="1" smtClean="0"/>
              <a:t>медицині</a:t>
            </a:r>
            <a:r>
              <a:rPr lang="ru-RU" sz="1800" dirty="0" smtClean="0"/>
              <a:t> </a:t>
            </a:r>
            <a:r>
              <a:rPr lang="ru-RU" sz="1800" dirty="0" err="1" smtClean="0"/>
              <a:t>рослина</a:t>
            </a:r>
            <a:r>
              <a:rPr lang="ru-RU" sz="1800" dirty="0" smtClean="0"/>
              <a:t> </a:t>
            </a:r>
            <a:r>
              <a:rPr lang="ru-RU" sz="1800" dirty="0" err="1" smtClean="0"/>
              <a:t>заготовлюється</a:t>
            </a:r>
            <a:r>
              <a:rPr lang="ru-RU" sz="1800" dirty="0" smtClean="0"/>
              <a:t> </a:t>
            </a:r>
            <a:r>
              <a:rPr lang="ru-RU" sz="1800" dirty="0" err="1" smtClean="0"/>
              <a:t>у</a:t>
            </a:r>
            <a:r>
              <a:rPr lang="ru-RU" sz="1800" dirty="0" smtClean="0"/>
              <a:t> </a:t>
            </a:r>
            <a:r>
              <a:rPr lang="ru-RU" sz="1800" dirty="0" err="1" smtClean="0"/>
              <a:t>першій</a:t>
            </a:r>
            <a:r>
              <a:rPr lang="ru-RU" sz="1800" dirty="0" smtClean="0"/>
              <a:t> </a:t>
            </a:r>
            <a:r>
              <a:rPr lang="ru-RU" sz="1800" dirty="0" err="1" smtClean="0"/>
              <a:t>половині</a:t>
            </a:r>
            <a:r>
              <a:rPr lang="ru-RU" sz="1800" dirty="0" smtClean="0"/>
              <a:t> </a:t>
            </a:r>
            <a:r>
              <a:rPr lang="ru-RU" sz="1800" dirty="0" err="1" smtClean="0"/>
              <a:t>періоду</a:t>
            </a:r>
            <a:r>
              <a:rPr lang="ru-RU" sz="1800" dirty="0" smtClean="0"/>
              <a:t> </a:t>
            </a:r>
            <a:r>
              <a:rPr lang="ru-RU" sz="1800" dirty="0" err="1" smtClean="0"/>
              <a:t>цвітіння</a:t>
            </a:r>
            <a:r>
              <a:rPr lang="ru-RU" sz="1800" dirty="0" smtClean="0"/>
              <a:t>, до того, як </a:t>
            </a:r>
            <a:r>
              <a:rPr lang="ru-RU" sz="1800" dirty="0" err="1" smtClean="0"/>
              <a:t>квіткові</a:t>
            </a:r>
            <a:r>
              <a:rPr lang="ru-RU" sz="1800" dirty="0" smtClean="0"/>
              <a:t> головки </a:t>
            </a:r>
            <a:r>
              <a:rPr lang="ru-RU" sz="1800" dirty="0" err="1" smtClean="0"/>
              <a:t>потемніють</a:t>
            </a:r>
            <a:r>
              <a:rPr lang="ru-RU" sz="1800" dirty="0" smtClean="0"/>
              <a:t>.</a:t>
            </a:r>
            <a:br>
              <a:rPr lang="ru-RU" sz="1800" dirty="0" smtClean="0"/>
            </a:br>
            <a:r>
              <a:rPr lang="ru-RU" sz="1800" dirty="0" err="1" smtClean="0"/>
              <a:t>Збір</a:t>
            </a:r>
            <a:r>
              <a:rPr lang="ru-RU" sz="1800" dirty="0" smtClean="0"/>
              <a:t> </a:t>
            </a:r>
            <a:r>
              <a:rPr lang="ru-RU" sz="1800" dirty="0" err="1" smtClean="0"/>
              <a:t>слід</a:t>
            </a:r>
            <a:r>
              <a:rPr lang="ru-RU" sz="1800" dirty="0" smtClean="0"/>
              <a:t> </a:t>
            </a:r>
            <a:r>
              <a:rPr lang="ru-RU" sz="1800" dirty="0" err="1" smtClean="0"/>
              <a:t>проводити</a:t>
            </a:r>
            <a:r>
              <a:rPr lang="ru-RU" sz="1800" dirty="0" smtClean="0"/>
              <a:t> у </a:t>
            </a:r>
            <a:r>
              <a:rPr lang="ru-RU" sz="1800" dirty="0" err="1" smtClean="0"/>
              <a:t>сонячні</a:t>
            </a:r>
            <a:r>
              <a:rPr lang="ru-RU" sz="1800" dirty="0" smtClean="0"/>
              <a:t> </a:t>
            </a:r>
            <a:r>
              <a:rPr lang="ru-RU" sz="1800" dirty="0" err="1" smtClean="0"/>
              <a:t>дні</a:t>
            </a:r>
            <a:r>
              <a:rPr lang="ru-RU" sz="1800" dirty="0" smtClean="0"/>
              <a:t>: </a:t>
            </a:r>
            <a:r>
              <a:rPr lang="ru-RU" sz="1800" dirty="0" err="1" smtClean="0"/>
              <a:t>деревій</a:t>
            </a:r>
            <a:r>
              <a:rPr lang="ru-RU" sz="1800" dirty="0" smtClean="0"/>
              <a:t> за таких умов </a:t>
            </a:r>
            <a:r>
              <a:rPr lang="ru-RU" sz="1800" dirty="0" err="1" smtClean="0"/>
              <a:t>матиме</a:t>
            </a:r>
            <a:r>
              <a:rPr lang="ru-RU" sz="1800" dirty="0" smtClean="0"/>
              <a:t> </a:t>
            </a:r>
            <a:r>
              <a:rPr lang="ru-RU" sz="1800" dirty="0" err="1" smtClean="0"/>
              <a:t>значну</a:t>
            </a:r>
            <a:r>
              <a:rPr lang="ru-RU" sz="1800" dirty="0" smtClean="0"/>
              <a:t> </a:t>
            </a:r>
            <a:r>
              <a:rPr lang="ru-RU" sz="1800" dirty="0" err="1" smtClean="0"/>
              <a:t>цілющу</a:t>
            </a:r>
            <a:r>
              <a:rPr lang="ru-RU" sz="1800" dirty="0" smtClean="0"/>
              <a:t> </a:t>
            </a:r>
            <a:r>
              <a:rPr lang="ru-RU" sz="1800" dirty="0" err="1" smtClean="0"/>
              <a:t>дію</a:t>
            </a:r>
            <a:r>
              <a:rPr lang="ru-RU" sz="1800" dirty="0" smtClean="0"/>
              <a:t> та </a:t>
            </a:r>
            <a:r>
              <a:rPr lang="ru-RU" sz="1800" dirty="0" err="1" smtClean="0"/>
              <a:t>довше</a:t>
            </a:r>
            <a:r>
              <a:rPr lang="ru-RU" sz="1800" dirty="0" smtClean="0"/>
              <a:t> </a:t>
            </a:r>
            <a:r>
              <a:rPr lang="ru-RU" sz="1800" dirty="0" err="1" smtClean="0"/>
              <a:t>зберігатиметься</a:t>
            </a:r>
            <a:r>
              <a:rPr lang="ru-RU" sz="1800" dirty="0" smtClean="0"/>
              <a:t>.</a:t>
            </a:r>
            <a:br>
              <a:rPr lang="ru-RU" sz="1800" dirty="0" smtClean="0"/>
            </a:br>
            <a:r>
              <a:rPr lang="ru-RU" sz="1800" dirty="0" smtClean="0"/>
              <a:t>Стебла </a:t>
            </a:r>
            <a:r>
              <a:rPr lang="ru-RU" sz="1800" dirty="0" err="1" smtClean="0"/>
              <a:t>з</a:t>
            </a:r>
            <a:r>
              <a:rPr lang="ru-RU" sz="1800" dirty="0" smtClean="0"/>
              <a:t> </a:t>
            </a:r>
            <a:r>
              <a:rPr lang="ru-RU" sz="1800" dirty="0" err="1" smtClean="0"/>
              <a:t>верхівками</a:t>
            </a:r>
            <a:r>
              <a:rPr lang="ru-RU" sz="1800" dirty="0" smtClean="0"/>
              <a:t> </a:t>
            </a:r>
            <a:r>
              <a:rPr lang="ru-RU" sz="1800" dirty="0" err="1" smtClean="0"/>
              <a:t>зрізують</a:t>
            </a:r>
            <a:r>
              <a:rPr lang="ru-RU" sz="1800" dirty="0" smtClean="0"/>
              <a:t> за </a:t>
            </a:r>
            <a:r>
              <a:rPr lang="ru-RU" sz="1800" dirty="0" err="1" smtClean="0"/>
              <a:t>допомогою</a:t>
            </a:r>
            <a:r>
              <a:rPr lang="ru-RU" sz="1800" dirty="0" smtClean="0"/>
              <a:t> серпа, ножа </a:t>
            </a:r>
            <a:r>
              <a:rPr lang="ru-RU" sz="1800" dirty="0" err="1" smtClean="0"/>
              <a:t>або</a:t>
            </a:r>
            <a:r>
              <a:rPr lang="ru-RU" sz="1800" dirty="0" smtClean="0"/>
              <a:t> </a:t>
            </a:r>
            <a:r>
              <a:rPr lang="ru-RU" sz="1800" dirty="0" err="1" smtClean="0"/>
              <a:t>сікатора</a:t>
            </a:r>
            <a:r>
              <a:rPr lang="ru-RU" sz="1800" dirty="0" smtClean="0"/>
              <a:t>. У </a:t>
            </a:r>
            <a:r>
              <a:rPr lang="ru-RU" sz="1800" dirty="0" err="1" smtClean="0"/>
              <a:t>разі</a:t>
            </a:r>
            <a:r>
              <a:rPr lang="ru-RU" sz="1800" dirty="0" smtClean="0"/>
              <a:t> </a:t>
            </a:r>
            <a:r>
              <a:rPr lang="ru-RU" sz="1800" dirty="0" err="1" smtClean="0"/>
              <a:t>утворення</a:t>
            </a:r>
            <a:r>
              <a:rPr lang="ru-RU" sz="1800" dirty="0" smtClean="0"/>
              <a:t> </a:t>
            </a:r>
            <a:r>
              <a:rPr lang="ru-RU" sz="1800" dirty="0" err="1" smtClean="0"/>
              <a:t>заростей</a:t>
            </a:r>
            <a:r>
              <a:rPr lang="ru-RU" sz="1800" dirty="0" smtClean="0"/>
              <a:t> </a:t>
            </a:r>
            <a:r>
              <a:rPr lang="ru-RU" sz="1800" dirty="0" err="1" smtClean="0"/>
              <a:t>їх</a:t>
            </a:r>
            <a:r>
              <a:rPr lang="ru-RU" sz="1800" dirty="0" smtClean="0"/>
              <a:t> </a:t>
            </a:r>
            <a:r>
              <a:rPr lang="ru-RU" sz="1800" dirty="0" err="1" smtClean="0"/>
              <a:t>можна</a:t>
            </a:r>
            <a:r>
              <a:rPr lang="ru-RU" sz="1800" dirty="0" smtClean="0"/>
              <a:t> </a:t>
            </a:r>
            <a:r>
              <a:rPr lang="ru-RU" sz="1800" dirty="0" err="1" smtClean="0"/>
              <a:t>скошувати</a:t>
            </a:r>
            <a:r>
              <a:rPr lang="ru-RU" sz="1800" dirty="0" smtClean="0"/>
              <a:t> косою, а </a:t>
            </a:r>
            <a:r>
              <a:rPr lang="ru-RU" sz="1800" dirty="0" err="1" smtClean="0"/>
              <a:t>потім</a:t>
            </a:r>
            <a:r>
              <a:rPr lang="ru-RU" sz="1800" dirty="0" smtClean="0"/>
              <a:t> </a:t>
            </a:r>
            <a:r>
              <a:rPr lang="ru-RU" sz="1800" dirty="0" err="1" smtClean="0"/>
              <a:t>із</a:t>
            </a:r>
            <a:r>
              <a:rPr lang="ru-RU" sz="1800" dirty="0" smtClean="0"/>
              <a:t> </a:t>
            </a:r>
            <a:r>
              <a:rPr lang="ru-RU" sz="1800" dirty="0" err="1" smtClean="0"/>
              <a:t>цієї</a:t>
            </a:r>
            <a:r>
              <a:rPr lang="ru-RU" sz="1800" dirty="0" smtClean="0"/>
              <a:t> </a:t>
            </a:r>
            <a:r>
              <a:rPr lang="ru-RU" sz="1800" dirty="0" err="1" smtClean="0"/>
              <a:t>маси</a:t>
            </a:r>
            <a:r>
              <a:rPr lang="ru-RU" sz="1800" dirty="0" smtClean="0"/>
              <a:t> </a:t>
            </a:r>
            <a:r>
              <a:rPr lang="ru-RU" sz="1800" dirty="0" err="1" smtClean="0"/>
              <a:t>вибирати</a:t>
            </a:r>
            <a:r>
              <a:rPr lang="ru-RU" sz="1800" dirty="0" smtClean="0"/>
              <a:t> траву. З </a:t>
            </a:r>
            <a:r>
              <a:rPr lang="ru-RU" sz="1800" dirty="0" err="1" smtClean="0"/>
              <a:t>однієї</a:t>
            </a:r>
            <a:r>
              <a:rPr lang="ru-RU" sz="1800" dirty="0" smtClean="0"/>
              <a:t> </a:t>
            </a:r>
            <a:r>
              <a:rPr lang="ru-RU" sz="1800" dirty="0" err="1" smtClean="0"/>
              <a:t>і</a:t>
            </a:r>
            <a:r>
              <a:rPr lang="ru-RU" sz="1800" dirty="0" smtClean="0"/>
              <a:t> </a:t>
            </a:r>
            <a:r>
              <a:rPr lang="ru-RU" sz="1800" dirty="0" err="1" smtClean="0"/>
              <a:t>тієї</a:t>
            </a:r>
            <a:r>
              <a:rPr lang="ru-RU" sz="1800" dirty="0" smtClean="0"/>
              <a:t> ж </a:t>
            </a:r>
            <a:r>
              <a:rPr lang="ru-RU" sz="1800" dirty="0" err="1" smtClean="0"/>
              <a:t>ділянки</a:t>
            </a:r>
            <a:r>
              <a:rPr lang="ru-RU" sz="1800" dirty="0" smtClean="0"/>
              <a:t> </a:t>
            </a:r>
            <a:r>
              <a:rPr lang="ru-RU" sz="1800" dirty="0" err="1" smtClean="0"/>
              <a:t>можна</a:t>
            </a:r>
            <a:r>
              <a:rPr lang="ru-RU" sz="1800" dirty="0" smtClean="0"/>
              <a:t> </a:t>
            </a:r>
            <a:r>
              <a:rPr lang="ru-RU" sz="1800" dirty="0" err="1" smtClean="0"/>
              <a:t>проводити</a:t>
            </a:r>
            <a:r>
              <a:rPr lang="ru-RU" sz="1800" dirty="0" smtClean="0"/>
              <a:t> </a:t>
            </a:r>
            <a:r>
              <a:rPr lang="ru-RU" sz="1800" dirty="0" err="1" smtClean="0"/>
              <a:t>збір</a:t>
            </a:r>
            <a:r>
              <a:rPr lang="ru-RU" sz="1800" dirty="0" smtClean="0"/>
              <a:t> 2–3 роки </a:t>
            </a:r>
            <a:r>
              <a:rPr lang="ru-RU" sz="1800" dirty="0" err="1" smtClean="0"/>
              <a:t>поспіль</a:t>
            </a:r>
            <a:r>
              <a:rPr lang="ru-RU" sz="1800" dirty="0" smtClean="0"/>
              <a:t>. </a:t>
            </a:r>
            <a:r>
              <a:rPr lang="ru-RU" sz="1800" dirty="0" err="1" smtClean="0"/>
              <a:t>Після</a:t>
            </a:r>
            <a:r>
              <a:rPr lang="ru-RU" sz="1800" dirty="0" smtClean="0"/>
              <a:t> </a:t>
            </a:r>
            <a:r>
              <a:rPr lang="ru-RU" sz="1800" dirty="0" err="1" smtClean="0"/>
              <a:t>цього</a:t>
            </a:r>
            <a:r>
              <a:rPr lang="ru-RU" sz="1800" dirty="0" smtClean="0"/>
              <a:t> </a:t>
            </a:r>
            <a:r>
              <a:rPr lang="ru-RU" sz="1800" dirty="0" err="1" smtClean="0"/>
              <a:t>потрібно</a:t>
            </a:r>
            <a:r>
              <a:rPr lang="ru-RU" sz="1800" dirty="0" smtClean="0"/>
              <a:t> </a:t>
            </a:r>
            <a:r>
              <a:rPr lang="ru-RU" sz="1800" dirty="0" err="1" smtClean="0"/>
              <a:t>зробити</a:t>
            </a:r>
            <a:r>
              <a:rPr lang="ru-RU" sz="1800" dirty="0" smtClean="0"/>
              <a:t> перерву на 1–2 роки.</a:t>
            </a:r>
            <a:br>
              <a:rPr lang="ru-RU" sz="1800" dirty="0" smtClean="0"/>
            </a:br>
            <a:r>
              <a:rPr lang="ru-RU" sz="1800" dirty="0" err="1" smtClean="0"/>
              <a:t>Зрізані</a:t>
            </a:r>
            <a:r>
              <a:rPr lang="ru-RU" sz="1800" dirty="0" smtClean="0"/>
              <a:t> стебла </a:t>
            </a:r>
            <a:r>
              <a:rPr lang="ru-RU" sz="1800" dirty="0" err="1" smtClean="0"/>
              <a:t>з</a:t>
            </a:r>
            <a:r>
              <a:rPr lang="ru-RU" sz="1800" dirty="0" smtClean="0"/>
              <a:t> </a:t>
            </a:r>
            <a:r>
              <a:rPr lang="ru-RU" sz="1800" dirty="0" err="1" smtClean="0"/>
              <a:t>верхівками</a:t>
            </a:r>
            <a:r>
              <a:rPr lang="ru-RU" sz="1800" dirty="0" smtClean="0"/>
              <a:t> </a:t>
            </a:r>
            <a:r>
              <a:rPr lang="ru-RU" sz="1800" dirty="0" err="1" smtClean="0"/>
              <a:t>повинні</a:t>
            </a:r>
            <a:r>
              <a:rPr lang="ru-RU" sz="1800" dirty="0" smtClean="0"/>
              <a:t> бути </a:t>
            </a:r>
            <a:r>
              <a:rPr lang="ru-RU" sz="1800" dirty="0" err="1" smtClean="0"/>
              <a:t>близько</a:t>
            </a:r>
            <a:r>
              <a:rPr lang="ru-RU" sz="1800" dirty="0" smtClean="0"/>
              <a:t> 15 см у </a:t>
            </a:r>
            <a:r>
              <a:rPr lang="ru-RU" sz="1800" dirty="0" err="1" smtClean="0"/>
              <a:t>довжину</a:t>
            </a:r>
            <a:r>
              <a:rPr lang="ru-RU" sz="1800" dirty="0" smtClean="0"/>
              <a:t> (без </a:t>
            </a:r>
            <a:r>
              <a:rPr lang="ru-RU" sz="1800" dirty="0" err="1" smtClean="0"/>
              <a:t>здерев'янілих</a:t>
            </a:r>
            <a:r>
              <a:rPr lang="ru-RU" sz="1800" dirty="0" smtClean="0"/>
              <a:t> </a:t>
            </a:r>
            <a:r>
              <a:rPr lang="ru-RU" sz="1800" dirty="0" err="1" smtClean="0"/>
              <a:t>безлистих</a:t>
            </a:r>
            <a:r>
              <a:rPr lang="ru-RU" sz="1800" dirty="0" smtClean="0"/>
              <a:t> стебел), а </a:t>
            </a:r>
            <a:r>
              <a:rPr lang="ru-RU" sz="1800" dirty="0" err="1" smtClean="0"/>
              <a:t>квітки</a:t>
            </a:r>
            <a:r>
              <a:rPr lang="ru-RU" sz="1800" dirty="0" smtClean="0"/>
              <a:t> — </a:t>
            </a:r>
            <a:r>
              <a:rPr lang="ru-RU" sz="1800" dirty="0" err="1" smtClean="0"/>
              <a:t>зрізані</a:t>
            </a:r>
            <a:r>
              <a:rPr lang="ru-RU" sz="1800" dirty="0" smtClean="0"/>
              <a:t> на </a:t>
            </a:r>
            <a:r>
              <a:rPr lang="ru-RU" sz="1800" dirty="0" err="1" smtClean="0"/>
              <a:t>відстані</a:t>
            </a:r>
            <a:r>
              <a:rPr lang="ru-RU" sz="1800" dirty="0" smtClean="0"/>
              <a:t> 2 см </a:t>
            </a:r>
            <a:r>
              <a:rPr lang="ru-RU" sz="1800" dirty="0" err="1" smtClean="0"/>
              <a:t>від</a:t>
            </a:r>
            <a:r>
              <a:rPr lang="ru-RU" sz="1800" dirty="0" smtClean="0"/>
              <a:t> </a:t>
            </a:r>
            <a:r>
              <a:rPr lang="ru-RU" sz="1800" dirty="0" err="1" smtClean="0"/>
              <a:t>верхівки</a:t>
            </a:r>
            <a:r>
              <a:rPr lang="ru-RU" sz="1800" dirty="0" smtClean="0"/>
              <a:t>.</a:t>
            </a:r>
            <a:br>
              <a:rPr lang="ru-RU" sz="1800" dirty="0" smtClean="0"/>
            </a:br>
            <a:r>
              <a:rPr lang="ru-RU" sz="1800" dirty="0" err="1" smtClean="0"/>
              <a:t>Сировину</a:t>
            </a:r>
            <a:r>
              <a:rPr lang="ru-RU" sz="1800" dirty="0" smtClean="0"/>
              <a:t> </a:t>
            </a:r>
            <a:r>
              <a:rPr lang="ru-RU" sz="1800" dirty="0" err="1" smtClean="0"/>
              <a:t>потрібно</a:t>
            </a:r>
            <a:r>
              <a:rPr lang="ru-RU" sz="1800" dirty="0" smtClean="0"/>
              <a:t> </a:t>
            </a:r>
            <a:r>
              <a:rPr lang="ru-RU" sz="1800" dirty="0" err="1" smtClean="0"/>
              <a:t>відсортувати</a:t>
            </a:r>
            <a:r>
              <a:rPr lang="ru-RU" sz="1800" dirty="0" smtClean="0"/>
              <a:t>: </a:t>
            </a:r>
            <a:r>
              <a:rPr lang="ru-RU" sz="1800" dirty="0" err="1" smtClean="0"/>
              <a:t>видалити</a:t>
            </a:r>
            <a:r>
              <a:rPr lang="ru-RU" sz="1800" dirty="0" smtClean="0"/>
              <a:t> </a:t>
            </a:r>
            <a:r>
              <a:rPr lang="ru-RU" sz="1800" dirty="0" err="1" smtClean="0"/>
              <a:t>грубі</a:t>
            </a:r>
            <a:r>
              <a:rPr lang="ru-RU" sz="1800" dirty="0" smtClean="0"/>
              <a:t> стебла, щитки </a:t>
            </a:r>
            <a:r>
              <a:rPr lang="ru-RU" sz="1800" dirty="0" err="1" smtClean="0"/>
              <a:t>з</a:t>
            </a:r>
            <a:r>
              <a:rPr lang="ru-RU" sz="1800" dirty="0" smtClean="0"/>
              <a:t> </a:t>
            </a:r>
            <a:r>
              <a:rPr lang="ru-RU" sz="1800" dirty="0" err="1" smtClean="0"/>
              <a:t>побурілими</a:t>
            </a:r>
            <a:r>
              <a:rPr lang="ru-RU" sz="1800" dirty="0" smtClean="0"/>
              <a:t> </a:t>
            </a:r>
            <a:r>
              <a:rPr lang="ru-RU" sz="1800" dirty="0" err="1" smtClean="0"/>
              <a:t>квітками</a:t>
            </a:r>
            <a:r>
              <a:rPr lang="ru-RU" sz="1800" dirty="0" smtClean="0"/>
              <a:t>. </a:t>
            </a:r>
            <a:r>
              <a:rPr lang="ru-RU" sz="1800" dirty="0" err="1" smtClean="0"/>
              <a:t>Потім</a:t>
            </a:r>
            <a:r>
              <a:rPr lang="ru-RU" sz="1800" dirty="0" smtClean="0"/>
              <a:t> </a:t>
            </a:r>
            <a:r>
              <a:rPr lang="ru-RU" sz="1800" dirty="0" err="1" smtClean="0"/>
              <a:t>її</a:t>
            </a:r>
            <a:r>
              <a:rPr lang="ru-RU" sz="1800" dirty="0" smtClean="0"/>
              <a:t> </a:t>
            </a:r>
            <a:r>
              <a:rPr lang="ru-RU" sz="1800" dirty="0" err="1" smtClean="0"/>
              <a:t>розкладають</a:t>
            </a:r>
            <a:r>
              <a:rPr lang="ru-RU" sz="1800" dirty="0" smtClean="0"/>
              <a:t> тонким шаром </a:t>
            </a:r>
            <a:r>
              <a:rPr lang="ru-RU" sz="1800" dirty="0" err="1" smtClean="0"/>
              <a:t>або</a:t>
            </a:r>
            <a:r>
              <a:rPr lang="ru-RU" sz="1800" dirty="0" smtClean="0"/>
              <a:t> </a:t>
            </a:r>
            <a:r>
              <a:rPr lang="ru-RU" sz="1800" dirty="0" err="1" smtClean="0"/>
              <a:t>зв'язують</a:t>
            </a:r>
            <a:r>
              <a:rPr lang="ru-RU" sz="1800" dirty="0" smtClean="0"/>
              <a:t> у пучки </a:t>
            </a:r>
            <a:r>
              <a:rPr lang="ru-RU" sz="1800" dirty="0" err="1" smtClean="0"/>
              <a:t>і</a:t>
            </a:r>
            <a:r>
              <a:rPr lang="ru-RU" sz="1800" dirty="0" smtClean="0"/>
              <a:t> </a:t>
            </a:r>
            <a:r>
              <a:rPr lang="ru-RU" sz="1800" dirty="0" err="1" smtClean="0"/>
              <a:t>сушать</a:t>
            </a:r>
            <a:r>
              <a:rPr lang="ru-RU" sz="1800" dirty="0" smtClean="0"/>
              <a:t> у </a:t>
            </a:r>
            <a:r>
              <a:rPr lang="ru-RU" sz="1800" dirty="0" err="1" smtClean="0"/>
              <a:t>затінку</a:t>
            </a:r>
            <a:r>
              <a:rPr lang="ru-RU" sz="1800" dirty="0" smtClean="0"/>
              <a:t>. </a:t>
            </a:r>
            <a:r>
              <a:rPr lang="ru-RU" sz="1800" dirty="0" err="1" smtClean="0"/>
              <a:t>Розкладену</a:t>
            </a:r>
            <a:r>
              <a:rPr lang="ru-RU" sz="1800" dirty="0" smtClean="0"/>
              <a:t> </a:t>
            </a:r>
            <a:r>
              <a:rPr lang="ru-RU" sz="1800" dirty="0" err="1" smtClean="0"/>
              <a:t>сировину</a:t>
            </a:r>
            <a:r>
              <a:rPr lang="ru-RU" sz="1800" dirty="0" smtClean="0"/>
              <a:t> </a:t>
            </a:r>
            <a:r>
              <a:rPr lang="ru-RU" sz="1800" dirty="0" err="1" smtClean="0"/>
              <a:t>потрібно</a:t>
            </a:r>
            <a:r>
              <a:rPr lang="ru-RU" sz="1800" dirty="0" smtClean="0"/>
              <a:t> </a:t>
            </a:r>
            <a:r>
              <a:rPr lang="ru-RU" sz="1800" dirty="0" err="1" smtClean="0"/>
              <a:t>періодично</a:t>
            </a:r>
            <a:r>
              <a:rPr lang="ru-RU" sz="1800" dirty="0" smtClean="0"/>
              <a:t> </a:t>
            </a:r>
            <a:r>
              <a:rPr lang="ru-RU" sz="1800" dirty="0" err="1" smtClean="0"/>
              <a:t>помішувати</a:t>
            </a:r>
            <a:r>
              <a:rPr lang="ru-RU" sz="1800" dirty="0" smtClean="0"/>
              <a:t>. </a:t>
            </a:r>
            <a:r>
              <a:rPr lang="ru-RU" sz="1800" dirty="0" err="1" smtClean="0"/>
              <a:t>Деревій</a:t>
            </a:r>
            <a:r>
              <a:rPr lang="ru-RU" sz="1800" dirty="0" smtClean="0"/>
              <a:t> </a:t>
            </a:r>
            <a:r>
              <a:rPr lang="ru-RU" sz="1800" dirty="0" err="1" smtClean="0"/>
              <a:t>можна</a:t>
            </a:r>
            <a:r>
              <a:rPr lang="ru-RU" sz="1800" dirty="0" smtClean="0"/>
              <a:t> </a:t>
            </a:r>
            <a:r>
              <a:rPr lang="ru-RU" sz="1800" dirty="0" err="1" smtClean="0"/>
              <a:t>сушити</a:t>
            </a:r>
            <a:r>
              <a:rPr lang="ru-RU" sz="1800" dirty="0" smtClean="0"/>
              <a:t> </a:t>
            </a:r>
            <a:r>
              <a:rPr lang="ru-RU" sz="1800" dirty="0" err="1" smtClean="0"/>
              <a:t>і</a:t>
            </a:r>
            <a:r>
              <a:rPr lang="ru-RU" sz="1800" dirty="0" smtClean="0"/>
              <a:t> в </a:t>
            </a:r>
            <a:r>
              <a:rPr lang="ru-RU" sz="1800" dirty="0" err="1" smtClean="0"/>
              <a:t>сушарках</a:t>
            </a:r>
            <a:r>
              <a:rPr lang="ru-RU" sz="1800" dirty="0" smtClean="0"/>
              <a:t> за </a:t>
            </a:r>
            <a:r>
              <a:rPr lang="ru-RU" sz="1800" dirty="0" err="1" smtClean="0"/>
              <a:t>температури</a:t>
            </a:r>
            <a:r>
              <a:rPr lang="ru-RU" sz="1800" dirty="0" smtClean="0"/>
              <a:t> 35–40°С. </a:t>
            </a:r>
            <a:r>
              <a:rPr lang="ru-RU" sz="1800" dirty="0" err="1" smtClean="0"/>
              <a:t>Сушіння</a:t>
            </a:r>
            <a:r>
              <a:rPr lang="ru-RU" sz="1800" dirty="0" smtClean="0"/>
              <a:t> </a:t>
            </a:r>
            <a:r>
              <a:rPr lang="ru-RU" sz="1800" dirty="0" err="1" smtClean="0"/>
              <a:t>закінчується</a:t>
            </a:r>
            <a:r>
              <a:rPr lang="ru-RU" sz="1800" dirty="0" smtClean="0"/>
              <a:t>, коли стебла легко </a:t>
            </a:r>
            <a:r>
              <a:rPr lang="ru-RU" sz="1800" dirty="0" err="1" smtClean="0"/>
              <a:t>ламаються</a:t>
            </a:r>
            <a:r>
              <a:rPr lang="ru-RU" sz="1800" dirty="0" smtClean="0"/>
              <a:t>. Траву </a:t>
            </a:r>
            <a:r>
              <a:rPr lang="ru-RU" sz="1800" dirty="0" err="1" smtClean="0"/>
              <a:t>ріжуть</a:t>
            </a:r>
            <a:r>
              <a:rPr lang="ru-RU" sz="1800" dirty="0" smtClean="0"/>
              <a:t> </a:t>
            </a:r>
            <a:r>
              <a:rPr lang="ru-RU" sz="1800" dirty="0" err="1" smtClean="0"/>
              <a:t>і</a:t>
            </a:r>
            <a:r>
              <a:rPr lang="ru-RU" sz="1800" dirty="0" smtClean="0"/>
              <a:t> </a:t>
            </a:r>
            <a:r>
              <a:rPr lang="ru-RU" sz="1800" dirty="0" err="1" smtClean="0"/>
              <a:t>розкладають</a:t>
            </a:r>
            <a:r>
              <a:rPr lang="ru-RU" sz="1800" dirty="0" smtClean="0"/>
              <a:t> у </a:t>
            </a:r>
            <a:r>
              <a:rPr lang="ru-RU" sz="1800" dirty="0" err="1" smtClean="0"/>
              <a:t>скляні</a:t>
            </a:r>
            <a:r>
              <a:rPr lang="ru-RU" sz="1800" dirty="0" smtClean="0"/>
              <a:t> банки. </a:t>
            </a:r>
            <a:r>
              <a:rPr lang="ru-RU" sz="1800" dirty="0" err="1" smtClean="0"/>
              <a:t>Зберігають</a:t>
            </a:r>
            <a:r>
              <a:rPr lang="ru-RU" sz="1800" dirty="0" smtClean="0"/>
              <a:t> </a:t>
            </a:r>
            <a:r>
              <a:rPr lang="ru-RU" sz="1800" dirty="0" err="1" smtClean="0"/>
              <a:t>близько</a:t>
            </a:r>
            <a:r>
              <a:rPr lang="ru-RU" sz="1800" dirty="0" smtClean="0"/>
              <a:t> 2-х </a:t>
            </a:r>
            <a:r>
              <a:rPr lang="ru-RU" sz="1800" dirty="0" err="1" smtClean="0"/>
              <a:t>років</a:t>
            </a:r>
            <a:r>
              <a:rPr lang="ru-RU" sz="1800" dirty="0" smtClean="0"/>
              <a:t>.</a:t>
            </a:r>
            <a:r>
              <a:rPr lang="ru-RU" sz="2400" dirty="0" smtClean="0"/>
              <a:t/>
            </a:r>
            <a:br>
              <a:rPr lang="ru-RU" sz="2400" dirty="0" smtClean="0"/>
            </a:b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r>
            <a:b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br>
            <a:r>
              <a:rPr lang="ru-RU"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r>
            <a:br>
              <a:rPr lang="ru-RU"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br>
            <a:endParaRPr lang="ru-RU" b="1"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214290"/>
            <a:ext cx="8429684" cy="6429420"/>
          </a:xfrm>
        </p:spPr>
        <p:txBody>
          <a:bodyPr/>
          <a:lstStyle/>
          <a:p>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ЛІКУВАЛЬНІ ВЛАСТИВОСТІ</a:t>
            </a:r>
            <a:b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b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ІСТОРИЧНА ДОВІДКА</a:t>
            </a:r>
            <a:b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br>
            <a:r>
              <a:rPr lang="ru-RU" dirty="0" smtClean="0"/>
              <a:t> </a:t>
            </a:r>
            <a:r>
              <a:rPr lang="ru-RU" sz="1800" dirty="0" smtClean="0"/>
              <a:t>Описи </a:t>
            </a:r>
            <a:r>
              <a:rPr lang="ru-RU" sz="1800" dirty="0" err="1" smtClean="0"/>
              <a:t>деревію</a:t>
            </a:r>
            <a:r>
              <a:rPr lang="ru-RU" sz="1800" dirty="0" smtClean="0"/>
              <a:t> </a:t>
            </a:r>
            <a:r>
              <a:rPr lang="ru-RU" sz="1800" dirty="0" err="1" smtClean="0"/>
              <a:t>звичайного</a:t>
            </a:r>
            <a:r>
              <a:rPr lang="ru-RU" sz="1800" dirty="0" smtClean="0"/>
              <a:t> </a:t>
            </a:r>
            <a:r>
              <a:rPr lang="ru-RU" sz="1800" dirty="0" err="1" smtClean="0"/>
              <a:t>свідчать</a:t>
            </a:r>
            <a:r>
              <a:rPr lang="ru-RU" sz="1800" dirty="0" smtClean="0"/>
              <a:t> про те, </a:t>
            </a:r>
            <a:r>
              <a:rPr lang="ru-RU" sz="1800" dirty="0" err="1" smtClean="0"/>
              <a:t>що</a:t>
            </a:r>
            <a:r>
              <a:rPr lang="ru-RU" sz="1800" dirty="0" smtClean="0"/>
              <a:t> </a:t>
            </a:r>
            <a:r>
              <a:rPr lang="ru-RU" sz="1800" dirty="0" err="1" smtClean="0"/>
              <a:t>його</a:t>
            </a:r>
            <a:r>
              <a:rPr lang="ru-RU" sz="1800" dirty="0" smtClean="0"/>
              <a:t> </a:t>
            </a:r>
            <a:r>
              <a:rPr lang="ru-RU" sz="1800" dirty="0" err="1" smtClean="0"/>
              <a:t>використовували</a:t>
            </a:r>
            <a:r>
              <a:rPr lang="ru-RU" sz="1800" dirty="0" smtClean="0"/>
              <a:t> </a:t>
            </a:r>
            <a:r>
              <a:rPr lang="ru-RU" sz="1800" dirty="0" err="1" smtClean="0"/>
              <a:t>ще</a:t>
            </a:r>
            <a:r>
              <a:rPr lang="ru-RU" sz="1800" dirty="0" smtClean="0"/>
              <a:t> в </a:t>
            </a:r>
            <a:r>
              <a:rPr lang="ru-RU" sz="1800" dirty="0" err="1" smtClean="0"/>
              <a:t>період</a:t>
            </a:r>
            <a:r>
              <a:rPr lang="ru-RU" sz="1800" dirty="0" smtClean="0"/>
              <a:t> </a:t>
            </a:r>
            <a:r>
              <a:rPr lang="ru-RU" sz="1800" dirty="0" err="1" smtClean="0"/>
              <a:t>середнього</a:t>
            </a:r>
            <a:r>
              <a:rPr lang="ru-RU" sz="1800" dirty="0" smtClean="0"/>
              <a:t> </a:t>
            </a:r>
            <a:r>
              <a:rPr lang="ru-RU" sz="1800" dirty="0" err="1" smtClean="0"/>
              <a:t>палеоліту</a:t>
            </a:r>
            <a:r>
              <a:rPr lang="ru-RU" sz="1800" dirty="0" smtClean="0"/>
              <a:t>. Траву </a:t>
            </a:r>
            <a:r>
              <a:rPr lang="ru-RU" sz="1800" dirty="0" err="1" smtClean="0"/>
              <a:t>застосовували</a:t>
            </a:r>
            <a:r>
              <a:rPr lang="ru-RU" sz="1800" dirty="0" smtClean="0"/>
              <a:t> для </a:t>
            </a:r>
            <a:r>
              <a:rPr lang="ru-RU" sz="1800" dirty="0" err="1" smtClean="0"/>
              <a:t>обробки</a:t>
            </a:r>
            <a:r>
              <a:rPr lang="ru-RU" sz="1800" dirty="0" smtClean="0"/>
              <a:t> ран, </a:t>
            </a:r>
            <a:r>
              <a:rPr lang="ru-RU" sz="1800" dirty="0" err="1" smtClean="0"/>
              <a:t>подолання</a:t>
            </a:r>
            <a:r>
              <a:rPr lang="ru-RU" sz="1800" dirty="0" smtClean="0"/>
              <a:t> головного болю, при </a:t>
            </a:r>
            <a:r>
              <a:rPr lang="ru-RU" sz="1800" dirty="0" err="1" smtClean="0"/>
              <a:t>подагрі</a:t>
            </a:r>
            <a:r>
              <a:rPr lang="ru-RU" sz="1800" dirty="0" smtClean="0"/>
              <a:t>.</a:t>
            </a:r>
            <a:br>
              <a:rPr lang="ru-RU" sz="1800" dirty="0" smtClean="0"/>
            </a:br>
            <a:r>
              <a:rPr lang="ru-RU" sz="1800" dirty="0" err="1" smtClean="0"/>
              <a:t>Деревій</a:t>
            </a:r>
            <a:r>
              <a:rPr lang="ru-RU" sz="1800" dirty="0" smtClean="0"/>
              <a:t> у </a:t>
            </a:r>
            <a:r>
              <a:rPr lang="ru-RU" sz="1800" dirty="0" err="1" smtClean="0"/>
              <a:t>народній</a:t>
            </a:r>
            <a:r>
              <a:rPr lang="ru-RU" sz="1800" dirty="0" smtClean="0"/>
              <a:t> </a:t>
            </a:r>
            <a:r>
              <a:rPr lang="ru-RU" sz="1800" dirty="0" err="1" smtClean="0"/>
              <a:t>медицині</a:t>
            </a:r>
            <a:r>
              <a:rPr lang="ru-RU" sz="1800" dirty="0" smtClean="0"/>
              <a:t> </a:t>
            </a:r>
            <a:r>
              <a:rPr lang="ru-RU" sz="1800" dirty="0" err="1" smtClean="0"/>
              <a:t>з</a:t>
            </a:r>
            <a:r>
              <a:rPr lang="ru-RU" sz="1800" dirty="0" smtClean="0"/>
              <a:t> XIX </a:t>
            </a:r>
            <a:r>
              <a:rPr lang="ru-RU" sz="1800" dirty="0" err="1" smtClean="0"/>
              <a:t>століття</a:t>
            </a:r>
            <a:r>
              <a:rPr lang="ru-RU" sz="1800" dirty="0" smtClean="0"/>
              <a:t> </a:t>
            </a:r>
            <a:r>
              <a:rPr lang="ru-RU" sz="1800" dirty="0" err="1" smtClean="0"/>
              <a:t>використовується</a:t>
            </a:r>
            <a:r>
              <a:rPr lang="ru-RU" sz="1800" dirty="0" smtClean="0"/>
              <a:t> при </a:t>
            </a:r>
            <a:r>
              <a:rPr lang="ru-RU" sz="1800" dirty="0" err="1" smtClean="0"/>
              <a:t>носових</a:t>
            </a:r>
            <a:r>
              <a:rPr lang="ru-RU" sz="1800" dirty="0" smtClean="0"/>
              <a:t>, </a:t>
            </a:r>
            <a:r>
              <a:rPr lang="ru-RU" sz="1800" dirty="0" err="1" smtClean="0"/>
              <a:t>маткових</a:t>
            </a:r>
            <a:r>
              <a:rPr lang="ru-RU" sz="1800" dirty="0" smtClean="0"/>
              <a:t>, </a:t>
            </a:r>
            <a:r>
              <a:rPr lang="ru-RU" sz="1800" dirty="0" err="1" smtClean="0"/>
              <a:t>гемороїдальних</a:t>
            </a:r>
            <a:r>
              <a:rPr lang="ru-RU" sz="1800" dirty="0" smtClean="0"/>
              <a:t> </a:t>
            </a:r>
            <a:r>
              <a:rPr lang="ru-RU" sz="1800" dirty="0" err="1" smtClean="0"/>
              <a:t>кровотечах</a:t>
            </a:r>
            <a:r>
              <a:rPr lang="ru-RU" sz="1800" dirty="0" smtClean="0"/>
              <a:t>, а </a:t>
            </a:r>
            <a:r>
              <a:rPr lang="ru-RU" sz="1800" dirty="0" err="1" smtClean="0"/>
              <a:t>також</a:t>
            </a:r>
            <a:r>
              <a:rPr lang="ru-RU" sz="1800" dirty="0" smtClean="0"/>
              <a:t> для </a:t>
            </a:r>
            <a:r>
              <a:rPr lang="ru-RU" sz="1800" dirty="0" err="1" smtClean="0"/>
              <a:t>поліпшення</a:t>
            </a:r>
            <a:r>
              <a:rPr lang="ru-RU" sz="1800" dirty="0" smtClean="0"/>
              <a:t> </a:t>
            </a:r>
            <a:r>
              <a:rPr lang="ru-RU" sz="1800" dirty="0" err="1" smtClean="0"/>
              <a:t>травлення</a:t>
            </a:r>
            <a:r>
              <a:rPr lang="ru-RU" sz="1800" dirty="0" smtClean="0"/>
              <a:t>, </a:t>
            </a:r>
            <a:r>
              <a:rPr lang="ru-RU" sz="1800" dirty="0" err="1" smtClean="0"/>
              <a:t>і</a:t>
            </a:r>
            <a:r>
              <a:rPr lang="ru-RU" sz="1800" dirty="0" smtClean="0"/>
              <a:t> в </a:t>
            </a:r>
            <a:r>
              <a:rPr lang="ru-RU" sz="1800" dirty="0" err="1" smtClean="0"/>
              <a:t>ролі</a:t>
            </a:r>
            <a:r>
              <a:rPr lang="ru-RU" sz="1800" dirty="0" smtClean="0"/>
              <a:t> седативного </a:t>
            </a:r>
            <a:r>
              <a:rPr lang="ru-RU" sz="1800" dirty="0" err="1" smtClean="0"/>
              <a:t>засобу</a:t>
            </a:r>
            <a:r>
              <a:rPr lang="ru-RU" sz="1800" dirty="0" smtClean="0"/>
              <a:t>. </a:t>
            </a:r>
            <a:r>
              <a:rPr lang="ru-RU" sz="1800" dirty="0" err="1" smtClean="0"/>
              <a:t>Деревій</a:t>
            </a:r>
            <a:r>
              <a:rPr lang="ru-RU" sz="1800" dirty="0" smtClean="0"/>
              <a:t> </a:t>
            </a:r>
            <a:r>
              <a:rPr lang="ru-RU" sz="1800" dirty="0" err="1" smtClean="0"/>
              <a:t>отримав</a:t>
            </a:r>
            <a:r>
              <a:rPr lang="ru-RU" sz="1800" dirty="0" smtClean="0"/>
              <a:t> </a:t>
            </a:r>
            <a:r>
              <a:rPr lang="ru-RU" sz="1800" dirty="0" err="1" smtClean="0"/>
              <a:t>застосування</a:t>
            </a:r>
            <a:r>
              <a:rPr lang="ru-RU" sz="1800" dirty="0" smtClean="0"/>
              <a:t> у </a:t>
            </a:r>
            <a:r>
              <a:rPr lang="ru-RU" sz="1800" dirty="0" err="1" smtClean="0"/>
              <a:t>народній</a:t>
            </a:r>
            <a:r>
              <a:rPr lang="ru-RU" sz="1800" dirty="0" smtClean="0"/>
              <a:t> </a:t>
            </a:r>
            <a:r>
              <a:rPr lang="ru-RU" sz="1800" dirty="0" err="1" smtClean="0"/>
              <a:t>медицині</a:t>
            </a:r>
            <a:r>
              <a:rPr lang="ru-RU" sz="1800" dirty="0" smtClean="0"/>
              <a:t> </a:t>
            </a:r>
            <a:r>
              <a:rPr lang="ru-RU" sz="1800" dirty="0" err="1" smtClean="0"/>
              <a:t>різних</a:t>
            </a:r>
            <a:r>
              <a:rPr lang="ru-RU" sz="1800" dirty="0" smtClean="0"/>
              <a:t> </a:t>
            </a:r>
            <a:r>
              <a:rPr lang="ru-RU" sz="1800" dirty="0" err="1" smtClean="0"/>
              <a:t>країн</a:t>
            </a:r>
            <a:r>
              <a:rPr lang="ru-RU" sz="1800" dirty="0" smtClean="0"/>
              <a:t>. </a:t>
            </a:r>
            <a:r>
              <a:rPr lang="ru-RU" sz="1800" dirty="0" err="1" smtClean="0"/>
              <a:t>Лікування</a:t>
            </a:r>
            <a:r>
              <a:rPr lang="ru-RU" sz="1800" dirty="0" smtClean="0"/>
              <a:t> </a:t>
            </a:r>
            <a:r>
              <a:rPr lang="ru-RU" sz="1800" dirty="0" err="1" smtClean="0"/>
              <a:t>деревієм</a:t>
            </a:r>
            <a:r>
              <a:rPr lang="ru-RU" sz="1800" dirty="0" smtClean="0"/>
              <a:t> </a:t>
            </a:r>
            <a:r>
              <a:rPr lang="ru-RU" sz="1800" dirty="0" err="1" smtClean="0"/>
              <a:t>передбачає</a:t>
            </a:r>
            <a:r>
              <a:rPr lang="ru-RU" sz="1800" dirty="0" smtClean="0"/>
              <a:t> </a:t>
            </a:r>
            <a:r>
              <a:rPr lang="ru-RU" sz="1800" dirty="0" err="1" smtClean="0"/>
              <a:t>внутрішнє</a:t>
            </a:r>
            <a:r>
              <a:rPr lang="ru-RU" sz="1800" dirty="0" smtClean="0"/>
              <a:t> </a:t>
            </a:r>
            <a:r>
              <a:rPr lang="ru-RU" sz="1800" dirty="0" err="1" smtClean="0"/>
              <a:t>і</a:t>
            </a:r>
            <a:r>
              <a:rPr lang="ru-RU" sz="1800" dirty="0" smtClean="0"/>
              <a:t> </a:t>
            </a:r>
            <a:r>
              <a:rPr lang="ru-RU" sz="1800" dirty="0" err="1" smtClean="0"/>
              <a:t>зовнішнє</a:t>
            </a:r>
            <a:r>
              <a:rPr lang="ru-RU" sz="1800" dirty="0" smtClean="0"/>
              <a:t> </a:t>
            </a:r>
            <a:r>
              <a:rPr lang="ru-RU" sz="1800" dirty="0" err="1" smtClean="0"/>
              <a:t>застосування</a:t>
            </a:r>
            <a:r>
              <a:rPr lang="ru-RU" sz="1800" dirty="0" smtClean="0"/>
              <a:t>.</a:t>
            </a:r>
            <a:br>
              <a:rPr lang="ru-RU" sz="1800" dirty="0" smtClean="0"/>
            </a:br>
            <a:r>
              <a:rPr lang="ru-RU" sz="1800" dirty="0" smtClean="0"/>
              <a:t>                </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ДІЯ І ЗАСТОСУВАННЯ ДЕРЕВІЮ</a:t>
            </a:r>
            <a:b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br>
            <a:r>
              <a:rPr lang="ru-RU" sz="1800" dirty="0" err="1" smtClean="0"/>
              <a:t>Лікувальні</a:t>
            </a:r>
            <a:r>
              <a:rPr lang="ru-RU" sz="1800" dirty="0" smtClean="0"/>
              <a:t> </a:t>
            </a:r>
            <a:r>
              <a:rPr lang="ru-RU" sz="1800" dirty="0" err="1" smtClean="0"/>
              <a:t>властивості</a:t>
            </a:r>
            <a:r>
              <a:rPr lang="ru-RU" sz="1800" dirty="0" smtClean="0"/>
              <a:t> </a:t>
            </a:r>
            <a:r>
              <a:rPr lang="ru-RU" sz="1800" dirty="0" err="1" smtClean="0"/>
              <a:t>деревію</a:t>
            </a:r>
            <a:r>
              <a:rPr lang="ru-RU" sz="1800" dirty="0" smtClean="0"/>
              <a:t> </a:t>
            </a:r>
            <a:r>
              <a:rPr lang="ru-RU" sz="1800" dirty="0" err="1" smtClean="0"/>
              <a:t>зумовлені</a:t>
            </a:r>
            <a:r>
              <a:rPr lang="ru-RU" sz="1800" dirty="0" smtClean="0"/>
              <a:t>, </a:t>
            </a:r>
            <a:r>
              <a:rPr lang="ru-RU" sz="1800" dirty="0" err="1" smtClean="0"/>
              <a:t>насамперед</a:t>
            </a:r>
            <a:r>
              <a:rPr lang="ru-RU" sz="1800" dirty="0" smtClean="0"/>
              <a:t>, </a:t>
            </a:r>
            <a:r>
              <a:rPr lang="ru-RU" sz="1800" dirty="0" err="1" smtClean="0"/>
              <a:t>кровоспинною</a:t>
            </a:r>
            <a:r>
              <a:rPr lang="ru-RU" sz="1800" dirty="0" smtClean="0"/>
              <a:t> </a:t>
            </a:r>
            <a:r>
              <a:rPr lang="ru-RU" sz="1800" dirty="0" err="1" smtClean="0"/>
              <a:t>і</a:t>
            </a:r>
            <a:r>
              <a:rPr lang="ru-RU" sz="1800" dirty="0" smtClean="0"/>
              <a:t> </a:t>
            </a:r>
            <a:r>
              <a:rPr lang="ru-RU" sz="1800" dirty="0" err="1" smtClean="0"/>
              <a:t>протизапальною</a:t>
            </a:r>
            <a:r>
              <a:rPr lang="ru-RU" sz="1800" dirty="0" smtClean="0"/>
              <a:t> </a:t>
            </a:r>
            <a:r>
              <a:rPr lang="ru-RU" sz="1800" dirty="0" err="1" smtClean="0"/>
              <a:t>дією</a:t>
            </a:r>
            <a:r>
              <a:rPr lang="ru-RU" sz="1800" dirty="0" smtClean="0"/>
              <a:t>. При </a:t>
            </a:r>
            <a:r>
              <a:rPr lang="ru-RU" sz="1800" dirty="0" err="1" smtClean="0"/>
              <a:t>цьому</a:t>
            </a:r>
            <a:r>
              <a:rPr lang="ru-RU" sz="1800" dirty="0" smtClean="0"/>
              <a:t> </a:t>
            </a:r>
            <a:r>
              <a:rPr lang="ru-RU" sz="1800" dirty="0" err="1" smtClean="0"/>
              <a:t>гомеостатичні</a:t>
            </a:r>
            <a:r>
              <a:rPr lang="ru-RU" sz="1800" dirty="0" smtClean="0"/>
              <a:t> </a:t>
            </a:r>
            <a:r>
              <a:rPr lang="ru-RU" sz="1800" dirty="0" err="1" smtClean="0"/>
              <a:t>властивості</a:t>
            </a:r>
            <a:r>
              <a:rPr lang="ru-RU" sz="1800" dirty="0" smtClean="0"/>
              <a:t> трави </a:t>
            </a:r>
            <a:r>
              <a:rPr lang="ru-RU" sz="1800" dirty="0" err="1" smtClean="0"/>
              <a:t>деревію</a:t>
            </a:r>
            <a:r>
              <a:rPr lang="ru-RU" sz="1800" dirty="0" smtClean="0"/>
              <a:t> до </a:t>
            </a:r>
            <a:r>
              <a:rPr lang="ru-RU" sz="1800" dirty="0" err="1" smtClean="0"/>
              <a:t>кінця</a:t>
            </a:r>
            <a:r>
              <a:rPr lang="ru-RU" sz="1800" dirty="0" smtClean="0"/>
              <a:t> не </a:t>
            </a:r>
            <a:r>
              <a:rPr lang="ru-RU" sz="1800" dirty="0" err="1" smtClean="0"/>
              <a:t>вивчені</a:t>
            </a:r>
            <a:r>
              <a:rPr lang="ru-RU" sz="1800" dirty="0" smtClean="0"/>
              <a:t>. </a:t>
            </a:r>
            <a:r>
              <a:rPr lang="ru-RU" sz="1800" dirty="0" err="1" smtClean="0"/>
              <a:t>Відомо</a:t>
            </a:r>
            <a:r>
              <a:rPr lang="ru-RU" sz="1800" dirty="0" smtClean="0"/>
              <a:t>, </a:t>
            </a:r>
            <a:r>
              <a:rPr lang="ru-RU" sz="1800" dirty="0" err="1" smtClean="0"/>
              <a:t>що</a:t>
            </a:r>
            <a:r>
              <a:rPr lang="ru-RU" sz="1800" dirty="0" smtClean="0"/>
              <a:t> </a:t>
            </a:r>
            <a:r>
              <a:rPr lang="ru-RU" sz="1800" dirty="0" err="1" smtClean="0"/>
              <a:t>застосування</a:t>
            </a:r>
            <a:r>
              <a:rPr lang="ru-RU" sz="1800" dirty="0" smtClean="0"/>
              <a:t> </a:t>
            </a:r>
            <a:r>
              <a:rPr lang="ru-RU" sz="1800" dirty="0" err="1" smtClean="0"/>
              <a:t>препаратів</a:t>
            </a:r>
            <a:r>
              <a:rPr lang="ru-RU" sz="1800" dirty="0" smtClean="0"/>
              <a:t> на </a:t>
            </a:r>
            <a:r>
              <a:rPr lang="ru-RU" sz="1800" dirty="0" err="1" smtClean="0"/>
              <a:t>її</a:t>
            </a:r>
            <a:r>
              <a:rPr lang="ru-RU" sz="1800" dirty="0" smtClean="0"/>
              <a:t> </a:t>
            </a:r>
            <a:r>
              <a:rPr lang="ru-RU" sz="1800" dirty="0" err="1" smtClean="0"/>
              <a:t>основі</a:t>
            </a:r>
            <a:r>
              <a:rPr lang="ru-RU" sz="1800" dirty="0" smtClean="0"/>
              <a:t> не </a:t>
            </a:r>
            <a:r>
              <a:rPr lang="ru-RU" sz="1800" dirty="0" err="1" smtClean="0"/>
              <a:t>призводить</a:t>
            </a:r>
            <a:r>
              <a:rPr lang="ru-RU" sz="1800" dirty="0" smtClean="0"/>
              <a:t> до </a:t>
            </a:r>
            <a:r>
              <a:rPr lang="ru-RU" sz="1800" dirty="0" err="1" smtClean="0"/>
              <a:t>виникнення</a:t>
            </a:r>
            <a:r>
              <a:rPr lang="ru-RU" sz="1800" dirty="0" smtClean="0"/>
              <a:t> </a:t>
            </a:r>
            <a:r>
              <a:rPr lang="ru-RU" sz="1800" dirty="0" err="1" smtClean="0"/>
              <a:t>тромбів</a:t>
            </a:r>
            <a:r>
              <a:rPr lang="ru-RU" sz="1800" dirty="0" smtClean="0"/>
              <a:t>.</a:t>
            </a:r>
            <a:br>
              <a:rPr lang="ru-RU" sz="1800" dirty="0" smtClean="0"/>
            </a:br>
            <a:r>
              <a:rPr lang="ru-RU" sz="1800" dirty="0" err="1" smtClean="0"/>
              <a:t>Протизапальний</a:t>
            </a:r>
            <a:r>
              <a:rPr lang="ru-RU" sz="1800" dirty="0" smtClean="0"/>
              <a:t> </a:t>
            </a:r>
            <a:r>
              <a:rPr lang="ru-RU" sz="1800" dirty="0" err="1" smtClean="0"/>
              <a:t>ефект</a:t>
            </a:r>
            <a:r>
              <a:rPr lang="ru-RU" sz="1800" dirty="0" smtClean="0"/>
              <a:t>, а </a:t>
            </a:r>
            <a:r>
              <a:rPr lang="ru-RU" sz="1800" dirty="0" err="1" smtClean="0"/>
              <a:t>також</a:t>
            </a:r>
            <a:r>
              <a:rPr lang="ru-RU" sz="1800" dirty="0" smtClean="0"/>
              <a:t> </a:t>
            </a:r>
            <a:r>
              <a:rPr lang="ru-RU" sz="1800" dirty="0" err="1" smtClean="0"/>
              <a:t>бактерицидні</a:t>
            </a:r>
            <a:r>
              <a:rPr lang="ru-RU" sz="1800" dirty="0" smtClean="0"/>
              <a:t> та </a:t>
            </a:r>
            <a:r>
              <a:rPr lang="ru-RU" sz="1800" dirty="0" err="1" smtClean="0"/>
              <a:t>ранозагоювальні</a:t>
            </a:r>
            <a:r>
              <a:rPr lang="ru-RU" sz="1800" dirty="0" smtClean="0"/>
              <a:t> </a:t>
            </a:r>
            <a:r>
              <a:rPr lang="ru-RU" sz="1800" dirty="0" err="1" smtClean="0"/>
              <a:t>властивості</a:t>
            </a:r>
            <a:r>
              <a:rPr lang="ru-RU" sz="1800" dirty="0" smtClean="0"/>
              <a:t> </a:t>
            </a:r>
            <a:r>
              <a:rPr lang="ru-RU" sz="1800" dirty="0" err="1" smtClean="0"/>
              <a:t>пояснюються</a:t>
            </a:r>
            <a:r>
              <a:rPr lang="ru-RU" sz="1800" dirty="0" smtClean="0"/>
              <a:t> </a:t>
            </a:r>
            <a:r>
              <a:rPr lang="ru-RU" sz="1800" dirty="0" err="1" smtClean="0"/>
              <a:t>наявністю</a:t>
            </a:r>
            <a:r>
              <a:rPr lang="ru-RU" sz="1800" dirty="0" smtClean="0"/>
              <a:t> </a:t>
            </a:r>
            <a:r>
              <a:rPr lang="ru-RU" sz="1800" dirty="0" err="1" smtClean="0"/>
              <a:t>дубильних</a:t>
            </a:r>
            <a:r>
              <a:rPr lang="ru-RU" sz="1800" dirty="0" smtClean="0"/>
              <a:t> </a:t>
            </a:r>
            <a:r>
              <a:rPr lang="ru-RU" sz="1800" dirty="0" err="1" smtClean="0"/>
              <a:t>речовин</a:t>
            </a:r>
            <a:r>
              <a:rPr lang="ru-RU" sz="1800" dirty="0" smtClean="0"/>
              <a:t>, </a:t>
            </a:r>
            <a:r>
              <a:rPr lang="ru-RU" sz="1800" dirty="0" err="1" smtClean="0"/>
              <a:t>азулену</a:t>
            </a:r>
            <a:r>
              <a:rPr lang="ru-RU" sz="1800" dirty="0" smtClean="0"/>
              <a:t> </a:t>
            </a:r>
            <a:r>
              <a:rPr lang="ru-RU" sz="1800" dirty="0" err="1" smtClean="0"/>
              <a:t>та</a:t>
            </a:r>
            <a:r>
              <a:rPr lang="ru-RU" sz="1800" dirty="0" smtClean="0"/>
              <a:t> </a:t>
            </a:r>
            <a:r>
              <a:rPr lang="ru-RU" sz="1800" dirty="0" err="1" smtClean="0"/>
              <a:t>цинеолу</a:t>
            </a:r>
            <a:r>
              <a:rPr lang="ru-RU" sz="1800" dirty="0" smtClean="0"/>
              <a:t>.</a:t>
            </a:r>
            <a:r>
              <a:rPr lang="ru-RU" dirty="0" smtClean="0"/>
              <a:t/>
            </a:r>
            <a:br>
              <a:rPr lang="ru-RU" dirty="0" smtClean="0"/>
            </a:br>
            <a:r>
              <a:rPr lang="ru-RU" cap="all" dirty="0" smtClean="0"/>
              <a:t/>
            </a:r>
            <a:br>
              <a:rPr lang="ru-RU" cap="all" dirty="0" smtClean="0"/>
            </a:br>
            <a:r>
              <a:rPr lang="ru-RU" dirty="0" smtClean="0"/>
              <a:t/>
            </a:r>
            <a:br>
              <a:rPr lang="ru-RU" dirty="0" smtClean="0"/>
            </a:br>
            <a:r>
              <a:rPr lang="ru-RU" cap="all" dirty="0" smtClean="0"/>
              <a:t/>
            </a:r>
            <a:br>
              <a:rPr lang="ru-RU" cap="all" dirty="0" smtClean="0"/>
            </a:br>
            <a:endParaRPr lang="ru-RU" dirty="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214290"/>
            <a:ext cx="8429684" cy="6429420"/>
          </a:xfrm>
        </p:spPr>
        <p:txBody>
          <a:bodyPr/>
          <a:lstStyle/>
          <a:p>
            <a:r>
              <a:rPr lang="ru-RU" sz="1800" b="1" dirty="0" err="1" smtClean="0"/>
              <a:t>Корисні</a:t>
            </a:r>
            <a:r>
              <a:rPr lang="ru-RU" sz="1800" b="1" dirty="0" smtClean="0"/>
              <a:t> </a:t>
            </a:r>
            <a:r>
              <a:rPr lang="ru-RU" sz="1800" b="1" dirty="0" err="1" smtClean="0"/>
              <a:t>властивості</a:t>
            </a:r>
            <a:r>
              <a:rPr lang="ru-RU" sz="1800" b="1" dirty="0" smtClean="0"/>
              <a:t> </a:t>
            </a:r>
            <a:r>
              <a:rPr lang="ru-RU" sz="1800" b="1" dirty="0" err="1" smtClean="0"/>
              <a:t>деревію</a:t>
            </a:r>
            <a:r>
              <a:rPr lang="ru-RU" sz="1800" b="1" dirty="0" smtClean="0"/>
              <a:t> </a:t>
            </a:r>
            <a:r>
              <a:rPr lang="ru-RU" sz="1800" b="1" dirty="0" err="1" smtClean="0"/>
              <a:t>також</a:t>
            </a:r>
            <a:r>
              <a:rPr lang="ru-RU" sz="1800" b="1" dirty="0" smtClean="0"/>
              <a:t> </a:t>
            </a:r>
            <a:r>
              <a:rPr lang="ru-RU" sz="1800" b="1" dirty="0" err="1" smtClean="0"/>
              <a:t>проявляються</a:t>
            </a:r>
            <a:r>
              <a:rPr lang="ru-RU" sz="1800" b="1" dirty="0" smtClean="0"/>
              <a:t> у </a:t>
            </a:r>
            <a:r>
              <a:rPr lang="ru-RU" sz="1800" b="1" dirty="0" err="1" smtClean="0"/>
              <a:t>жовчогінній</a:t>
            </a:r>
            <a:r>
              <a:rPr lang="ru-RU" sz="1800" b="1" dirty="0" smtClean="0"/>
              <a:t> </a:t>
            </a:r>
            <a:r>
              <a:rPr lang="ru-RU" sz="1800" b="1" dirty="0" err="1" smtClean="0"/>
              <a:t>дії</a:t>
            </a:r>
            <a:r>
              <a:rPr lang="ru-RU" sz="1800" b="1" dirty="0" smtClean="0"/>
              <a:t>, </a:t>
            </a:r>
            <a:r>
              <a:rPr lang="ru-RU" sz="1800" b="1" dirty="0" err="1" smtClean="0"/>
              <a:t>активізації</a:t>
            </a:r>
            <a:r>
              <a:rPr lang="ru-RU" sz="1800" b="1" dirty="0" smtClean="0"/>
              <a:t> </a:t>
            </a:r>
            <a:r>
              <a:rPr lang="ru-RU" sz="1800" b="1" dirty="0" err="1" smtClean="0"/>
              <a:t>виділення</a:t>
            </a:r>
            <a:r>
              <a:rPr lang="ru-RU" sz="1800" b="1" dirty="0" smtClean="0"/>
              <a:t> </a:t>
            </a:r>
            <a:r>
              <a:rPr lang="ru-RU" sz="1800" b="1" dirty="0" err="1" smtClean="0"/>
              <a:t>шлункового</a:t>
            </a:r>
            <a:r>
              <a:rPr lang="ru-RU" sz="1800" b="1" dirty="0" smtClean="0"/>
              <a:t> соку, </a:t>
            </a:r>
            <a:r>
              <a:rPr lang="ru-RU" sz="1800" b="1" dirty="0" err="1" smtClean="0"/>
              <a:t>посиленні</a:t>
            </a:r>
            <a:r>
              <a:rPr lang="ru-RU" sz="1800" b="1" dirty="0" smtClean="0"/>
              <a:t> </a:t>
            </a:r>
            <a:r>
              <a:rPr lang="ru-RU" sz="1800" b="1" dirty="0" err="1" smtClean="0"/>
              <a:t>апетиту</a:t>
            </a:r>
            <a:r>
              <a:rPr lang="ru-RU" sz="1800" b="1" dirty="0" smtClean="0"/>
              <a:t>. </a:t>
            </a:r>
            <a:r>
              <a:rPr lang="ru-RU" sz="1800" b="1" dirty="0" err="1" smtClean="0"/>
              <a:t>Завдяки</a:t>
            </a:r>
            <a:r>
              <a:rPr lang="ru-RU" sz="1800" b="1" dirty="0" smtClean="0"/>
              <a:t> </a:t>
            </a:r>
            <a:r>
              <a:rPr lang="ru-RU" sz="1800" b="1" dirty="0" err="1" smtClean="0"/>
              <a:t>спазмолітичній</a:t>
            </a:r>
            <a:r>
              <a:rPr lang="ru-RU" sz="1800" b="1" dirty="0" smtClean="0"/>
              <a:t> </a:t>
            </a:r>
            <a:r>
              <a:rPr lang="ru-RU" sz="1800" b="1" dirty="0" err="1" smtClean="0"/>
              <a:t>дії</a:t>
            </a:r>
            <a:r>
              <a:rPr lang="ru-RU" sz="1800" b="1" dirty="0" smtClean="0"/>
              <a:t> </a:t>
            </a:r>
            <a:r>
              <a:rPr lang="ru-RU" sz="1800" b="1" dirty="0" smtClean="0">
                <a:hlinkClick r:id="rId2"/>
              </a:rPr>
              <a:t>трава </a:t>
            </a:r>
            <a:r>
              <a:rPr lang="ru-RU" sz="1800" b="1" dirty="0" err="1" smtClean="0">
                <a:hlinkClick r:id="rId2"/>
              </a:rPr>
              <a:t>деревію</a:t>
            </a:r>
            <a:r>
              <a:rPr lang="ru-RU" sz="1800" b="1" dirty="0" smtClean="0">
                <a:hlinkClick r:id="rId2"/>
              </a:rPr>
              <a:t> </a:t>
            </a:r>
            <a:r>
              <a:rPr lang="ru-RU" sz="1800" b="1" dirty="0" err="1" smtClean="0">
                <a:hlinkClick r:id="rId2"/>
              </a:rPr>
              <a:t>використовується</a:t>
            </a:r>
            <a:r>
              <a:rPr lang="ru-RU" sz="1800" b="1" dirty="0" smtClean="0"/>
              <a:t> для </a:t>
            </a:r>
            <a:r>
              <a:rPr lang="ru-RU" sz="1800" b="1" dirty="0" err="1" smtClean="0"/>
              <a:t>зменшення</a:t>
            </a:r>
            <a:r>
              <a:rPr lang="ru-RU" sz="1800" b="1" dirty="0" smtClean="0"/>
              <a:t> </a:t>
            </a:r>
            <a:r>
              <a:rPr lang="ru-RU" sz="1800" b="1" dirty="0" err="1" smtClean="0"/>
              <a:t>больових</a:t>
            </a:r>
            <a:r>
              <a:rPr lang="ru-RU" sz="1800" b="1" dirty="0" smtClean="0"/>
              <a:t> </a:t>
            </a:r>
            <a:r>
              <a:rPr lang="ru-RU" sz="1800" b="1" dirty="0" err="1" smtClean="0"/>
              <a:t>відчуттів</a:t>
            </a:r>
            <a:r>
              <a:rPr lang="ru-RU" sz="1800" b="1" dirty="0" smtClean="0"/>
              <a:t>, </a:t>
            </a:r>
            <a:r>
              <a:rPr lang="ru-RU" sz="1800" b="1" dirty="0" err="1" smtClean="0"/>
              <a:t>викликаних</a:t>
            </a:r>
            <a:r>
              <a:rPr lang="ru-RU" sz="1800" b="1" dirty="0" smtClean="0"/>
              <a:t> спазмами </a:t>
            </a:r>
            <a:r>
              <a:rPr lang="ru-RU" sz="1800" b="1" dirty="0" err="1" smtClean="0"/>
              <a:t>кишківника</a:t>
            </a:r>
            <a:r>
              <a:rPr lang="ru-RU" sz="1800" b="1" dirty="0" smtClean="0"/>
              <a:t>.</a:t>
            </a:r>
            <a:r>
              <a:rPr lang="ru-RU" sz="1800" dirty="0" smtClean="0"/>
              <a:t/>
            </a:r>
            <a:br>
              <a:rPr lang="ru-RU" sz="1800" dirty="0" smtClean="0"/>
            </a:br>
            <a:r>
              <a:rPr lang="ru-RU" sz="1800" dirty="0" err="1" smtClean="0"/>
              <a:t>Лікарські</a:t>
            </a:r>
            <a:r>
              <a:rPr lang="ru-RU" sz="1800" dirty="0" smtClean="0"/>
              <a:t> </a:t>
            </a:r>
            <a:r>
              <a:rPr lang="ru-RU" sz="1800" dirty="0" err="1" smtClean="0"/>
              <a:t>властивості</a:t>
            </a:r>
            <a:r>
              <a:rPr lang="ru-RU" sz="1800" dirty="0" smtClean="0"/>
              <a:t> </a:t>
            </a:r>
            <a:r>
              <a:rPr lang="ru-RU" sz="1800" dirty="0" err="1" smtClean="0"/>
              <a:t>деревію</a:t>
            </a:r>
            <a:r>
              <a:rPr lang="ru-RU" sz="1800" dirty="0" smtClean="0"/>
              <a:t> </a:t>
            </a:r>
            <a:r>
              <a:rPr lang="ru-RU" sz="1800" dirty="0" err="1" smtClean="0"/>
              <a:t>відомі</a:t>
            </a:r>
            <a:r>
              <a:rPr lang="ru-RU" sz="1800" dirty="0" smtClean="0"/>
              <a:t> </a:t>
            </a:r>
            <a:r>
              <a:rPr lang="ru-RU" sz="1800" dirty="0" err="1" smtClean="0"/>
              <a:t>також</a:t>
            </a:r>
            <a:r>
              <a:rPr lang="ru-RU" sz="1800" dirty="0" smtClean="0"/>
              <a:t> </a:t>
            </a:r>
            <a:r>
              <a:rPr lang="ru-RU" sz="1800" dirty="0" err="1" smtClean="0"/>
              <a:t>завдяки</a:t>
            </a:r>
            <a:r>
              <a:rPr lang="ru-RU" sz="1800" dirty="0" smtClean="0"/>
              <a:t> </a:t>
            </a:r>
            <a:r>
              <a:rPr lang="ru-RU" sz="1800" dirty="0" err="1" smtClean="0"/>
              <a:t>антибактеріальному</a:t>
            </a:r>
            <a:r>
              <a:rPr lang="ru-RU" sz="1800" dirty="0" smtClean="0"/>
              <a:t> </a:t>
            </a:r>
            <a:r>
              <a:rPr lang="ru-RU" sz="1800" dirty="0" err="1" smtClean="0"/>
              <a:t>і</a:t>
            </a:r>
            <a:r>
              <a:rPr lang="ru-RU" sz="1800" dirty="0" smtClean="0"/>
              <a:t> </a:t>
            </a:r>
            <a:r>
              <a:rPr lang="ru-RU" sz="1800" dirty="0" err="1" smtClean="0"/>
              <a:t>протигрибковому</a:t>
            </a:r>
            <a:r>
              <a:rPr lang="ru-RU" sz="1800" dirty="0" smtClean="0"/>
              <a:t> </a:t>
            </a:r>
            <a:r>
              <a:rPr lang="ru-RU" sz="1800" dirty="0" err="1" smtClean="0"/>
              <a:t>ефектам</a:t>
            </a:r>
            <a:r>
              <a:rPr lang="ru-RU" sz="1800" dirty="0" smtClean="0"/>
              <a:t>.</a:t>
            </a:r>
            <a:br>
              <a:rPr lang="ru-RU" sz="1800" dirty="0" smtClean="0"/>
            </a:br>
            <a:r>
              <a:rPr lang="ru-RU" sz="1800" dirty="0" smtClean="0"/>
              <a:t>         </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ДЕРЕВІЙ У ГІНЕКОЛОГІЇ ТА КОСМЕТОЛОГІЇ</a:t>
            </a:r>
            <a:b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br>
            <a:r>
              <a:rPr lang="ru-RU" sz="1800" dirty="0" smtClean="0"/>
              <a:t>Трава </a:t>
            </a:r>
            <a:r>
              <a:rPr lang="ru-RU" sz="1800" dirty="0" err="1" smtClean="0"/>
              <a:t>деревію</a:t>
            </a:r>
            <a:r>
              <a:rPr lang="ru-RU" sz="1800" dirty="0" smtClean="0"/>
              <a:t> у </a:t>
            </a:r>
            <a:r>
              <a:rPr lang="ru-RU" sz="1800" dirty="0" err="1" smtClean="0"/>
              <a:t>гінекології</a:t>
            </a:r>
            <a:r>
              <a:rPr lang="ru-RU" sz="1800" dirty="0" smtClean="0"/>
              <a:t> </a:t>
            </a:r>
            <a:r>
              <a:rPr lang="ru-RU" sz="1800" dirty="0" err="1" smtClean="0"/>
              <a:t>застосовується</a:t>
            </a:r>
            <a:r>
              <a:rPr lang="ru-RU" sz="1800" dirty="0" smtClean="0"/>
              <a:t> </a:t>
            </a:r>
            <a:r>
              <a:rPr lang="ru-RU" sz="1800" dirty="0" err="1" smtClean="0"/>
              <a:t>завдяки</a:t>
            </a:r>
            <a:r>
              <a:rPr lang="ru-RU" sz="1800" dirty="0" smtClean="0"/>
              <a:t> </a:t>
            </a:r>
            <a:r>
              <a:rPr lang="ru-RU" sz="1800" dirty="0" err="1" smtClean="0"/>
              <a:t>кровоспинним</a:t>
            </a:r>
            <a:r>
              <a:rPr lang="ru-RU" sz="1800" dirty="0" smtClean="0"/>
              <a:t> </a:t>
            </a:r>
            <a:r>
              <a:rPr lang="ru-RU" sz="1800" dirty="0" err="1" smtClean="0"/>
              <a:t>властивостям</a:t>
            </a:r>
            <a:r>
              <a:rPr lang="ru-RU" sz="1800" dirty="0" smtClean="0"/>
              <a:t>. Трава </a:t>
            </a:r>
            <a:r>
              <a:rPr lang="ru-RU" sz="1800" dirty="0" err="1" smtClean="0"/>
              <a:t>деревію</a:t>
            </a:r>
            <a:r>
              <a:rPr lang="ru-RU" sz="1800" dirty="0" smtClean="0"/>
              <a:t> при </a:t>
            </a:r>
            <a:r>
              <a:rPr lang="ru-RU" sz="1800" dirty="0" err="1" smtClean="0"/>
              <a:t>місячних</a:t>
            </a:r>
            <a:r>
              <a:rPr lang="ru-RU" sz="1800" dirty="0" smtClean="0"/>
              <a:t> </a:t>
            </a:r>
            <a:r>
              <a:rPr lang="ru-RU" sz="1800" dirty="0" err="1" smtClean="0"/>
              <a:t>дозволяє</a:t>
            </a:r>
            <a:r>
              <a:rPr lang="ru-RU" sz="1800" dirty="0" smtClean="0"/>
              <a:t> </a:t>
            </a:r>
            <a:r>
              <a:rPr lang="ru-RU" sz="1800" dirty="0" err="1" smtClean="0"/>
              <a:t>зменшити</a:t>
            </a:r>
            <a:r>
              <a:rPr lang="ru-RU" sz="1800" dirty="0" smtClean="0"/>
              <a:t> </a:t>
            </a:r>
            <a:r>
              <a:rPr lang="ru-RU" sz="1800" dirty="0" err="1" smtClean="0"/>
              <a:t>виділення</a:t>
            </a:r>
            <a:r>
              <a:rPr lang="ru-RU" sz="1800" dirty="0" smtClean="0"/>
              <a:t> </a:t>
            </a:r>
            <a:r>
              <a:rPr lang="ru-RU" sz="1800" dirty="0" err="1" smtClean="0"/>
              <a:t>крові</a:t>
            </a:r>
            <a:r>
              <a:rPr lang="ru-RU" sz="1800" dirty="0" smtClean="0"/>
              <a:t>.</a:t>
            </a:r>
            <a:br>
              <a:rPr lang="ru-RU" sz="1800" dirty="0" smtClean="0"/>
            </a:br>
            <a:r>
              <a:rPr lang="ru-RU" sz="1800" b="1" dirty="0" err="1" smtClean="0"/>
              <a:t>Широковідома</a:t>
            </a:r>
            <a:r>
              <a:rPr lang="ru-RU" sz="1800" b="1" dirty="0" smtClean="0"/>
              <a:t> трава </a:t>
            </a:r>
            <a:r>
              <a:rPr lang="ru-RU" sz="1800" b="1" dirty="0" err="1" smtClean="0"/>
              <a:t>деревію</a:t>
            </a:r>
            <a:r>
              <a:rPr lang="ru-RU" sz="1800" b="1" dirty="0" smtClean="0"/>
              <a:t> у </a:t>
            </a:r>
            <a:r>
              <a:rPr lang="ru-RU" sz="1800" b="1" dirty="0" err="1" smtClean="0"/>
              <a:t>косметології</a:t>
            </a:r>
            <a:r>
              <a:rPr lang="ru-RU" sz="1800" b="1" dirty="0" smtClean="0"/>
              <a:t>. </a:t>
            </a:r>
            <a:r>
              <a:rPr lang="ru-RU" sz="1800" b="1" dirty="0" err="1" smtClean="0"/>
              <a:t>Її</a:t>
            </a:r>
            <a:r>
              <a:rPr lang="ru-RU" sz="1800" b="1" dirty="0" smtClean="0"/>
              <a:t> </a:t>
            </a:r>
            <a:r>
              <a:rPr lang="ru-RU" sz="1800" b="1" dirty="0" err="1" smtClean="0"/>
              <a:t>застосовують</a:t>
            </a:r>
            <a:r>
              <a:rPr lang="ru-RU" sz="1800" b="1" dirty="0" smtClean="0"/>
              <a:t> при фурункулах, для </a:t>
            </a:r>
            <a:r>
              <a:rPr lang="ru-RU" sz="1800" b="1" dirty="0" err="1" smtClean="0"/>
              <a:t>поліпшення</a:t>
            </a:r>
            <a:r>
              <a:rPr lang="ru-RU" sz="1800" b="1" dirty="0" smtClean="0"/>
              <a:t> стану </a:t>
            </a:r>
            <a:r>
              <a:rPr lang="ru-RU" sz="1800" b="1" dirty="0" err="1" smtClean="0"/>
              <a:t>жирної</a:t>
            </a:r>
            <a:r>
              <a:rPr lang="ru-RU" sz="1800" b="1" dirty="0" smtClean="0"/>
              <a:t>, </a:t>
            </a:r>
            <a:r>
              <a:rPr lang="ru-RU" sz="1800" b="1" dirty="0" err="1" smtClean="0"/>
              <a:t>проблемної</a:t>
            </a:r>
            <a:r>
              <a:rPr lang="ru-RU" sz="1800" b="1" dirty="0" smtClean="0"/>
              <a:t> </a:t>
            </a:r>
            <a:r>
              <a:rPr lang="ru-RU" sz="1800" b="1" dirty="0" err="1" smtClean="0"/>
              <a:t>шкіри</a:t>
            </a:r>
            <a:r>
              <a:rPr lang="ru-RU" sz="1800" dirty="0" smtClean="0"/>
              <a:t>. Трава </a:t>
            </a:r>
            <a:r>
              <a:rPr lang="ru-RU" sz="1800" dirty="0" err="1" smtClean="0"/>
              <a:t>деревію</a:t>
            </a:r>
            <a:r>
              <a:rPr lang="ru-RU" sz="1800" dirty="0" smtClean="0"/>
              <a:t> для </a:t>
            </a:r>
            <a:r>
              <a:rPr lang="ru-RU" sz="1800" dirty="0" err="1" smtClean="0"/>
              <a:t>шкіри</a:t>
            </a:r>
            <a:r>
              <a:rPr lang="ru-RU" sz="1800" dirty="0" smtClean="0"/>
              <a:t> </a:t>
            </a:r>
            <a:r>
              <a:rPr lang="ru-RU" sz="1800" dirty="0" err="1" smtClean="0"/>
              <a:t>обличчя</a:t>
            </a:r>
            <a:r>
              <a:rPr lang="ru-RU" sz="1800" dirty="0" smtClean="0"/>
              <a:t> </a:t>
            </a:r>
            <a:r>
              <a:rPr lang="ru-RU" sz="1800" dirty="0" err="1" smtClean="0"/>
              <a:t>застосовується</a:t>
            </a:r>
            <a:r>
              <a:rPr lang="ru-RU" sz="1800" dirty="0" smtClean="0"/>
              <a:t> </a:t>
            </a:r>
            <a:r>
              <a:rPr lang="ru-RU" sz="1800" dirty="0" err="1" smtClean="0"/>
              <a:t>з</a:t>
            </a:r>
            <a:r>
              <a:rPr lang="ru-RU" sz="1800" dirty="0" smtClean="0"/>
              <a:t> метою </a:t>
            </a:r>
            <a:r>
              <a:rPr lang="ru-RU" sz="1800" dirty="0" err="1" smtClean="0"/>
              <a:t>позбавлення</a:t>
            </a:r>
            <a:r>
              <a:rPr lang="ru-RU" sz="1800" dirty="0" smtClean="0"/>
              <a:t> </a:t>
            </a:r>
            <a:r>
              <a:rPr lang="ru-RU" sz="1800" dirty="0" err="1" smtClean="0"/>
              <a:t>від</a:t>
            </a:r>
            <a:r>
              <a:rPr lang="ru-RU" sz="1800" dirty="0" smtClean="0"/>
              <a:t> жирного </a:t>
            </a:r>
            <a:r>
              <a:rPr lang="ru-RU" sz="1800" dirty="0" err="1" smtClean="0"/>
              <a:t>блиску</a:t>
            </a:r>
            <a:r>
              <a:rPr lang="ru-RU" sz="1800" dirty="0" smtClean="0"/>
              <a:t>, </a:t>
            </a:r>
            <a:r>
              <a:rPr lang="ru-RU" sz="1800" dirty="0" err="1" smtClean="0"/>
              <a:t>очищення</a:t>
            </a:r>
            <a:r>
              <a:rPr lang="ru-RU" sz="1800" dirty="0" smtClean="0"/>
              <a:t> </a:t>
            </a:r>
            <a:r>
              <a:rPr lang="ru-RU" sz="1800" dirty="0" err="1" smtClean="0"/>
              <a:t>шкіри</a:t>
            </a:r>
            <a:r>
              <a:rPr lang="ru-RU" sz="1800" dirty="0" smtClean="0"/>
              <a:t> </a:t>
            </a:r>
            <a:r>
              <a:rPr lang="ru-RU" sz="1800" dirty="0" err="1" smtClean="0"/>
              <a:t>і</a:t>
            </a:r>
            <a:r>
              <a:rPr lang="ru-RU" sz="1800" dirty="0" smtClean="0"/>
              <a:t> </a:t>
            </a:r>
            <a:r>
              <a:rPr lang="ru-RU" sz="1800" dirty="0" err="1" smtClean="0"/>
              <a:t>отримання</a:t>
            </a:r>
            <a:r>
              <a:rPr lang="ru-RU" sz="1800" dirty="0" smtClean="0"/>
              <a:t> матового </a:t>
            </a:r>
            <a:r>
              <a:rPr lang="ru-RU" sz="1800" dirty="0" err="1" smtClean="0"/>
              <a:t>відтінку</a:t>
            </a:r>
            <a:r>
              <a:rPr lang="ru-RU" sz="1800" dirty="0" smtClean="0"/>
              <a:t>.</a:t>
            </a:r>
            <a:br>
              <a:rPr lang="ru-RU" sz="1800" dirty="0" smtClean="0"/>
            </a:br>
            <a:r>
              <a:rPr lang="ru-RU" sz="1800" dirty="0" smtClean="0"/>
              <a:t>Трава </a:t>
            </a:r>
            <a:r>
              <a:rPr lang="ru-RU" sz="1800" dirty="0" err="1" smtClean="0"/>
              <a:t>деревію</a:t>
            </a:r>
            <a:r>
              <a:rPr lang="ru-RU" sz="1800" dirty="0" smtClean="0"/>
              <a:t> для </a:t>
            </a:r>
            <a:r>
              <a:rPr lang="ru-RU" sz="1800" dirty="0" err="1" smtClean="0"/>
              <a:t>волосся</a:t>
            </a:r>
            <a:r>
              <a:rPr lang="ru-RU" sz="1800" dirty="0" smtClean="0"/>
              <a:t> </a:t>
            </a:r>
            <a:r>
              <a:rPr lang="ru-RU" sz="1800" dirty="0" err="1" smtClean="0"/>
              <a:t>ефективно</a:t>
            </a:r>
            <a:r>
              <a:rPr lang="ru-RU" sz="1800" dirty="0" smtClean="0"/>
              <a:t> </a:t>
            </a:r>
            <a:r>
              <a:rPr lang="ru-RU" sz="1800" dirty="0" err="1" smtClean="0"/>
              <a:t>бореться</a:t>
            </a:r>
            <a:r>
              <a:rPr lang="ru-RU" sz="1800" dirty="0" smtClean="0"/>
              <a:t> </a:t>
            </a:r>
            <a:r>
              <a:rPr lang="ru-RU" sz="1800" dirty="0" err="1" smtClean="0"/>
              <a:t>з</a:t>
            </a:r>
            <a:r>
              <a:rPr lang="ru-RU" sz="1800" dirty="0" smtClean="0"/>
              <a:t> </a:t>
            </a:r>
            <a:r>
              <a:rPr lang="ru-RU" sz="1800" dirty="0" err="1" smtClean="0"/>
              <a:t>себореєю</a:t>
            </a:r>
            <a:r>
              <a:rPr lang="ru-RU" sz="1800" dirty="0" smtClean="0"/>
              <a:t> </a:t>
            </a:r>
            <a:r>
              <a:rPr lang="ru-RU" sz="1800" dirty="0" err="1" smtClean="0"/>
              <a:t>завдяки</a:t>
            </a:r>
            <a:r>
              <a:rPr lang="ru-RU" sz="1800" dirty="0" smtClean="0"/>
              <a:t> </a:t>
            </a:r>
            <a:r>
              <a:rPr lang="ru-RU" sz="1800" dirty="0" err="1" smtClean="0"/>
              <a:t>бактерицидним</a:t>
            </a:r>
            <a:r>
              <a:rPr lang="ru-RU" sz="1800" dirty="0" smtClean="0"/>
              <a:t> </a:t>
            </a:r>
            <a:r>
              <a:rPr lang="ru-RU" sz="1800" dirty="0" err="1" smtClean="0"/>
              <a:t>і</a:t>
            </a:r>
            <a:r>
              <a:rPr lang="ru-RU" sz="1800" dirty="0" smtClean="0"/>
              <a:t> </a:t>
            </a:r>
            <a:r>
              <a:rPr lang="ru-RU" sz="1800" dirty="0" err="1" smtClean="0"/>
              <a:t>протизапальним</a:t>
            </a:r>
            <a:r>
              <a:rPr lang="ru-RU" sz="1800" dirty="0" smtClean="0"/>
              <a:t> </a:t>
            </a:r>
            <a:r>
              <a:rPr lang="ru-RU" sz="1800" dirty="0" err="1" smtClean="0"/>
              <a:t>властивостям</a:t>
            </a:r>
            <a:r>
              <a:rPr lang="ru-RU" sz="1800" dirty="0" smtClean="0"/>
              <a:t>. </a:t>
            </a:r>
            <a:r>
              <a:rPr lang="ru-RU" sz="1800" dirty="0" err="1" smtClean="0"/>
              <a:t>Також</a:t>
            </a:r>
            <a:r>
              <a:rPr lang="ru-RU" sz="1800" dirty="0" smtClean="0"/>
              <a:t> вона позитивно </a:t>
            </a:r>
            <a:r>
              <a:rPr lang="ru-RU" sz="1800" dirty="0" err="1" smtClean="0"/>
              <a:t>впливає</a:t>
            </a:r>
            <a:r>
              <a:rPr lang="ru-RU" sz="1800" dirty="0" smtClean="0"/>
              <a:t> на стан </a:t>
            </a:r>
            <a:r>
              <a:rPr lang="ru-RU" sz="1800" dirty="0" err="1" smtClean="0"/>
              <a:t>ламкого</a:t>
            </a:r>
            <a:r>
              <a:rPr lang="ru-RU" sz="1800" dirty="0" smtClean="0"/>
              <a:t> </a:t>
            </a:r>
            <a:r>
              <a:rPr lang="ru-RU" sz="1800" dirty="0" err="1" smtClean="0"/>
              <a:t>волосся</a:t>
            </a:r>
            <a:r>
              <a:rPr lang="ru-RU" sz="1800" dirty="0" smtClean="0"/>
              <a:t>, </a:t>
            </a:r>
            <a:r>
              <a:rPr lang="ru-RU" sz="1800" dirty="0" err="1" smtClean="0"/>
              <a:t>запобігає</a:t>
            </a:r>
            <a:r>
              <a:rPr lang="ru-RU" sz="1800" dirty="0" smtClean="0"/>
              <a:t> </a:t>
            </a:r>
            <a:r>
              <a:rPr lang="ru-RU" sz="1800" dirty="0" err="1" smtClean="0"/>
              <a:t>випадінню</a:t>
            </a:r>
            <a:r>
              <a:rPr lang="ru-RU" sz="1800" dirty="0" smtClean="0"/>
              <a:t>.</a:t>
            </a:r>
            <a:r>
              <a:rPr lang="ru-RU" sz="2400" dirty="0" smtClean="0"/>
              <a:t/>
            </a:r>
            <a:br>
              <a:rPr lang="ru-RU" sz="2400" dirty="0" smtClean="0"/>
            </a:b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r>
            <a:b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br>
            <a:r>
              <a:rPr lang="ru-RU" dirty="0" smtClean="0"/>
              <a:t/>
            </a:r>
            <a:br>
              <a:rPr lang="ru-RU" dirty="0" smtClean="0"/>
            </a:br>
            <a:endParaRPr lang="ru-RU" dirty="0"/>
          </a:p>
        </p:txBody>
      </p:sp>
      <p:pic>
        <p:nvPicPr>
          <p:cNvPr id="4" name="Рисунок 3" descr="580605ff068b4.png"/>
          <p:cNvPicPr>
            <a:picLocks noChangeAspect="1"/>
          </p:cNvPicPr>
          <p:nvPr/>
        </p:nvPicPr>
        <p:blipFill>
          <a:blip r:embed="rId3"/>
          <a:stretch>
            <a:fillRect/>
          </a:stretch>
        </p:blipFill>
        <p:spPr>
          <a:xfrm>
            <a:off x="6119810" y="4786322"/>
            <a:ext cx="3024190" cy="2071678"/>
          </a:xfrm>
          <a:prstGeom prst="rect">
            <a:avLst/>
          </a:prstGeom>
        </p:spPr>
      </p:pic>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214290"/>
            <a:ext cx="8358246" cy="6429420"/>
          </a:xfrm>
        </p:spPr>
        <p:txBody>
          <a:bodyPr/>
          <a:lstStyle/>
          <a:p>
            <a:endParaRPr lang="ru-RU" dirty="0"/>
          </a:p>
        </p:txBody>
      </p:sp>
      <p:pic>
        <p:nvPicPr>
          <p:cNvPr id="4" name="Рисунок 3" descr="images (1).jpg"/>
          <p:cNvPicPr>
            <a:picLocks noChangeAspect="1"/>
          </p:cNvPicPr>
          <p:nvPr/>
        </p:nvPicPr>
        <p:blipFill>
          <a:blip r:embed="rId2"/>
          <a:stretch>
            <a:fillRect/>
          </a:stretch>
        </p:blipFill>
        <p:spPr>
          <a:xfrm>
            <a:off x="428596" y="214290"/>
            <a:ext cx="4429156" cy="5715040"/>
          </a:xfrm>
          <a:prstGeom prst="rect">
            <a:avLst/>
          </a:prstGeom>
          <a:ln>
            <a:noFill/>
          </a:ln>
          <a:effectLst>
            <a:softEdge rad="112500"/>
          </a:effectLst>
        </p:spPr>
      </p:pic>
      <p:pic>
        <p:nvPicPr>
          <p:cNvPr id="5" name="Рисунок 4" descr="ahilleya-tysyachelistnik-paprika2.jpg"/>
          <p:cNvPicPr>
            <a:picLocks noChangeAspect="1"/>
          </p:cNvPicPr>
          <p:nvPr/>
        </p:nvPicPr>
        <p:blipFill>
          <a:blip r:embed="rId3"/>
          <a:stretch>
            <a:fillRect/>
          </a:stretch>
        </p:blipFill>
        <p:spPr>
          <a:xfrm>
            <a:off x="4714876" y="214290"/>
            <a:ext cx="4119558" cy="5572164"/>
          </a:xfrm>
          <a:prstGeom prst="rect">
            <a:avLst/>
          </a:prstGeom>
        </p:spPr>
      </p:pic>
      <p:sp>
        <p:nvSpPr>
          <p:cNvPr id="6" name="Прямоугольник 5"/>
          <p:cNvSpPr/>
          <p:nvPr/>
        </p:nvSpPr>
        <p:spPr>
          <a:xfrm>
            <a:off x="1428728" y="5857892"/>
            <a:ext cx="6643734" cy="642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24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Деревій звичайний </a:t>
            </a:r>
            <a:endParaRPr lang="ru-RU" sz="240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ransition>
    <p:wipe dir="d"/>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214290"/>
            <a:ext cx="8429684" cy="6429420"/>
          </a:xfrm>
        </p:spPr>
        <p:txBody>
          <a:bodyPr/>
          <a:lstStyle/>
          <a:p>
            <a:r>
              <a:rPr lang="uk-UA"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6.  Парило звичайне </a:t>
            </a:r>
            <a:br>
              <a:rPr lang="uk-UA"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br>
            <a:r>
              <a:rPr lang="ru-RU" sz="1800" b="1" dirty="0" smtClean="0"/>
              <a:t>ПАРИЛО ЗВИЧАЙНЕ — </a:t>
            </a:r>
            <a:r>
              <a:rPr lang="en-US" sz="1800" dirty="0" err="1" smtClean="0"/>
              <a:t>Agrimonia</a:t>
            </a:r>
            <a:r>
              <a:rPr lang="en-US" sz="1800" dirty="0" smtClean="0"/>
              <a:t> </a:t>
            </a:r>
            <a:r>
              <a:rPr lang="en-US" sz="1800" dirty="0" err="1" smtClean="0"/>
              <a:t>eupatoria</a:t>
            </a:r>
            <a:r>
              <a:rPr lang="en-US" sz="1800" dirty="0" smtClean="0"/>
              <a:t> (</a:t>
            </a:r>
            <a:r>
              <a:rPr lang="ru-RU" sz="1800" dirty="0" smtClean="0"/>
              <a:t>рос. — </a:t>
            </a:r>
            <a:r>
              <a:rPr lang="ru-RU" sz="1800" dirty="0" err="1" smtClean="0"/>
              <a:t>репейничек</a:t>
            </a:r>
            <a:r>
              <a:rPr lang="ru-RU" sz="1800" dirty="0" smtClean="0"/>
              <a:t> обыкновенный, англ. — </a:t>
            </a:r>
            <a:r>
              <a:rPr lang="en-US" sz="1800" dirty="0" err="1" smtClean="0"/>
              <a:t>Agrimonia</a:t>
            </a:r>
            <a:r>
              <a:rPr lang="en-US" sz="1800" dirty="0" smtClean="0"/>
              <a:t> </a:t>
            </a:r>
            <a:r>
              <a:rPr lang="en-US" sz="1800" dirty="0" err="1" smtClean="0"/>
              <a:t>eupatoria</a:t>
            </a:r>
            <a:r>
              <a:rPr lang="en-US" sz="1800" dirty="0" smtClean="0"/>
              <a:t>) — </a:t>
            </a:r>
            <a:r>
              <a:rPr lang="ru-RU" sz="1800" dirty="0" err="1" smtClean="0"/>
              <a:t>багаторічна</a:t>
            </a:r>
            <a:r>
              <a:rPr lang="ru-RU" sz="1800" dirty="0" smtClean="0"/>
              <a:t> </a:t>
            </a:r>
            <a:r>
              <a:rPr lang="ru-RU" sz="1800" dirty="0" err="1" smtClean="0"/>
              <a:t>трав’яниста</a:t>
            </a:r>
            <a:r>
              <a:rPr lang="ru-RU" sz="1800" dirty="0" smtClean="0"/>
              <a:t> </a:t>
            </a:r>
            <a:r>
              <a:rPr lang="ru-RU" sz="1800" dirty="0" err="1" smtClean="0"/>
              <a:t>рослина</a:t>
            </a:r>
            <a:r>
              <a:rPr lang="ru-RU" sz="1800" dirty="0" smtClean="0"/>
              <a:t> </a:t>
            </a:r>
            <a:r>
              <a:rPr lang="ru-RU" sz="1800" dirty="0" err="1" smtClean="0"/>
              <a:t>родини</a:t>
            </a:r>
            <a:r>
              <a:rPr lang="ru-RU" sz="1800" dirty="0" smtClean="0"/>
              <a:t> </a:t>
            </a:r>
            <a:r>
              <a:rPr lang="ru-RU" sz="1800" dirty="0" err="1" smtClean="0"/>
              <a:t>розових</a:t>
            </a:r>
            <a:r>
              <a:rPr lang="ru-RU" sz="1800" dirty="0" smtClean="0"/>
              <a:t> </a:t>
            </a:r>
            <a:r>
              <a:rPr lang="en-US" sz="1800" dirty="0" err="1" smtClean="0"/>
              <a:t>Rosaceae</a:t>
            </a:r>
            <a:r>
              <a:rPr lang="en-US" sz="1800" dirty="0" smtClean="0"/>
              <a:t>, </a:t>
            </a:r>
            <a:r>
              <a:rPr lang="ru-RU" sz="1800" dirty="0" err="1" smtClean="0"/>
              <a:t>поширена</a:t>
            </a:r>
            <a:r>
              <a:rPr lang="ru-RU" sz="1800" dirty="0" smtClean="0"/>
              <a:t> по </a:t>
            </a:r>
            <a:r>
              <a:rPr lang="ru-RU" sz="1800" dirty="0" err="1" smtClean="0"/>
              <a:t>всій</a:t>
            </a:r>
            <a:r>
              <a:rPr lang="ru-RU" sz="1800" dirty="0" smtClean="0"/>
              <a:t> </a:t>
            </a:r>
            <a:r>
              <a:rPr lang="ru-RU" sz="1800" dirty="0" err="1" smtClean="0"/>
              <a:t>території</a:t>
            </a:r>
            <a:r>
              <a:rPr lang="ru-RU" sz="1800" dirty="0" smtClean="0"/>
              <a:t> </a:t>
            </a:r>
            <a:r>
              <a:rPr lang="ru-RU" sz="1800" dirty="0" err="1" smtClean="0"/>
              <a:t>України</a:t>
            </a:r>
            <a:r>
              <a:rPr lang="ru-RU" sz="1800" dirty="0" smtClean="0"/>
              <a:t> на </a:t>
            </a:r>
            <a:r>
              <a:rPr lang="ru-RU" sz="1800" dirty="0" err="1" smtClean="0"/>
              <a:t>рівнинах</a:t>
            </a:r>
            <a:r>
              <a:rPr lang="ru-RU" sz="1800" dirty="0" smtClean="0"/>
              <a:t>, </a:t>
            </a:r>
            <a:r>
              <a:rPr lang="ru-RU" sz="1800" dirty="0" err="1" smtClean="0"/>
              <a:t>гірських</a:t>
            </a:r>
            <a:r>
              <a:rPr lang="ru-RU" sz="1800" dirty="0" smtClean="0"/>
              <a:t> </a:t>
            </a:r>
            <a:r>
              <a:rPr lang="ru-RU" sz="1800" dirty="0" err="1" smtClean="0"/>
              <a:t>схилах</a:t>
            </a:r>
            <a:r>
              <a:rPr lang="ru-RU" sz="1800" dirty="0" smtClean="0"/>
              <a:t>, луках, берегах </a:t>
            </a:r>
            <a:r>
              <a:rPr lang="ru-RU" sz="1800" dirty="0" err="1" smtClean="0"/>
              <a:t>річок</a:t>
            </a:r>
            <a:r>
              <a:rPr lang="ru-RU" sz="1800" dirty="0" smtClean="0"/>
              <a:t>, </a:t>
            </a:r>
            <a:r>
              <a:rPr lang="ru-RU" sz="1800" dirty="0" err="1" smtClean="0"/>
              <a:t>струмків</a:t>
            </a:r>
            <a:r>
              <a:rPr lang="ru-RU" sz="1800" dirty="0" smtClean="0"/>
              <a:t>, у </a:t>
            </a:r>
            <a:r>
              <a:rPr lang="ru-RU" sz="1800" dirty="0" err="1" smtClean="0"/>
              <a:t>чагарниках</a:t>
            </a:r>
            <a:r>
              <a:rPr lang="ru-RU" sz="1800" dirty="0" smtClean="0"/>
              <a:t>, на </a:t>
            </a:r>
            <a:r>
              <a:rPr lang="ru-RU" sz="1800" dirty="0" err="1" smtClean="0"/>
              <a:t>узліссях</a:t>
            </a:r>
            <a:r>
              <a:rPr lang="ru-RU" sz="1800" dirty="0" smtClean="0"/>
              <a:t> </a:t>
            </a:r>
            <a:r>
              <a:rPr lang="ru-RU" sz="1800" dirty="0" err="1" smtClean="0"/>
              <a:t>листяних</a:t>
            </a:r>
            <a:r>
              <a:rPr lang="ru-RU" sz="1800" dirty="0" smtClean="0"/>
              <a:t>, </a:t>
            </a:r>
            <a:r>
              <a:rPr lang="ru-RU" sz="1800" dirty="0" err="1" smtClean="0"/>
              <a:t>горіхових</a:t>
            </a:r>
            <a:r>
              <a:rPr lang="ru-RU" sz="1800" dirty="0" smtClean="0"/>
              <a:t> </a:t>
            </a:r>
            <a:r>
              <a:rPr lang="ru-RU" sz="1800" dirty="0" err="1" smtClean="0"/>
              <a:t>лісів</a:t>
            </a:r>
            <a:r>
              <a:rPr lang="ru-RU" sz="1800" dirty="0" smtClean="0"/>
              <a:t>. </a:t>
            </a:r>
            <a:r>
              <a:rPr lang="ru-RU" sz="1800" dirty="0" err="1" smtClean="0"/>
              <a:t>Має</a:t>
            </a:r>
            <a:r>
              <a:rPr lang="ru-RU" sz="1800" dirty="0" smtClean="0"/>
              <a:t> </a:t>
            </a:r>
            <a:r>
              <a:rPr lang="ru-RU" sz="1800" dirty="0" err="1" smtClean="0"/>
              <a:t>більш-менш</a:t>
            </a:r>
            <a:r>
              <a:rPr lang="ru-RU" sz="1800" dirty="0" smtClean="0"/>
              <a:t> </a:t>
            </a:r>
            <a:r>
              <a:rPr lang="ru-RU" sz="1800" dirty="0" err="1" smtClean="0"/>
              <a:t>міцне</a:t>
            </a:r>
            <a:r>
              <a:rPr lang="ru-RU" sz="1800" dirty="0" smtClean="0"/>
              <a:t> </a:t>
            </a:r>
            <a:r>
              <a:rPr lang="ru-RU" sz="1800" dirty="0" err="1" smtClean="0"/>
              <a:t>повзуче</a:t>
            </a:r>
            <a:r>
              <a:rPr lang="ru-RU" sz="1800" dirty="0" smtClean="0"/>
              <a:t> </a:t>
            </a:r>
            <a:r>
              <a:rPr lang="ru-RU" sz="1800" dirty="0" err="1" smtClean="0"/>
              <a:t>просте</a:t>
            </a:r>
            <a:r>
              <a:rPr lang="ru-RU" sz="1800" dirty="0" smtClean="0"/>
              <a:t> </a:t>
            </a:r>
            <a:r>
              <a:rPr lang="ru-RU" sz="1800" dirty="0" err="1" smtClean="0"/>
              <a:t>або</a:t>
            </a:r>
            <a:r>
              <a:rPr lang="ru-RU" sz="1800" dirty="0" smtClean="0"/>
              <a:t> </a:t>
            </a:r>
            <a:r>
              <a:rPr lang="ru-RU" sz="1800" dirty="0" err="1" smtClean="0"/>
              <a:t>розгалужене</a:t>
            </a:r>
            <a:r>
              <a:rPr lang="ru-RU" sz="1800" dirty="0" smtClean="0"/>
              <a:t> </a:t>
            </a:r>
            <a:r>
              <a:rPr lang="ru-RU" sz="1800" dirty="0" err="1" smtClean="0"/>
              <a:t>кореневище</a:t>
            </a:r>
            <a:r>
              <a:rPr lang="ru-RU" sz="1800" dirty="0" smtClean="0"/>
              <a:t>. Стебло — 30–85 см </a:t>
            </a:r>
            <a:r>
              <a:rPr lang="ru-RU" sz="1800" dirty="0" err="1" smtClean="0"/>
              <a:t>завв</a:t>
            </a:r>
            <a:r>
              <a:rPr lang="ru-RU" sz="1800" dirty="0" smtClean="0"/>
              <a:t>., </a:t>
            </a:r>
            <a:r>
              <a:rPr lang="ru-RU" sz="1800" dirty="0" err="1" smtClean="0"/>
              <a:t>прямостояче</a:t>
            </a:r>
            <a:r>
              <a:rPr lang="ru-RU" sz="1800" dirty="0" smtClean="0"/>
              <a:t>, </a:t>
            </a:r>
            <a:r>
              <a:rPr lang="ru-RU" sz="1800" dirty="0" err="1" smtClean="0"/>
              <a:t>просте</a:t>
            </a:r>
            <a:r>
              <a:rPr lang="ru-RU" sz="1800" dirty="0" smtClean="0"/>
              <a:t> </a:t>
            </a:r>
            <a:r>
              <a:rPr lang="ru-RU" sz="1800" dirty="0" err="1" smtClean="0"/>
              <a:t>або</a:t>
            </a:r>
            <a:r>
              <a:rPr lang="ru-RU" sz="1800" dirty="0" smtClean="0"/>
              <a:t> </a:t>
            </a:r>
            <a:r>
              <a:rPr lang="ru-RU" sz="1800" dirty="0" err="1" smtClean="0"/>
              <a:t>вгорі</a:t>
            </a:r>
            <a:r>
              <a:rPr lang="ru-RU" sz="1800" dirty="0" smtClean="0"/>
              <a:t> </a:t>
            </a:r>
            <a:r>
              <a:rPr lang="ru-RU" sz="1800" dirty="0" err="1" smtClean="0"/>
              <a:t>трохи</a:t>
            </a:r>
            <a:r>
              <a:rPr lang="ru-RU" sz="1800" dirty="0" smtClean="0"/>
              <a:t> </a:t>
            </a:r>
            <a:r>
              <a:rPr lang="ru-RU" sz="1800" dirty="0" err="1" smtClean="0"/>
              <a:t>розгалужене</a:t>
            </a:r>
            <a:r>
              <a:rPr lang="ru-RU" sz="1800" dirty="0" smtClean="0"/>
              <a:t>, густо </a:t>
            </a:r>
            <a:r>
              <a:rPr lang="ru-RU" sz="1800" dirty="0" err="1" smtClean="0"/>
              <a:t>вкрите</a:t>
            </a:r>
            <a:r>
              <a:rPr lang="ru-RU" sz="1800" dirty="0" smtClean="0"/>
              <a:t>, як </a:t>
            </a:r>
            <a:r>
              <a:rPr lang="ru-RU" sz="1800" dirty="0" err="1" smtClean="0"/>
              <a:t>і</a:t>
            </a:r>
            <a:r>
              <a:rPr lang="ru-RU" sz="1800" dirty="0" smtClean="0"/>
              <a:t> черешки </a:t>
            </a:r>
            <a:r>
              <a:rPr lang="ru-RU" sz="1800" dirty="0" err="1" smtClean="0"/>
              <a:t>листків</a:t>
            </a:r>
            <a:r>
              <a:rPr lang="ru-RU" sz="1800" dirty="0" smtClean="0"/>
              <a:t>, </a:t>
            </a:r>
            <a:r>
              <a:rPr lang="ru-RU" sz="1800" dirty="0" err="1" smtClean="0"/>
              <a:t>довгими</a:t>
            </a:r>
            <a:r>
              <a:rPr lang="ru-RU" sz="1800" dirty="0" smtClean="0"/>
              <a:t> </a:t>
            </a:r>
            <a:r>
              <a:rPr lang="ru-RU" sz="1800" dirty="0" err="1" smtClean="0"/>
              <a:t>жорсткими</a:t>
            </a:r>
            <a:r>
              <a:rPr lang="ru-RU" sz="1800" dirty="0" smtClean="0"/>
              <a:t> горизонтально </a:t>
            </a:r>
            <a:r>
              <a:rPr lang="ru-RU" sz="1800" dirty="0" err="1" smtClean="0"/>
              <a:t>відхиленими</a:t>
            </a:r>
            <a:r>
              <a:rPr lang="ru-RU" sz="1800" dirty="0" smtClean="0"/>
              <a:t> та короткими тонкими </a:t>
            </a:r>
            <a:r>
              <a:rPr lang="ru-RU" sz="1800" dirty="0" err="1" smtClean="0"/>
              <a:t>кучерявими</a:t>
            </a:r>
            <a:r>
              <a:rPr lang="ru-RU" sz="1800" dirty="0" smtClean="0"/>
              <a:t> </a:t>
            </a:r>
            <a:r>
              <a:rPr lang="ru-RU" sz="1800" dirty="0" err="1" smtClean="0"/>
              <a:t>білуватими</a:t>
            </a:r>
            <a:r>
              <a:rPr lang="ru-RU" sz="1800" dirty="0" smtClean="0"/>
              <a:t> </a:t>
            </a:r>
            <a:r>
              <a:rPr lang="ru-RU" sz="1800" dirty="0" err="1" smtClean="0"/>
              <a:t>або</a:t>
            </a:r>
            <a:r>
              <a:rPr lang="ru-RU" sz="1800" dirty="0" smtClean="0"/>
              <a:t> </a:t>
            </a:r>
            <a:r>
              <a:rPr lang="ru-RU" sz="1800" dirty="0" err="1" smtClean="0"/>
              <a:t>рудуватими</a:t>
            </a:r>
            <a:r>
              <a:rPr lang="ru-RU" sz="1800" dirty="0" smtClean="0"/>
              <a:t> волосками. Листки </a:t>
            </a:r>
            <a:r>
              <a:rPr lang="ru-RU" sz="1800" dirty="0" err="1" smtClean="0"/>
              <a:t>чергові</a:t>
            </a:r>
            <a:r>
              <a:rPr lang="ru-RU" sz="1800" dirty="0" smtClean="0"/>
              <a:t>, перервано </a:t>
            </a:r>
            <a:r>
              <a:rPr lang="ru-RU" sz="1800" dirty="0" err="1" smtClean="0"/>
              <a:t>непарноперисті</a:t>
            </a:r>
            <a:r>
              <a:rPr lang="ru-RU" sz="1800" dirty="0" smtClean="0"/>
              <a:t>, </a:t>
            </a:r>
            <a:r>
              <a:rPr lang="ru-RU" sz="1800" dirty="0" err="1" smtClean="0"/>
              <a:t>зверху</a:t>
            </a:r>
            <a:r>
              <a:rPr lang="ru-RU" sz="1800" dirty="0" smtClean="0"/>
              <a:t> </a:t>
            </a:r>
            <a:r>
              <a:rPr lang="ru-RU" sz="1800" dirty="0" err="1" smtClean="0"/>
              <a:t>темно-зелені</a:t>
            </a:r>
            <a:r>
              <a:rPr lang="ru-RU" sz="1800" dirty="0" smtClean="0"/>
              <a:t>, </a:t>
            </a:r>
            <a:r>
              <a:rPr lang="ru-RU" sz="1800" dirty="0" err="1" smtClean="0"/>
              <a:t>розсіяно-прилегло-волосисті</a:t>
            </a:r>
            <a:r>
              <a:rPr lang="ru-RU" sz="1800" dirty="0" smtClean="0"/>
              <a:t>, </a:t>
            </a:r>
            <a:r>
              <a:rPr lang="ru-RU" sz="1800" dirty="0" err="1" smtClean="0"/>
              <a:t>знизу</a:t>
            </a:r>
            <a:r>
              <a:rPr lang="ru-RU" sz="1800" dirty="0" smtClean="0"/>
              <a:t> — </a:t>
            </a:r>
            <a:r>
              <a:rPr lang="ru-RU" sz="1800" dirty="0" err="1" smtClean="0"/>
              <a:t>білуваті</a:t>
            </a:r>
            <a:r>
              <a:rPr lang="ru-RU" sz="1800" dirty="0" smtClean="0"/>
              <a:t> </a:t>
            </a:r>
            <a:r>
              <a:rPr lang="ru-RU" sz="1800" dirty="0" err="1" smtClean="0"/>
              <a:t>від</a:t>
            </a:r>
            <a:r>
              <a:rPr lang="ru-RU" sz="1800" dirty="0" smtClean="0"/>
              <a:t> густого </a:t>
            </a:r>
            <a:r>
              <a:rPr lang="ru-RU" sz="1800" dirty="0" err="1" smtClean="0"/>
              <a:t>шовковисто-бархатистого</a:t>
            </a:r>
            <a:r>
              <a:rPr lang="ru-RU" sz="1800" dirty="0" smtClean="0"/>
              <a:t> </a:t>
            </a:r>
            <a:r>
              <a:rPr lang="ru-RU" sz="1800" dirty="0" err="1" smtClean="0"/>
              <a:t>опушення</a:t>
            </a:r>
            <a:r>
              <a:rPr lang="ru-RU" sz="1800" dirty="0" smtClean="0"/>
              <a:t> та </a:t>
            </a:r>
            <a:r>
              <a:rPr lang="ru-RU" sz="1800" dirty="0" err="1" smtClean="0"/>
              <a:t>розсіяно-залозисті</a:t>
            </a:r>
            <a:r>
              <a:rPr lang="ru-RU" sz="1800" dirty="0" smtClean="0"/>
              <a:t>; </a:t>
            </a:r>
            <a:r>
              <a:rPr lang="ru-RU" sz="1800" dirty="0" err="1" smtClean="0"/>
              <a:t>нижні</a:t>
            </a:r>
            <a:r>
              <a:rPr lang="ru-RU" sz="1800" dirty="0" smtClean="0"/>
              <a:t> </a:t>
            </a:r>
            <a:r>
              <a:rPr lang="ru-RU" sz="1800" dirty="0" err="1" smtClean="0"/>
              <a:t>та</a:t>
            </a:r>
            <a:r>
              <a:rPr lang="ru-RU" sz="1800" dirty="0" smtClean="0"/>
              <a:t> </a:t>
            </a:r>
            <a:r>
              <a:rPr lang="ru-RU" sz="1800" dirty="0" err="1" smtClean="0"/>
              <a:t>серединні</a:t>
            </a:r>
            <a:r>
              <a:rPr lang="ru-RU" sz="1800" dirty="0" smtClean="0"/>
              <a:t> листки </a:t>
            </a:r>
            <a:r>
              <a:rPr lang="ru-RU" sz="1800" dirty="0" err="1" smtClean="0"/>
              <a:t>розеткоподібно-зближені</a:t>
            </a:r>
            <a:r>
              <a:rPr lang="ru-RU" sz="1800" dirty="0" smtClean="0"/>
              <a:t> при </a:t>
            </a:r>
            <a:r>
              <a:rPr lang="ru-RU" sz="1800" dirty="0" err="1" smtClean="0"/>
              <a:t>основі</a:t>
            </a:r>
            <a:r>
              <a:rPr lang="ru-RU" sz="1800" dirty="0" smtClean="0"/>
              <a:t> стебла, </a:t>
            </a:r>
            <a:r>
              <a:rPr lang="ru-RU" sz="1800" dirty="0" err="1" smtClean="0"/>
              <a:t>черешкові</a:t>
            </a:r>
            <a:r>
              <a:rPr lang="ru-RU" sz="1800" dirty="0" smtClean="0"/>
              <a:t>; </a:t>
            </a:r>
            <a:r>
              <a:rPr lang="ru-RU" sz="1800" dirty="0" err="1" smtClean="0"/>
              <a:t>верхні</a:t>
            </a:r>
            <a:r>
              <a:rPr lang="ru-RU" sz="1800" dirty="0" smtClean="0"/>
              <a:t> — </a:t>
            </a:r>
            <a:r>
              <a:rPr lang="ru-RU" sz="1800" dirty="0" err="1" smtClean="0"/>
              <a:t>віддалені</a:t>
            </a:r>
            <a:r>
              <a:rPr lang="ru-RU" sz="1800" dirty="0" smtClean="0"/>
              <a:t> один </a:t>
            </a:r>
            <a:r>
              <a:rPr lang="ru-RU" sz="1800" dirty="0" err="1" smtClean="0"/>
              <a:t>від</a:t>
            </a:r>
            <a:r>
              <a:rPr lang="ru-RU" sz="1800" dirty="0" smtClean="0"/>
              <a:t> одного, </a:t>
            </a:r>
            <a:r>
              <a:rPr lang="ru-RU" sz="1800" dirty="0" err="1" smtClean="0"/>
              <a:t>сидячі</a:t>
            </a:r>
            <a:r>
              <a:rPr lang="ru-RU" sz="1800" dirty="0" smtClean="0"/>
              <a:t>; листочки (</a:t>
            </a:r>
            <a:r>
              <a:rPr lang="ru-RU" sz="1800" dirty="0" err="1" smtClean="0"/>
              <a:t>їх</a:t>
            </a:r>
            <a:r>
              <a:rPr lang="ru-RU" sz="1800" dirty="0" smtClean="0"/>
              <a:t> </a:t>
            </a:r>
            <a:r>
              <a:rPr lang="ru-RU" sz="1800" dirty="0" err="1" smtClean="0"/>
              <a:t>від</a:t>
            </a:r>
            <a:r>
              <a:rPr lang="ru-RU" sz="1800" dirty="0" smtClean="0"/>
              <a:t> 3 до 13) </a:t>
            </a:r>
            <a:r>
              <a:rPr lang="ru-RU" sz="1800" dirty="0" err="1" smtClean="0"/>
              <a:t>сидячі</a:t>
            </a:r>
            <a:r>
              <a:rPr lang="ru-RU" sz="1800" dirty="0" smtClean="0"/>
              <a:t>; </a:t>
            </a:r>
            <a:r>
              <a:rPr lang="ru-RU" sz="1800" dirty="0" err="1" smtClean="0"/>
              <a:t>еліптичні</a:t>
            </a:r>
            <a:r>
              <a:rPr lang="ru-RU" sz="1800" dirty="0" smtClean="0"/>
              <a:t>, </a:t>
            </a:r>
            <a:r>
              <a:rPr lang="ru-RU" sz="1800" dirty="0" err="1" smtClean="0"/>
              <a:t>видовжено-яйцеподібні</a:t>
            </a:r>
            <a:r>
              <a:rPr lang="ru-RU" sz="1800" dirty="0" smtClean="0"/>
              <a:t> </a:t>
            </a:r>
            <a:r>
              <a:rPr lang="ru-RU" sz="1800" dirty="0" err="1" smtClean="0"/>
              <a:t>або</a:t>
            </a:r>
            <a:r>
              <a:rPr lang="ru-RU" sz="1800" dirty="0" smtClean="0"/>
              <a:t> </a:t>
            </a:r>
            <a:r>
              <a:rPr lang="ru-RU" sz="1800" dirty="0" err="1" smtClean="0"/>
              <a:t>ромбоподібні</a:t>
            </a:r>
            <a:r>
              <a:rPr lang="ru-RU" sz="1800" dirty="0" smtClean="0"/>
              <a:t>) до </a:t>
            </a:r>
            <a:r>
              <a:rPr lang="ru-RU" sz="1800" dirty="0" err="1" smtClean="0"/>
              <a:t>основи</a:t>
            </a:r>
            <a:r>
              <a:rPr lang="ru-RU" sz="1800" dirty="0" smtClean="0"/>
              <a:t> </a:t>
            </a:r>
            <a:r>
              <a:rPr lang="ru-RU" sz="1800" dirty="0" err="1" smtClean="0"/>
              <a:t>зубчасті</a:t>
            </a:r>
            <a:r>
              <a:rPr lang="ru-RU" sz="1800" dirty="0" smtClean="0"/>
              <a:t>, </a:t>
            </a:r>
            <a:r>
              <a:rPr lang="ru-RU" sz="1800" dirty="0" err="1" smtClean="0"/>
              <a:t>з</a:t>
            </a:r>
            <a:r>
              <a:rPr lang="ru-RU" sz="1800" dirty="0" smtClean="0"/>
              <a:t> 9–21 великим </a:t>
            </a:r>
            <a:r>
              <a:rPr lang="ru-RU" sz="1800" dirty="0" err="1" smtClean="0"/>
              <a:t>загостреним</a:t>
            </a:r>
            <a:r>
              <a:rPr lang="ru-RU" sz="1800" dirty="0" smtClean="0"/>
              <a:t> </a:t>
            </a:r>
            <a:r>
              <a:rPr lang="ru-RU" sz="1800" dirty="0" err="1" smtClean="0"/>
              <a:t>зубцем</a:t>
            </a:r>
            <a:r>
              <a:rPr lang="ru-RU" sz="1800" dirty="0" smtClean="0"/>
              <a:t> </a:t>
            </a:r>
            <a:r>
              <a:rPr lang="ru-RU" sz="1800" dirty="0" err="1" smtClean="0"/>
              <a:t>і</a:t>
            </a:r>
            <a:r>
              <a:rPr lang="ru-RU" sz="1800" dirty="0" smtClean="0"/>
              <a:t> </a:t>
            </a:r>
            <a:r>
              <a:rPr lang="ru-RU" sz="1800" dirty="0" err="1" smtClean="0"/>
              <a:t>з</a:t>
            </a:r>
            <a:r>
              <a:rPr lang="ru-RU" sz="1800" dirty="0" smtClean="0"/>
              <a:t> такою ж </a:t>
            </a:r>
            <a:r>
              <a:rPr lang="ru-RU" sz="1800" dirty="0" err="1" smtClean="0"/>
              <a:t>кількістю</a:t>
            </a:r>
            <a:r>
              <a:rPr lang="ru-RU" sz="1800" dirty="0" smtClean="0"/>
              <a:t> </a:t>
            </a:r>
            <a:r>
              <a:rPr lang="ru-RU" sz="1800" dirty="0" err="1" smtClean="0"/>
              <a:t>бічних</a:t>
            </a:r>
            <a:r>
              <a:rPr lang="ru-RU" sz="1800" dirty="0" smtClean="0"/>
              <a:t> жилок; </a:t>
            </a:r>
            <a:r>
              <a:rPr lang="ru-RU" sz="1800" dirty="0" err="1" smtClean="0"/>
              <a:t>проміжні</a:t>
            </a:r>
            <a:r>
              <a:rPr lang="ru-RU" sz="1800" dirty="0" smtClean="0"/>
              <a:t> </a:t>
            </a:r>
            <a:r>
              <a:rPr lang="ru-RU" sz="1800" dirty="0" err="1" smtClean="0"/>
              <a:t>часточки</a:t>
            </a:r>
            <a:r>
              <a:rPr lang="ru-RU" sz="1800" dirty="0" smtClean="0"/>
              <a:t> (</a:t>
            </a:r>
            <a:r>
              <a:rPr lang="ru-RU" sz="1800" dirty="0" err="1" smtClean="0"/>
              <a:t>їх</a:t>
            </a:r>
            <a:r>
              <a:rPr lang="ru-RU" sz="1800" dirty="0" smtClean="0"/>
              <a:t> по 2–3 пари в кожному </a:t>
            </a:r>
            <a:r>
              <a:rPr lang="ru-RU" sz="1800" dirty="0" err="1" smtClean="0"/>
              <a:t>проміжку</a:t>
            </a:r>
            <a:r>
              <a:rPr lang="ru-RU" sz="1800" dirty="0" smtClean="0"/>
              <a:t> </a:t>
            </a:r>
            <a:r>
              <a:rPr lang="ru-RU" sz="1800" dirty="0" err="1" smtClean="0"/>
              <a:t>між</a:t>
            </a:r>
            <a:r>
              <a:rPr lang="ru-RU" sz="1800" dirty="0" smtClean="0"/>
              <a:t> листочками) — </a:t>
            </a:r>
            <a:r>
              <a:rPr lang="ru-RU" sz="1800" dirty="0" err="1" smtClean="0"/>
              <a:t>яйцеподібні</a:t>
            </a:r>
            <a:r>
              <a:rPr lang="ru-RU" sz="1800" dirty="0" smtClean="0"/>
              <a:t> </a:t>
            </a:r>
            <a:r>
              <a:rPr lang="ru-RU" sz="1800" dirty="0" err="1" smtClean="0"/>
              <a:t>цілокраї</a:t>
            </a:r>
            <a:r>
              <a:rPr lang="ru-RU" sz="1800" dirty="0" smtClean="0"/>
              <a:t> </a:t>
            </a:r>
            <a:r>
              <a:rPr lang="ru-RU" sz="1800" dirty="0" err="1" smtClean="0"/>
              <a:t>або</a:t>
            </a:r>
            <a:r>
              <a:rPr lang="ru-RU" sz="1800" dirty="0" smtClean="0"/>
              <a:t> </a:t>
            </a:r>
            <a:r>
              <a:rPr lang="ru-RU" sz="1800" dirty="0" err="1" smtClean="0"/>
              <a:t>із</a:t>
            </a:r>
            <a:r>
              <a:rPr lang="ru-RU" sz="1800" dirty="0" smtClean="0"/>
              <a:t> 2–3 </a:t>
            </a:r>
            <a:r>
              <a:rPr lang="ru-RU" sz="1800" dirty="0" err="1" smtClean="0"/>
              <a:t>зубцями</a:t>
            </a:r>
            <a:r>
              <a:rPr lang="ru-RU" sz="1800" dirty="0" smtClean="0"/>
              <a:t> на </a:t>
            </a:r>
            <a:r>
              <a:rPr lang="ru-RU" sz="1800" dirty="0" err="1" smtClean="0"/>
              <a:t>верхівці</a:t>
            </a:r>
            <a:r>
              <a:rPr lang="ru-RU" sz="1800" dirty="0" smtClean="0"/>
              <a:t>. </a:t>
            </a:r>
            <a:r>
              <a:rPr lang="ru-RU" sz="1800" dirty="0" err="1" smtClean="0"/>
              <a:t>Прилистки</a:t>
            </a:r>
            <a:r>
              <a:rPr lang="ru-RU" sz="1800" dirty="0" smtClean="0"/>
              <a:t> </a:t>
            </a:r>
            <a:r>
              <a:rPr lang="ru-RU" sz="1800" dirty="0" err="1" smtClean="0"/>
              <a:t>косояйцеподібні</a:t>
            </a:r>
            <a:r>
              <a:rPr lang="ru-RU" sz="1800" dirty="0" smtClean="0"/>
              <a:t>, по </a:t>
            </a:r>
            <a:r>
              <a:rPr lang="ru-RU" sz="1800" dirty="0" err="1" smtClean="0"/>
              <a:t>верхівці</a:t>
            </a:r>
            <a:r>
              <a:rPr lang="ru-RU" sz="1800" dirty="0" smtClean="0"/>
              <a:t> </a:t>
            </a:r>
            <a:r>
              <a:rPr lang="ru-RU" sz="1800" dirty="0" err="1" smtClean="0"/>
              <a:t>загострені</a:t>
            </a:r>
            <a:r>
              <a:rPr lang="ru-RU" sz="1800" dirty="0" smtClean="0"/>
              <a:t>, при </a:t>
            </a:r>
            <a:r>
              <a:rPr lang="ru-RU" sz="1800" dirty="0" err="1" smtClean="0"/>
              <a:t>основі</a:t>
            </a:r>
            <a:r>
              <a:rPr lang="ru-RU" sz="1800" dirty="0" smtClean="0"/>
              <a:t> </a:t>
            </a:r>
            <a:r>
              <a:rPr lang="ru-RU" sz="1800" dirty="0" err="1" smtClean="0"/>
              <a:t>напівсерцеподібні</a:t>
            </a:r>
            <a:r>
              <a:rPr lang="ru-RU" sz="1800" dirty="0" smtClean="0"/>
              <a:t>, по краю </a:t>
            </a:r>
            <a:r>
              <a:rPr lang="ru-RU" sz="1800" dirty="0" err="1" smtClean="0"/>
              <a:t>з</a:t>
            </a:r>
            <a:r>
              <a:rPr lang="ru-RU" sz="1800" dirty="0" smtClean="0"/>
              <a:t> </a:t>
            </a:r>
            <a:r>
              <a:rPr lang="ru-RU" sz="1800" dirty="0" err="1" smtClean="0"/>
              <a:t>кількома</a:t>
            </a:r>
            <a:r>
              <a:rPr lang="ru-RU" sz="1800" dirty="0" smtClean="0"/>
              <a:t> </a:t>
            </a:r>
            <a:r>
              <a:rPr lang="ru-RU" sz="1800" dirty="0" err="1" smtClean="0"/>
              <a:t>гострими</a:t>
            </a:r>
            <a:r>
              <a:rPr lang="ru-RU" sz="1800" dirty="0" smtClean="0"/>
              <a:t> </a:t>
            </a:r>
            <a:r>
              <a:rPr lang="ru-RU" sz="1800" dirty="0" err="1" smtClean="0"/>
              <a:t>зубцями</a:t>
            </a:r>
            <a:r>
              <a:rPr lang="ru-RU" sz="1800" dirty="0" smtClean="0"/>
              <a:t>. </a:t>
            </a:r>
            <a:r>
              <a:rPr lang="ru-RU" sz="1800" dirty="0" err="1" smtClean="0"/>
              <a:t>Квітки</a:t>
            </a:r>
            <a:r>
              <a:rPr lang="ru-RU" sz="1800" dirty="0" smtClean="0"/>
              <a:t> </a:t>
            </a:r>
            <a:r>
              <a:rPr lang="ru-RU" sz="1800" dirty="0" err="1" smtClean="0"/>
              <a:t>правильні</a:t>
            </a:r>
            <a:r>
              <a:rPr lang="ru-RU" sz="1800" dirty="0" smtClean="0"/>
              <a:t>, </a:t>
            </a:r>
            <a:r>
              <a:rPr lang="ru-RU" sz="1800" dirty="0" err="1" smtClean="0"/>
              <a:t>двостатеві</a:t>
            </a:r>
            <a:r>
              <a:rPr lang="ru-RU" sz="1800" dirty="0" smtClean="0"/>
              <a:t>, 5-пелюсткові, </a:t>
            </a:r>
            <a:r>
              <a:rPr lang="ru-RU" sz="1800" dirty="0" err="1" smtClean="0"/>
              <a:t>запашні</a:t>
            </a:r>
            <a:r>
              <a:rPr lang="ru-RU" sz="1800" dirty="0" smtClean="0"/>
              <a:t>, </a:t>
            </a:r>
            <a:r>
              <a:rPr lang="ru-RU" sz="1800" dirty="0" err="1" smtClean="0"/>
              <a:t>зібрані</a:t>
            </a:r>
            <a:r>
              <a:rPr lang="ru-RU" sz="1800" dirty="0" smtClean="0"/>
              <a:t> </a:t>
            </a:r>
            <a:r>
              <a:rPr lang="ru-RU" sz="1800" dirty="0" err="1" smtClean="0"/>
              <a:t>колосоподібною</a:t>
            </a:r>
            <a:r>
              <a:rPr lang="ru-RU" sz="1800" dirty="0" smtClean="0"/>
              <a:t> </a:t>
            </a:r>
            <a:r>
              <a:rPr lang="ru-RU" sz="1800" dirty="0" err="1" smtClean="0"/>
              <a:t>китицею</a:t>
            </a:r>
            <a:r>
              <a:rPr lang="ru-RU" sz="1800" dirty="0" smtClean="0"/>
              <a:t> на </a:t>
            </a:r>
            <a:r>
              <a:rPr lang="ru-RU" sz="1800" dirty="0" err="1" smtClean="0"/>
              <a:t>верхівці</a:t>
            </a:r>
            <a:r>
              <a:rPr lang="ru-RU" sz="1800" dirty="0" smtClean="0"/>
              <a:t> стебла; </a:t>
            </a:r>
            <a:r>
              <a:rPr lang="ru-RU" sz="1800" dirty="0" err="1" smtClean="0"/>
              <a:t>пелюстки</a:t>
            </a:r>
            <a:r>
              <a:rPr lang="ru-RU" sz="1800" dirty="0" smtClean="0"/>
              <a:t> </a:t>
            </a:r>
            <a:r>
              <a:rPr lang="ru-RU" sz="1800" dirty="0" err="1" smtClean="0"/>
              <a:t>видовжено-яйцеподібні</a:t>
            </a:r>
            <a:r>
              <a:rPr lang="ru-RU" sz="1800" dirty="0" smtClean="0"/>
              <a:t>, </a:t>
            </a:r>
            <a:r>
              <a:rPr lang="ru-RU" sz="1800" dirty="0" err="1" smtClean="0"/>
              <a:t>оранжево-жовті</a:t>
            </a:r>
            <a:r>
              <a:rPr lang="ru-RU" sz="1800" dirty="0" smtClean="0"/>
              <a:t>.</a:t>
            </a:r>
            <a:endParaRPr lang="ru-RU" sz="2400" b="1"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ransition>
    <p:wipe dir="d"/>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142852"/>
            <a:ext cx="8358246" cy="6500858"/>
          </a:xfrm>
        </p:spPr>
        <p:txBody>
          <a:bodyPr/>
          <a:lstStyle/>
          <a:p>
            <a:r>
              <a:rPr lang="ru-RU" sz="1800" dirty="0" err="1" smtClean="0"/>
              <a:t>Плід</a:t>
            </a:r>
            <a:r>
              <a:rPr lang="ru-RU" sz="1800" dirty="0" smtClean="0"/>
              <a:t> </a:t>
            </a:r>
            <a:r>
              <a:rPr lang="ru-RU" sz="1800" dirty="0" err="1" smtClean="0"/>
              <a:t>складається</a:t>
            </a:r>
            <a:r>
              <a:rPr lang="ru-RU" sz="1800" dirty="0" smtClean="0"/>
              <a:t> </a:t>
            </a:r>
            <a:r>
              <a:rPr lang="ru-RU" sz="1800" dirty="0" err="1" smtClean="0"/>
              <a:t>з</a:t>
            </a:r>
            <a:r>
              <a:rPr lang="ru-RU" sz="1800" dirty="0" smtClean="0"/>
              <a:t> 1–2 </a:t>
            </a:r>
            <a:r>
              <a:rPr lang="ru-RU" sz="1800" dirty="0" err="1" smtClean="0"/>
              <a:t>горішків</a:t>
            </a:r>
            <a:r>
              <a:rPr lang="ru-RU" sz="1800" dirty="0" smtClean="0"/>
              <a:t>, </a:t>
            </a:r>
            <a:r>
              <a:rPr lang="ru-RU" sz="1800" dirty="0" err="1" smtClean="0"/>
              <a:t>уміщених</a:t>
            </a:r>
            <a:r>
              <a:rPr lang="ru-RU" sz="1800" dirty="0" smtClean="0"/>
              <a:t> у </a:t>
            </a:r>
            <a:r>
              <a:rPr lang="ru-RU" sz="1800" dirty="0" err="1" smtClean="0"/>
              <a:t>гіпантій</a:t>
            </a:r>
            <a:r>
              <a:rPr lang="ru-RU" sz="1800" dirty="0" smtClean="0"/>
              <a:t>; </a:t>
            </a:r>
            <a:r>
              <a:rPr lang="ru-RU" sz="1800" dirty="0" err="1" smtClean="0"/>
              <a:t>гіпантій</a:t>
            </a:r>
            <a:r>
              <a:rPr lang="ru-RU" sz="1800" dirty="0" smtClean="0"/>
              <a:t> </a:t>
            </a:r>
            <a:r>
              <a:rPr lang="ru-RU" sz="1800" dirty="0" err="1" smtClean="0"/>
              <a:t>дзвоникуватий</a:t>
            </a:r>
            <a:r>
              <a:rPr lang="ru-RU" sz="1800" dirty="0" smtClean="0"/>
              <a:t>, </a:t>
            </a:r>
            <a:r>
              <a:rPr lang="ru-RU" sz="1800" dirty="0" err="1" smtClean="0"/>
              <a:t>з</a:t>
            </a:r>
            <a:r>
              <a:rPr lang="ru-RU" sz="1800" dirty="0" smtClean="0"/>
              <a:t> </a:t>
            </a:r>
            <a:r>
              <a:rPr lang="ru-RU" sz="1800" dirty="0" err="1" smtClean="0"/>
              <a:t>глибокими</a:t>
            </a:r>
            <a:r>
              <a:rPr lang="ru-RU" sz="1800" dirty="0" smtClean="0"/>
              <a:t> </a:t>
            </a:r>
            <a:r>
              <a:rPr lang="ru-RU" sz="1800" dirty="0" err="1" smtClean="0"/>
              <a:t>борозенками</a:t>
            </a:r>
            <a:r>
              <a:rPr lang="ru-RU" sz="1800" dirty="0" smtClean="0"/>
              <a:t>, </a:t>
            </a:r>
            <a:r>
              <a:rPr lang="ru-RU" sz="1800" dirty="0" err="1" smtClean="0"/>
              <a:t>що</a:t>
            </a:r>
            <a:r>
              <a:rPr lang="ru-RU" sz="1800" dirty="0" smtClean="0"/>
              <a:t> </a:t>
            </a:r>
            <a:r>
              <a:rPr lang="ru-RU" sz="1800" dirty="0" err="1" smtClean="0"/>
              <a:t>доходять</a:t>
            </a:r>
            <a:r>
              <a:rPr lang="ru-RU" sz="1800" dirty="0" smtClean="0"/>
              <a:t> </a:t>
            </a:r>
            <a:r>
              <a:rPr lang="ru-RU" sz="1800" dirty="0" err="1" smtClean="0"/>
              <a:t>майже</a:t>
            </a:r>
            <a:r>
              <a:rPr lang="ru-RU" sz="1800" dirty="0" smtClean="0"/>
              <a:t> до </a:t>
            </a:r>
            <a:r>
              <a:rPr lang="ru-RU" sz="1800" dirty="0" err="1" smtClean="0"/>
              <a:t>його</a:t>
            </a:r>
            <a:r>
              <a:rPr lang="ru-RU" sz="1800" dirty="0" smtClean="0"/>
              <a:t> </a:t>
            </a:r>
            <a:r>
              <a:rPr lang="ru-RU" sz="1800" dirty="0" err="1" smtClean="0"/>
              <a:t>основи</a:t>
            </a:r>
            <a:r>
              <a:rPr lang="ru-RU" sz="1800" dirty="0" smtClean="0"/>
              <a:t>, </a:t>
            </a:r>
            <a:r>
              <a:rPr lang="ru-RU" sz="1800" dirty="0" err="1" smtClean="0"/>
              <a:t>густоволосистий</a:t>
            </a:r>
            <a:r>
              <a:rPr lang="ru-RU" sz="1800" dirty="0" smtClean="0"/>
              <a:t>, </a:t>
            </a:r>
            <a:r>
              <a:rPr lang="ru-RU" sz="1800" dirty="0" err="1" smtClean="0"/>
              <a:t>угорі</a:t>
            </a:r>
            <a:r>
              <a:rPr lang="ru-RU" sz="1800" dirty="0" smtClean="0"/>
              <a:t> </a:t>
            </a:r>
            <a:r>
              <a:rPr lang="ru-RU" sz="1800" dirty="0" err="1" smtClean="0"/>
              <a:t>під</a:t>
            </a:r>
            <a:r>
              <a:rPr lang="ru-RU" sz="1800" dirty="0" smtClean="0"/>
              <a:t> чашечкою </a:t>
            </a:r>
            <a:r>
              <a:rPr lang="ru-RU" sz="1800" dirty="0" err="1" smtClean="0"/>
              <a:t>з</a:t>
            </a:r>
            <a:r>
              <a:rPr lang="ru-RU" sz="1800" dirty="0" smtClean="0"/>
              <a:t> </a:t>
            </a:r>
            <a:r>
              <a:rPr lang="ru-RU" sz="1800" dirty="0" err="1" smtClean="0"/>
              <a:t>багаторядним</a:t>
            </a:r>
            <a:r>
              <a:rPr lang="ru-RU" sz="1800" dirty="0" smtClean="0"/>
              <a:t> колом прямостоячих </a:t>
            </a:r>
            <a:r>
              <a:rPr lang="ru-RU" sz="1800" dirty="0" err="1" smtClean="0"/>
              <a:t>гачкоподібно</a:t>
            </a:r>
            <a:r>
              <a:rPr lang="ru-RU" sz="1800" dirty="0" smtClean="0"/>
              <a:t> </a:t>
            </a:r>
            <a:r>
              <a:rPr lang="ru-RU" sz="1800" dirty="0" err="1" smtClean="0"/>
              <a:t>зігнутих</a:t>
            </a:r>
            <a:r>
              <a:rPr lang="ru-RU" sz="1800" dirty="0" smtClean="0"/>
              <a:t> </a:t>
            </a:r>
            <a:r>
              <a:rPr lang="ru-RU" sz="1800" dirty="0" err="1" smtClean="0"/>
              <a:t>шипиків</a:t>
            </a:r>
            <a:r>
              <a:rPr lang="ru-RU" sz="1800" dirty="0" smtClean="0"/>
              <a:t>. </a:t>
            </a:r>
            <a:r>
              <a:rPr lang="ru-RU" sz="1800" dirty="0" err="1" smtClean="0"/>
              <a:t>Цвіте</a:t>
            </a:r>
            <a:r>
              <a:rPr lang="ru-RU" sz="1800" dirty="0" smtClean="0"/>
              <a:t> у </a:t>
            </a:r>
            <a:r>
              <a:rPr lang="ru-RU" sz="1800" dirty="0" err="1" smtClean="0"/>
              <a:t>червні</a:t>
            </a:r>
            <a:r>
              <a:rPr lang="ru-RU" sz="1800" dirty="0" smtClean="0"/>
              <a:t>–</a:t>
            </a:r>
            <a:r>
              <a:rPr lang="ru-RU" sz="1800" dirty="0" err="1" smtClean="0"/>
              <a:t>серпні</a:t>
            </a:r>
            <a:r>
              <a:rPr lang="ru-RU" sz="1800" dirty="0" smtClean="0"/>
              <a:t>. П. </a:t>
            </a:r>
            <a:r>
              <a:rPr lang="ru-RU" sz="1800" dirty="0" err="1" smtClean="0"/>
              <a:t>звичайне</a:t>
            </a:r>
            <a:r>
              <a:rPr lang="ru-RU" sz="1800" dirty="0" smtClean="0"/>
              <a:t> росте по </a:t>
            </a:r>
            <a:r>
              <a:rPr lang="ru-RU" sz="1800" dirty="0" err="1" smtClean="0"/>
              <a:t>всій</a:t>
            </a:r>
            <a:r>
              <a:rPr lang="ru-RU" sz="1800" dirty="0" smtClean="0"/>
              <a:t> </a:t>
            </a:r>
            <a:r>
              <a:rPr lang="ru-RU" sz="1800" dirty="0" err="1" smtClean="0"/>
              <a:t>території</a:t>
            </a:r>
            <a:r>
              <a:rPr lang="ru-RU" sz="1800" dirty="0" smtClean="0"/>
              <a:t> </a:t>
            </a:r>
            <a:r>
              <a:rPr lang="ru-RU" sz="1800" dirty="0" err="1" smtClean="0"/>
              <a:t>України</a:t>
            </a:r>
            <a:r>
              <a:rPr lang="ru-RU" sz="1800" dirty="0" smtClean="0"/>
              <a:t> в </a:t>
            </a:r>
            <a:r>
              <a:rPr lang="ru-RU" sz="1800" dirty="0" err="1" smtClean="0"/>
              <a:t>лісах</a:t>
            </a:r>
            <a:r>
              <a:rPr lang="ru-RU" sz="1800" dirty="0" smtClean="0"/>
              <a:t>, на </a:t>
            </a:r>
            <a:r>
              <a:rPr lang="ru-RU" sz="1800" dirty="0" err="1" smtClean="0"/>
              <a:t>узліссях</a:t>
            </a:r>
            <a:r>
              <a:rPr lang="ru-RU" sz="1800" dirty="0" smtClean="0"/>
              <a:t>, </a:t>
            </a:r>
            <a:r>
              <a:rPr lang="ru-RU" sz="1800" dirty="0" err="1" smtClean="0"/>
              <a:t>серед</a:t>
            </a:r>
            <a:r>
              <a:rPr lang="ru-RU" sz="1800" dirty="0" smtClean="0"/>
              <a:t> </a:t>
            </a:r>
            <a:r>
              <a:rPr lang="ru-RU" sz="1800" dirty="0" err="1" smtClean="0"/>
              <a:t>чагарників</a:t>
            </a:r>
            <a:r>
              <a:rPr lang="ru-RU" sz="1800" dirty="0" smtClean="0"/>
              <a:t>, </a:t>
            </a:r>
            <a:r>
              <a:rPr lang="ru-RU" sz="1800" dirty="0" err="1" smtClean="0"/>
              <a:t>на</a:t>
            </a:r>
            <a:r>
              <a:rPr lang="ru-RU" sz="1800" dirty="0" smtClean="0"/>
              <a:t> </a:t>
            </a:r>
            <a:r>
              <a:rPr lang="ru-RU" sz="1800" dirty="0" err="1" smtClean="0"/>
              <a:t>схилах</a:t>
            </a:r>
            <a:r>
              <a:rPr lang="ru-RU" sz="1800" dirty="0" smtClean="0"/>
              <a:t>, край </a:t>
            </a:r>
            <a:r>
              <a:rPr lang="ru-RU" sz="1800" dirty="0" err="1" smtClean="0"/>
              <a:t>доріг</a:t>
            </a:r>
            <a:r>
              <a:rPr lang="ru-RU" sz="1800" dirty="0" smtClean="0"/>
              <a:t>. </a:t>
            </a:r>
            <a:r>
              <a:rPr lang="ru-RU" sz="1800" dirty="0" err="1" smtClean="0"/>
              <a:t>Використовують</a:t>
            </a:r>
            <a:r>
              <a:rPr lang="ru-RU" sz="1800" dirty="0" smtClean="0"/>
              <a:t> траву П., яку </a:t>
            </a:r>
            <a:r>
              <a:rPr lang="ru-RU" sz="1800" dirty="0" err="1" smtClean="0"/>
              <a:t>заготовляють</a:t>
            </a:r>
            <a:r>
              <a:rPr lang="ru-RU" sz="1800" dirty="0" smtClean="0"/>
              <a:t> </a:t>
            </a:r>
            <a:r>
              <a:rPr lang="ru-RU" sz="1800" dirty="0" err="1" smtClean="0"/>
              <a:t>під</a:t>
            </a:r>
            <a:r>
              <a:rPr lang="ru-RU" sz="1800" dirty="0" smtClean="0"/>
              <a:t> час </a:t>
            </a:r>
            <a:r>
              <a:rPr lang="ru-RU" sz="1800" dirty="0" err="1" smtClean="0"/>
              <a:t>цвітіння</a:t>
            </a:r>
            <a:r>
              <a:rPr lang="ru-RU" sz="1800" dirty="0" smtClean="0"/>
              <a:t> </a:t>
            </a:r>
            <a:r>
              <a:rPr lang="ru-RU" sz="1800" dirty="0" err="1" smtClean="0"/>
              <a:t>рослини</a:t>
            </a:r>
            <a:r>
              <a:rPr lang="ru-RU" sz="1800" dirty="0" smtClean="0"/>
              <a:t>. </a:t>
            </a:r>
            <a:r>
              <a:rPr lang="ru-RU" sz="1800" dirty="0" err="1" smtClean="0"/>
              <a:t>Зрізують</a:t>
            </a:r>
            <a:r>
              <a:rPr lang="ru-RU" sz="1800" dirty="0" smtClean="0"/>
              <a:t> </a:t>
            </a:r>
            <a:r>
              <a:rPr lang="ru-RU" sz="1800" dirty="0" err="1" smtClean="0"/>
              <a:t>верхівки</a:t>
            </a:r>
            <a:r>
              <a:rPr lang="ru-RU" sz="1800" dirty="0" smtClean="0"/>
              <a:t> стебел </a:t>
            </a:r>
            <a:r>
              <a:rPr lang="ru-RU" sz="1800" dirty="0" err="1" smtClean="0"/>
              <a:t>завд</a:t>
            </a:r>
            <a:r>
              <a:rPr lang="ru-RU" sz="1800" dirty="0" smtClean="0"/>
              <a:t>. 30–40 см, а </a:t>
            </a:r>
            <a:r>
              <a:rPr lang="ru-RU" sz="1800" dirty="0" err="1" smtClean="0"/>
              <a:t>з</a:t>
            </a:r>
            <a:r>
              <a:rPr lang="ru-RU" sz="1800" dirty="0" smtClean="0"/>
              <a:t> </a:t>
            </a:r>
            <a:r>
              <a:rPr lang="ru-RU" sz="1800" dirty="0" err="1" smtClean="0"/>
              <a:t>нижніх</a:t>
            </a:r>
            <a:r>
              <a:rPr lang="ru-RU" sz="1800" dirty="0" smtClean="0"/>
              <a:t> </a:t>
            </a:r>
            <a:r>
              <a:rPr lang="ru-RU" sz="1800" dirty="0" err="1" smtClean="0"/>
              <a:t>здерев’янілих</a:t>
            </a:r>
            <a:r>
              <a:rPr lang="ru-RU" sz="1800" dirty="0" smtClean="0"/>
              <a:t> </a:t>
            </a:r>
            <a:r>
              <a:rPr lang="ru-RU" sz="1800" dirty="0" err="1" smtClean="0"/>
              <a:t>частин</a:t>
            </a:r>
            <a:r>
              <a:rPr lang="ru-RU" sz="1800" dirty="0" smtClean="0"/>
              <a:t> стебел </a:t>
            </a:r>
            <a:r>
              <a:rPr lang="ru-RU" sz="1800" dirty="0" err="1" smtClean="0"/>
              <a:t>обривають</a:t>
            </a:r>
            <a:r>
              <a:rPr lang="ru-RU" sz="1800" dirty="0" smtClean="0"/>
              <a:t> </a:t>
            </a:r>
            <a:r>
              <a:rPr lang="ru-RU" sz="1800" dirty="0" err="1" smtClean="0"/>
              <a:t>лише</a:t>
            </a:r>
            <a:r>
              <a:rPr lang="ru-RU" sz="1800" dirty="0" smtClean="0"/>
              <a:t> </a:t>
            </a:r>
            <a:r>
              <a:rPr lang="ru-RU" sz="1800" dirty="0" err="1" smtClean="0"/>
              <a:t>листя</a:t>
            </a:r>
            <a:r>
              <a:rPr lang="ru-RU" sz="1800" dirty="0" smtClean="0"/>
              <a:t>. </a:t>
            </a:r>
            <a:r>
              <a:rPr lang="ru-RU" sz="1800" dirty="0" err="1" smtClean="0"/>
              <a:t>Зібрану</a:t>
            </a:r>
            <a:r>
              <a:rPr lang="ru-RU" sz="1800" dirty="0" smtClean="0"/>
              <a:t> </a:t>
            </a:r>
            <a:r>
              <a:rPr lang="ru-RU" sz="1800" dirty="0" err="1" smtClean="0"/>
              <a:t>сировину</a:t>
            </a:r>
            <a:r>
              <a:rPr lang="ru-RU" sz="1800" dirty="0" smtClean="0"/>
              <a:t> </a:t>
            </a:r>
            <a:r>
              <a:rPr lang="ru-RU" sz="1800" dirty="0" err="1" smtClean="0"/>
              <a:t>сушать</a:t>
            </a:r>
            <a:r>
              <a:rPr lang="ru-RU" sz="1800" dirty="0" smtClean="0"/>
              <a:t> у </a:t>
            </a:r>
            <a:r>
              <a:rPr lang="ru-RU" sz="1800" dirty="0" err="1" smtClean="0"/>
              <a:t>тіні</a:t>
            </a:r>
            <a:r>
              <a:rPr lang="ru-RU" sz="1800" dirty="0" smtClean="0"/>
              <a:t>, </a:t>
            </a:r>
            <a:r>
              <a:rPr lang="ru-RU" sz="1800" dirty="0" err="1" smtClean="0"/>
              <a:t>розкладаючи</a:t>
            </a:r>
            <a:r>
              <a:rPr lang="ru-RU" sz="1800" dirty="0" smtClean="0"/>
              <a:t> тонким шаром. </a:t>
            </a:r>
            <a:r>
              <a:rPr lang="ru-RU" sz="1800" dirty="0" err="1" smtClean="0"/>
              <a:t>Рослина</a:t>
            </a:r>
            <a:r>
              <a:rPr lang="ru-RU" sz="1800" dirty="0" smtClean="0"/>
              <a:t> </a:t>
            </a:r>
            <a:r>
              <a:rPr lang="ru-RU" sz="1800" dirty="0" err="1" smtClean="0"/>
              <a:t>неофіцинальна</a:t>
            </a:r>
            <a:r>
              <a:rPr lang="ru-RU" sz="1800" dirty="0" smtClean="0"/>
              <a:t>, входить до фармакопей </a:t>
            </a:r>
            <a:r>
              <a:rPr lang="ru-RU" sz="1800" dirty="0" err="1" smtClean="0"/>
              <a:t>Європейської</a:t>
            </a:r>
            <a:r>
              <a:rPr lang="ru-RU" sz="1800" dirty="0" smtClean="0"/>
              <a:t>, </a:t>
            </a:r>
            <a:r>
              <a:rPr lang="ru-RU" sz="1800" dirty="0" err="1" smtClean="0"/>
              <a:t>Британської</a:t>
            </a:r>
            <a:r>
              <a:rPr lang="ru-RU" sz="1800" dirty="0" smtClean="0"/>
              <a:t>, США.</a:t>
            </a:r>
            <a:br>
              <a:rPr lang="ru-RU" sz="1800" dirty="0" smtClean="0"/>
            </a:br>
            <a:r>
              <a:rPr lang="ru-RU" sz="1800" dirty="0" err="1" smtClean="0"/>
              <a:t>Усі</a:t>
            </a:r>
            <a:r>
              <a:rPr lang="ru-RU" sz="1800" dirty="0" smtClean="0"/>
              <a:t> </a:t>
            </a:r>
            <a:r>
              <a:rPr lang="ru-RU" sz="1800" dirty="0" err="1" smtClean="0"/>
              <a:t>частини</a:t>
            </a:r>
            <a:r>
              <a:rPr lang="ru-RU" sz="1800" dirty="0" smtClean="0"/>
              <a:t> </a:t>
            </a:r>
            <a:r>
              <a:rPr lang="ru-RU" sz="1800" dirty="0" err="1" smtClean="0"/>
              <a:t>рослини</a:t>
            </a:r>
            <a:r>
              <a:rPr lang="ru-RU" sz="1800" dirty="0" smtClean="0"/>
              <a:t> </a:t>
            </a:r>
            <a:r>
              <a:rPr lang="ru-RU" sz="1800" dirty="0" err="1" smtClean="0"/>
              <a:t>містять</a:t>
            </a:r>
            <a:r>
              <a:rPr lang="ru-RU" sz="1800" dirty="0" smtClean="0"/>
              <a:t> </a:t>
            </a:r>
            <a:r>
              <a:rPr lang="ru-RU" sz="1800" dirty="0" err="1" smtClean="0"/>
              <a:t>дубильні</a:t>
            </a:r>
            <a:r>
              <a:rPr lang="ru-RU" sz="1800" dirty="0" smtClean="0"/>
              <a:t> </a:t>
            </a:r>
            <a:r>
              <a:rPr lang="ru-RU" sz="1800" dirty="0" err="1" smtClean="0"/>
              <a:t>речовини</a:t>
            </a:r>
            <a:r>
              <a:rPr lang="ru-RU" sz="1800" dirty="0" smtClean="0"/>
              <a:t> </a:t>
            </a:r>
            <a:r>
              <a:rPr lang="ru-RU" sz="1800" dirty="0" err="1" smtClean="0"/>
              <a:t>конденсованої</a:t>
            </a:r>
            <a:r>
              <a:rPr lang="ru-RU" sz="1800" dirty="0" smtClean="0"/>
              <a:t> </a:t>
            </a:r>
            <a:r>
              <a:rPr lang="ru-RU" sz="1800" dirty="0" err="1" smtClean="0"/>
              <a:t>природи</a:t>
            </a:r>
            <a:r>
              <a:rPr lang="ru-RU" sz="1800" dirty="0" smtClean="0"/>
              <a:t>. У листках </a:t>
            </a:r>
            <a:r>
              <a:rPr lang="ru-RU" sz="1800" dirty="0" err="1" smtClean="0"/>
              <a:t>ідентифіковані</a:t>
            </a:r>
            <a:r>
              <a:rPr lang="ru-RU" sz="1800" dirty="0" smtClean="0"/>
              <a:t> </a:t>
            </a:r>
            <a:r>
              <a:rPr lang="ru-RU" sz="1800" dirty="0" err="1" smtClean="0"/>
              <a:t>тритерпеноїди</a:t>
            </a:r>
            <a:r>
              <a:rPr lang="ru-RU" sz="1800" dirty="0" smtClean="0"/>
              <a:t> — </a:t>
            </a:r>
            <a:r>
              <a:rPr lang="ru-RU" sz="1800" dirty="0" err="1" smtClean="0"/>
              <a:t>урсолова</a:t>
            </a:r>
            <a:r>
              <a:rPr lang="ru-RU" sz="1800" dirty="0" smtClean="0"/>
              <a:t> та </a:t>
            </a:r>
            <a:r>
              <a:rPr lang="ru-RU" sz="1800" dirty="0" err="1" smtClean="0"/>
              <a:t>гідроксиурсолова</a:t>
            </a:r>
            <a:r>
              <a:rPr lang="ru-RU" sz="1800" dirty="0" smtClean="0"/>
              <a:t> </a:t>
            </a:r>
            <a:r>
              <a:rPr lang="ru-RU" sz="1800" dirty="0" err="1" smtClean="0"/>
              <a:t>кислоти</a:t>
            </a:r>
            <a:r>
              <a:rPr lang="ru-RU" sz="1800" dirty="0" smtClean="0"/>
              <a:t>, </a:t>
            </a:r>
            <a:r>
              <a:rPr lang="ru-RU" sz="1800" dirty="0" err="1" smtClean="0"/>
              <a:t>каротиноїди</a:t>
            </a:r>
            <a:r>
              <a:rPr lang="ru-RU" sz="1800" dirty="0" smtClean="0"/>
              <a:t>. У </a:t>
            </a:r>
            <a:r>
              <a:rPr lang="ru-RU" sz="1800" dirty="0" err="1" smtClean="0"/>
              <a:t>надземній</a:t>
            </a:r>
            <a:r>
              <a:rPr lang="ru-RU" sz="1800" dirty="0" smtClean="0"/>
              <a:t> </a:t>
            </a:r>
            <a:r>
              <a:rPr lang="ru-RU" sz="1800" dirty="0" err="1" smtClean="0"/>
              <a:t>частині</a:t>
            </a:r>
            <a:r>
              <a:rPr lang="ru-RU" sz="1800" dirty="0" smtClean="0"/>
              <a:t> </a:t>
            </a:r>
            <a:r>
              <a:rPr lang="ru-RU" sz="1800" dirty="0" err="1" smtClean="0"/>
              <a:t>містяться</a:t>
            </a:r>
            <a:r>
              <a:rPr lang="ru-RU" sz="1800" dirty="0" smtClean="0"/>
              <a:t> </a:t>
            </a:r>
            <a:r>
              <a:rPr lang="en-US" sz="1800" dirty="0" smtClean="0"/>
              <a:t>a</a:t>
            </a:r>
            <a:r>
              <a:rPr lang="ru-RU" sz="1800" dirty="0" err="1" smtClean="0"/>
              <a:t>льфа-токоферол</a:t>
            </a:r>
            <a:r>
              <a:rPr lang="ru-RU" sz="1800" dirty="0" smtClean="0"/>
              <a:t>, </a:t>
            </a:r>
            <a:r>
              <a:rPr lang="ru-RU" sz="1800" dirty="0" err="1" smtClean="0"/>
              <a:t>фенолкарбонові</a:t>
            </a:r>
            <a:r>
              <a:rPr lang="ru-RU" sz="1800" dirty="0" smtClean="0"/>
              <a:t> </a:t>
            </a:r>
            <a:r>
              <a:rPr lang="ru-RU" sz="1800" dirty="0" err="1" smtClean="0"/>
              <a:t>кислоти</a:t>
            </a:r>
            <a:r>
              <a:rPr lang="ru-RU" sz="1800" dirty="0" smtClean="0"/>
              <a:t>: </a:t>
            </a:r>
            <a:r>
              <a:rPr lang="ru-RU" sz="1800" dirty="0" err="1" smtClean="0"/>
              <a:t>гомопрокатехова</a:t>
            </a:r>
            <a:r>
              <a:rPr lang="ru-RU" sz="1800" dirty="0" smtClean="0"/>
              <a:t>, </a:t>
            </a:r>
            <a:r>
              <a:rPr lang="ru-RU" sz="1800" dirty="0" err="1" smtClean="0"/>
              <a:t>прокатехова</a:t>
            </a:r>
            <a:r>
              <a:rPr lang="ru-RU" sz="1800" dirty="0" smtClean="0"/>
              <a:t>, </a:t>
            </a:r>
            <a:r>
              <a:rPr lang="ru-RU" sz="1800" dirty="0" err="1" smtClean="0"/>
              <a:t>гентизинова</a:t>
            </a:r>
            <a:r>
              <a:rPr lang="ru-RU" sz="1800" dirty="0" smtClean="0"/>
              <a:t>, </a:t>
            </a:r>
            <a:r>
              <a:rPr lang="en-US" sz="1800" dirty="0" smtClean="0"/>
              <a:t>n-</a:t>
            </a:r>
            <a:r>
              <a:rPr lang="ru-RU" sz="1800" dirty="0" err="1" smtClean="0"/>
              <a:t>гідроксибензойна</a:t>
            </a:r>
            <a:r>
              <a:rPr lang="ru-RU" sz="1800" dirty="0" smtClean="0"/>
              <a:t>, </a:t>
            </a:r>
            <a:r>
              <a:rPr lang="en-US" sz="1800" dirty="0" smtClean="0"/>
              <a:t>n-</a:t>
            </a:r>
            <a:r>
              <a:rPr lang="ru-RU" sz="1800" dirty="0" err="1" smtClean="0"/>
              <a:t>кумарова</a:t>
            </a:r>
            <a:r>
              <a:rPr lang="ru-RU" sz="1800" dirty="0" smtClean="0"/>
              <a:t>, </a:t>
            </a:r>
            <a:r>
              <a:rPr lang="ru-RU" sz="1800" dirty="0" err="1" smtClean="0"/>
              <a:t>ванілінова</a:t>
            </a:r>
            <a:r>
              <a:rPr lang="ru-RU" sz="1800" dirty="0" smtClean="0"/>
              <a:t>, </a:t>
            </a:r>
            <a:r>
              <a:rPr lang="ru-RU" sz="1800" dirty="0" err="1" smtClean="0"/>
              <a:t>ферулова</a:t>
            </a:r>
            <a:r>
              <a:rPr lang="ru-RU" sz="1800" dirty="0" smtClean="0"/>
              <a:t>, </a:t>
            </a:r>
            <a:r>
              <a:rPr lang="ru-RU" sz="1800" dirty="0" err="1" smtClean="0"/>
              <a:t>саліцилова</a:t>
            </a:r>
            <a:r>
              <a:rPr lang="ru-RU" sz="1800" dirty="0" smtClean="0"/>
              <a:t>, </a:t>
            </a:r>
            <a:r>
              <a:rPr lang="ru-RU" sz="1800" dirty="0" err="1" smtClean="0"/>
              <a:t>кавова</a:t>
            </a:r>
            <a:r>
              <a:rPr lang="ru-RU" sz="1800" dirty="0" smtClean="0"/>
              <a:t>, </a:t>
            </a:r>
            <a:r>
              <a:rPr lang="ru-RU" sz="1800" dirty="0" err="1" smtClean="0"/>
              <a:t>хлорогенова</a:t>
            </a:r>
            <a:r>
              <a:rPr lang="ru-RU" sz="1800" dirty="0" smtClean="0"/>
              <a:t>, </a:t>
            </a:r>
            <a:r>
              <a:rPr lang="ru-RU" sz="1800" dirty="0" err="1" smtClean="0"/>
              <a:t>елагова</a:t>
            </a:r>
            <a:r>
              <a:rPr lang="ru-RU" sz="1800" dirty="0" smtClean="0"/>
              <a:t>; </a:t>
            </a:r>
            <a:r>
              <a:rPr lang="ru-RU" sz="1800" dirty="0" err="1" smtClean="0"/>
              <a:t>флавоноїди</a:t>
            </a:r>
            <a:r>
              <a:rPr lang="ru-RU" sz="1800" dirty="0" smtClean="0"/>
              <a:t> (до 2%): </a:t>
            </a:r>
            <a:r>
              <a:rPr lang="ru-RU" sz="1800" dirty="0" err="1" smtClean="0"/>
              <a:t>кверцетин</a:t>
            </a:r>
            <a:r>
              <a:rPr lang="ru-RU" sz="1800" dirty="0" smtClean="0"/>
              <a:t>, </a:t>
            </a:r>
            <a:r>
              <a:rPr lang="ru-RU" sz="1800" dirty="0" err="1" smtClean="0"/>
              <a:t>кемпферол</a:t>
            </a:r>
            <a:r>
              <a:rPr lang="ru-RU" sz="1800" dirty="0" smtClean="0"/>
              <a:t>, 3-О-глюкозид та 3-О-галактозид та 3-О-</a:t>
            </a:r>
            <a:r>
              <a:rPr lang="en-US" sz="1800" dirty="0" smtClean="0"/>
              <a:t>b-D-</a:t>
            </a:r>
            <a:r>
              <a:rPr lang="ru-RU" sz="1800" dirty="0" err="1" smtClean="0"/>
              <a:t>глюкопіранозид</a:t>
            </a:r>
            <a:r>
              <a:rPr lang="ru-RU" sz="1800" dirty="0" smtClean="0"/>
              <a:t> </a:t>
            </a:r>
            <a:r>
              <a:rPr lang="ru-RU" sz="1800" dirty="0" err="1" smtClean="0"/>
              <a:t>кверцетину</a:t>
            </a:r>
            <a:r>
              <a:rPr lang="ru-RU" sz="1800" dirty="0" smtClean="0"/>
              <a:t>, 3-О-глюкозид та 3-О-(6²-О-п-кумароїл) глюкозид </a:t>
            </a:r>
            <a:r>
              <a:rPr lang="ru-RU" sz="1800" dirty="0" err="1" smtClean="0"/>
              <a:t>кемпферолу</a:t>
            </a:r>
            <a:r>
              <a:rPr lang="ru-RU" sz="1800" dirty="0" smtClean="0"/>
              <a:t>, 6-С-глюкозид та 7-глюкозид </a:t>
            </a:r>
            <a:r>
              <a:rPr lang="ru-RU" sz="1800" dirty="0" err="1" smtClean="0"/>
              <a:t>апігеніну</a:t>
            </a:r>
            <a:r>
              <a:rPr lang="ru-RU" sz="1800" dirty="0" smtClean="0"/>
              <a:t>, 7-О-софорозид та 7-О-(6²-О-ацетил)глюкозид </a:t>
            </a:r>
            <a:r>
              <a:rPr lang="ru-RU" sz="1800" dirty="0" err="1" smtClean="0"/>
              <a:t>лютеоліну</a:t>
            </a:r>
            <a:r>
              <a:rPr lang="ru-RU" sz="1800" dirty="0" smtClean="0"/>
              <a:t>, 7-глюкозид </a:t>
            </a:r>
            <a:r>
              <a:rPr lang="ru-RU" sz="1800" dirty="0" err="1" smtClean="0"/>
              <a:t>акацетину</a:t>
            </a:r>
            <a:r>
              <a:rPr lang="ru-RU" sz="1800" dirty="0" smtClean="0"/>
              <a:t>, </a:t>
            </a:r>
            <a:r>
              <a:rPr lang="ru-RU" sz="1800" dirty="0" err="1" smtClean="0"/>
              <a:t>кверцитрин</a:t>
            </a:r>
            <a:r>
              <a:rPr lang="ru-RU" sz="1800" dirty="0" smtClean="0"/>
              <a:t>, </a:t>
            </a:r>
            <a:r>
              <a:rPr lang="ru-RU" sz="1800" dirty="0" err="1" smtClean="0"/>
              <a:t>гіперозид</a:t>
            </a:r>
            <a:r>
              <a:rPr lang="ru-RU" sz="1800" dirty="0" smtClean="0"/>
              <a:t>, рутин, </a:t>
            </a:r>
            <a:r>
              <a:rPr lang="ru-RU" sz="1800" dirty="0" err="1" smtClean="0"/>
              <a:t>лютеолін</a:t>
            </a:r>
            <a:r>
              <a:rPr lang="ru-RU" sz="1800" dirty="0" smtClean="0"/>
              <a:t>, 7-глюкозид </a:t>
            </a:r>
            <a:r>
              <a:rPr lang="ru-RU" sz="1800" dirty="0" err="1" smtClean="0"/>
              <a:t>лютеоліну</a:t>
            </a:r>
            <a:r>
              <a:rPr lang="ru-RU" sz="1800" dirty="0" smtClean="0"/>
              <a:t>, </a:t>
            </a:r>
            <a:r>
              <a:rPr lang="ru-RU" sz="1800" dirty="0" err="1" smtClean="0"/>
              <a:t>ізокверцетин</a:t>
            </a:r>
            <a:r>
              <a:rPr lang="ru-RU" sz="1800" dirty="0" smtClean="0"/>
              <a:t>, </a:t>
            </a:r>
            <a:r>
              <a:rPr lang="ru-RU" sz="1800" dirty="0" err="1" smtClean="0"/>
              <a:t>астрагалін</a:t>
            </a:r>
            <a:r>
              <a:rPr lang="ru-RU" sz="1800" dirty="0" smtClean="0"/>
              <a:t>; </a:t>
            </a:r>
            <a:r>
              <a:rPr lang="ru-RU" sz="1800" dirty="0" err="1" smtClean="0"/>
              <a:t>проціанідини</a:t>
            </a:r>
            <a:r>
              <a:rPr lang="ru-RU" sz="1800" dirty="0" smtClean="0"/>
              <a:t>: В1, В2, В3, В6, В7,С1,С2; </a:t>
            </a:r>
            <a:r>
              <a:rPr lang="ru-RU" sz="1800" dirty="0" err="1" smtClean="0"/>
              <a:t>азотовмісні</a:t>
            </a:r>
            <a:r>
              <a:rPr lang="ru-RU" sz="1800" dirty="0" smtClean="0"/>
              <a:t> </a:t>
            </a:r>
            <a:r>
              <a:rPr lang="ru-RU" sz="1800" dirty="0" err="1" smtClean="0"/>
              <a:t>сполуки</a:t>
            </a:r>
            <a:r>
              <a:rPr lang="ru-RU" sz="1800" dirty="0" smtClean="0"/>
              <a:t>: </a:t>
            </a:r>
            <a:endParaRPr lang="ru-RU" sz="1800" dirty="0"/>
          </a:p>
        </p:txBody>
      </p:sp>
    </p:spTree>
  </p:cSld>
  <p:clrMapOvr>
    <a:masterClrMapping/>
  </p:clrMapOvr>
  <p:transition>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142852"/>
            <a:ext cx="8572560" cy="6572296"/>
          </a:xfrm>
        </p:spPr>
        <p:txBody>
          <a:bodyPr/>
          <a:lstStyle/>
          <a:p>
            <a:r>
              <a:rPr lang="ru-RU" sz="1800" dirty="0" err="1" smtClean="0"/>
              <a:t>холін</a:t>
            </a:r>
            <a:r>
              <a:rPr lang="ru-RU" sz="1800" dirty="0" smtClean="0"/>
              <a:t>, </a:t>
            </a:r>
            <a:r>
              <a:rPr lang="ru-RU" sz="1800" dirty="0" err="1" smtClean="0"/>
              <a:t>нікотинова</a:t>
            </a:r>
            <a:r>
              <a:rPr lang="ru-RU" sz="1800" dirty="0" smtClean="0"/>
              <a:t> кислота; </a:t>
            </a:r>
            <a:r>
              <a:rPr lang="ru-RU" sz="1800" dirty="0" err="1" smtClean="0"/>
              <a:t>органічні</a:t>
            </a:r>
            <a:r>
              <a:rPr lang="ru-RU" sz="1800" dirty="0" smtClean="0"/>
              <a:t> </a:t>
            </a:r>
            <a:r>
              <a:rPr lang="ru-RU" sz="1800" dirty="0" err="1" smtClean="0"/>
              <a:t>кислоти</a:t>
            </a:r>
            <a:r>
              <a:rPr lang="ru-RU" sz="1800" dirty="0" smtClean="0"/>
              <a:t>: (2,77%) — </a:t>
            </a:r>
            <a:r>
              <a:rPr lang="ru-RU" sz="1800" dirty="0" err="1" smtClean="0"/>
              <a:t>лимонна</a:t>
            </a:r>
            <a:r>
              <a:rPr lang="ru-RU" sz="1800" dirty="0" smtClean="0"/>
              <a:t>, </a:t>
            </a:r>
            <a:r>
              <a:rPr lang="ru-RU" sz="1800" dirty="0" err="1" smtClean="0"/>
              <a:t>яблучна</a:t>
            </a:r>
            <a:r>
              <a:rPr lang="ru-RU" sz="1800" dirty="0" smtClean="0"/>
              <a:t>, </a:t>
            </a:r>
            <a:r>
              <a:rPr lang="ru-RU" sz="1800" dirty="0" err="1" smtClean="0"/>
              <a:t>щавлева</a:t>
            </a:r>
            <a:r>
              <a:rPr lang="ru-RU" sz="1800" dirty="0" smtClean="0"/>
              <a:t>, </a:t>
            </a:r>
            <a:r>
              <a:rPr lang="ru-RU" sz="1800" dirty="0" err="1" smtClean="0"/>
              <a:t>винна</a:t>
            </a:r>
            <a:r>
              <a:rPr lang="ru-RU" sz="1800" dirty="0" smtClean="0"/>
              <a:t>, </a:t>
            </a:r>
            <a:r>
              <a:rPr lang="ru-RU" sz="1800" dirty="0" err="1" smtClean="0"/>
              <a:t>хінна</a:t>
            </a:r>
            <a:r>
              <a:rPr lang="ru-RU" sz="1800" dirty="0" smtClean="0"/>
              <a:t>; </a:t>
            </a:r>
            <a:r>
              <a:rPr lang="ru-RU" sz="1800" dirty="0" err="1" smtClean="0"/>
              <a:t>вищі</a:t>
            </a:r>
            <a:r>
              <a:rPr lang="ru-RU" sz="1800" dirty="0" smtClean="0"/>
              <a:t> </a:t>
            </a:r>
            <a:r>
              <a:rPr lang="ru-RU" sz="1800" dirty="0" err="1" smtClean="0"/>
              <a:t>аліфатичні</a:t>
            </a:r>
            <a:r>
              <a:rPr lang="ru-RU" sz="1800" dirty="0" smtClean="0"/>
              <a:t> </a:t>
            </a:r>
            <a:r>
              <a:rPr lang="ru-RU" sz="1800" dirty="0" err="1" smtClean="0"/>
              <a:t>спирти</a:t>
            </a:r>
            <a:r>
              <a:rPr lang="ru-RU" sz="1800" dirty="0" smtClean="0"/>
              <a:t> та </a:t>
            </a:r>
            <a:r>
              <a:rPr lang="ru-RU" sz="1800" dirty="0" err="1" smtClean="0"/>
              <a:t>їх</a:t>
            </a:r>
            <a:r>
              <a:rPr lang="ru-RU" sz="1800" dirty="0" smtClean="0"/>
              <a:t> </a:t>
            </a:r>
            <a:r>
              <a:rPr lang="ru-RU" sz="1800" dirty="0" err="1" smtClean="0"/>
              <a:t>ефіри</a:t>
            </a:r>
            <a:r>
              <a:rPr lang="ru-RU" sz="1800" dirty="0" smtClean="0"/>
              <a:t>: </a:t>
            </a:r>
            <a:r>
              <a:rPr lang="ru-RU" sz="1800" dirty="0" err="1" smtClean="0"/>
              <a:t>цериловий</a:t>
            </a:r>
            <a:r>
              <a:rPr lang="ru-RU" sz="1800" dirty="0" smtClean="0"/>
              <a:t> спирт, </a:t>
            </a:r>
            <a:r>
              <a:rPr lang="ru-RU" sz="1800" dirty="0" err="1" smtClean="0"/>
              <a:t>пальмітат</a:t>
            </a:r>
            <a:r>
              <a:rPr lang="ru-RU" sz="1800" dirty="0" smtClean="0"/>
              <a:t> </a:t>
            </a:r>
            <a:r>
              <a:rPr lang="ru-RU" sz="1800" dirty="0" err="1" smtClean="0"/>
              <a:t>і</a:t>
            </a:r>
            <a:r>
              <a:rPr lang="ru-RU" sz="1800" dirty="0" smtClean="0"/>
              <a:t> </a:t>
            </a:r>
            <a:r>
              <a:rPr lang="ru-RU" sz="1800" dirty="0" err="1" smtClean="0"/>
              <a:t>стеарат</a:t>
            </a:r>
            <a:r>
              <a:rPr lang="ru-RU" sz="1800" dirty="0" smtClean="0"/>
              <a:t> </a:t>
            </a:r>
            <a:r>
              <a:rPr lang="ru-RU" sz="1800" dirty="0" err="1" smtClean="0"/>
              <a:t>церилового</a:t>
            </a:r>
            <a:r>
              <a:rPr lang="ru-RU" sz="1800" dirty="0" smtClean="0"/>
              <a:t> спирту; </a:t>
            </a:r>
            <a:r>
              <a:rPr lang="ru-RU" sz="1800" dirty="0" err="1" smtClean="0"/>
              <a:t>жирні</a:t>
            </a:r>
            <a:r>
              <a:rPr lang="ru-RU" sz="1800" dirty="0" smtClean="0"/>
              <a:t> </a:t>
            </a:r>
            <a:r>
              <a:rPr lang="ru-RU" sz="1800" dirty="0" err="1" smtClean="0"/>
              <a:t>кислоти</a:t>
            </a:r>
            <a:r>
              <a:rPr lang="ru-RU" sz="1800" dirty="0" smtClean="0"/>
              <a:t>: </a:t>
            </a:r>
            <a:r>
              <a:rPr lang="ru-RU" sz="1800" dirty="0" err="1" smtClean="0"/>
              <a:t>масляна</a:t>
            </a:r>
            <a:r>
              <a:rPr lang="ru-RU" sz="1800" dirty="0" smtClean="0"/>
              <a:t>, </a:t>
            </a:r>
            <a:r>
              <a:rPr lang="ru-RU" sz="1800" dirty="0" err="1" smtClean="0"/>
              <a:t>пальмітинова</a:t>
            </a:r>
            <a:r>
              <a:rPr lang="ru-RU" sz="1800" dirty="0" smtClean="0"/>
              <a:t>, </a:t>
            </a:r>
            <a:r>
              <a:rPr lang="ru-RU" sz="1800" dirty="0" err="1" smtClean="0"/>
              <a:t>стеаринова</a:t>
            </a:r>
            <a:r>
              <a:rPr lang="ru-RU" sz="1800" dirty="0" smtClean="0"/>
              <a:t>, </a:t>
            </a:r>
            <a:r>
              <a:rPr lang="ru-RU" sz="1800" dirty="0" err="1" smtClean="0"/>
              <a:t>лінолева</a:t>
            </a:r>
            <a:r>
              <a:rPr lang="ru-RU" sz="1800" dirty="0" smtClean="0"/>
              <a:t>, </a:t>
            </a:r>
            <a:r>
              <a:rPr lang="ru-RU" sz="1800" dirty="0" err="1" smtClean="0"/>
              <a:t>ліноленова</a:t>
            </a:r>
            <a:r>
              <a:rPr lang="ru-RU" sz="1800" dirty="0" smtClean="0"/>
              <a:t>; </a:t>
            </a:r>
            <a:r>
              <a:rPr lang="ru-RU" sz="1800" dirty="0" err="1" smtClean="0"/>
              <a:t>вуглеводи</a:t>
            </a:r>
            <a:r>
              <a:rPr lang="ru-RU" sz="1800" dirty="0" smtClean="0"/>
              <a:t>: </a:t>
            </a:r>
            <a:r>
              <a:rPr lang="ru-RU" sz="1800" dirty="0" err="1" smtClean="0"/>
              <a:t>полісахариди</a:t>
            </a:r>
            <a:r>
              <a:rPr lang="ru-RU" sz="1800" dirty="0" smtClean="0"/>
              <a:t> (19,5%), </a:t>
            </a:r>
            <a:r>
              <a:rPr lang="ru-RU" sz="1800" dirty="0" err="1" smtClean="0"/>
              <a:t>цукри</a:t>
            </a:r>
            <a:r>
              <a:rPr lang="ru-RU" sz="1800" dirty="0" smtClean="0"/>
              <a:t>: глюкоза, фруктоза, </a:t>
            </a:r>
            <a:r>
              <a:rPr lang="ru-RU" sz="1800" dirty="0" err="1" smtClean="0"/>
              <a:t>цукроза</a:t>
            </a:r>
            <a:r>
              <a:rPr lang="ru-RU" sz="1800" dirty="0" smtClean="0"/>
              <a:t>, галактоза, </a:t>
            </a:r>
            <a:r>
              <a:rPr lang="ru-RU" sz="1800" dirty="0" err="1" smtClean="0"/>
              <a:t>арабіноза</a:t>
            </a:r>
            <a:r>
              <a:rPr lang="ru-RU" sz="1800" dirty="0" smtClean="0"/>
              <a:t>, </a:t>
            </a:r>
            <a:r>
              <a:rPr lang="ru-RU" sz="1800" dirty="0" err="1" smtClean="0"/>
              <a:t>рамноза</a:t>
            </a:r>
            <a:r>
              <a:rPr lang="ru-RU" sz="1800" dirty="0" smtClean="0"/>
              <a:t>, ксилоза, рибоза; </a:t>
            </a:r>
            <a:r>
              <a:rPr lang="ru-RU" sz="1800" dirty="0" err="1" smtClean="0"/>
              <a:t>сліди</a:t>
            </a:r>
            <a:r>
              <a:rPr lang="ru-RU" sz="1800" dirty="0" smtClean="0"/>
              <a:t> </a:t>
            </a:r>
            <a:r>
              <a:rPr lang="ru-RU" sz="1800" dirty="0" err="1" smtClean="0"/>
              <a:t>алкалоїдів</a:t>
            </a:r>
            <a:r>
              <a:rPr lang="ru-RU" sz="1800" dirty="0" smtClean="0"/>
              <a:t> та </a:t>
            </a:r>
            <a:r>
              <a:rPr lang="ru-RU" sz="1800" dirty="0" err="1" smtClean="0"/>
              <a:t>значна</a:t>
            </a:r>
            <a:r>
              <a:rPr lang="ru-RU" sz="1800" dirty="0" smtClean="0"/>
              <a:t> </a:t>
            </a:r>
            <a:r>
              <a:rPr lang="ru-RU" sz="1800" dirty="0" err="1" smtClean="0"/>
              <a:t>кількість</a:t>
            </a:r>
            <a:r>
              <a:rPr lang="ru-RU" sz="1800" dirty="0" smtClean="0"/>
              <a:t> </a:t>
            </a:r>
            <a:r>
              <a:rPr lang="ru-RU" sz="1800" dirty="0" err="1" smtClean="0"/>
              <a:t>кремнієвої</a:t>
            </a:r>
            <a:r>
              <a:rPr lang="ru-RU" sz="1800" dirty="0" smtClean="0"/>
              <a:t> </a:t>
            </a:r>
            <a:r>
              <a:rPr lang="ru-RU" sz="1800" dirty="0" err="1" smtClean="0"/>
              <a:t>кислоти</a:t>
            </a:r>
            <a:r>
              <a:rPr lang="ru-RU" sz="1800" dirty="0" smtClean="0"/>
              <a:t>.</a:t>
            </a:r>
            <a:br>
              <a:rPr lang="ru-RU" sz="1800" dirty="0" smtClean="0"/>
            </a:br>
            <a:endParaRPr lang="ru-RU" sz="1800" dirty="0"/>
          </a:p>
        </p:txBody>
      </p:sp>
      <p:pic>
        <p:nvPicPr>
          <p:cNvPr id="4" name="Рисунок 3" descr="Без названия (2).jpg"/>
          <p:cNvPicPr>
            <a:picLocks noChangeAspect="1"/>
          </p:cNvPicPr>
          <p:nvPr/>
        </p:nvPicPr>
        <p:blipFill>
          <a:blip r:embed="rId2"/>
          <a:stretch>
            <a:fillRect/>
          </a:stretch>
        </p:blipFill>
        <p:spPr>
          <a:xfrm>
            <a:off x="642910" y="1857364"/>
            <a:ext cx="3929090" cy="48577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Рисунок 4" descr="265px-Illustration_Agrimonia_eupatoria0.jpg"/>
          <p:cNvPicPr>
            <a:picLocks noChangeAspect="1"/>
          </p:cNvPicPr>
          <p:nvPr/>
        </p:nvPicPr>
        <p:blipFill>
          <a:blip r:embed="rId3"/>
          <a:stretch>
            <a:fillRect/>
          </a:stretch>
        </p:blipFill>
        <p:spPr>
          <a:xfrm>
            <a:off x="4572000" y="1928802"/>
            <a:ext cx="4572000" cy="4929198"/>
          </a:xfrm>
          <a:prstGeom prst="rect">
            <a:avLst/>
          </a:prstGeom>
          <a:ln>
            <a:noFill/>
          </a:ln>
          <a:effectLst>
            <a:softEdge rad="112500"/>
          </a:effectLst>
        </p:spPr>
      </p:pic>
    </p:spTree>
  </p:cSld>
  <p:clrMapOvr>
    <a:masterClrMapping/>
  </p:clrMapOvr>
  <p:transition>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142852"/>
            <a:ext cx="8429684" cy="6500858"/>
          </a:xfrm>
        </p:spPr>
        <p:txBody>
          <a:bodyPr/>
          <a:lstStyle/>
          <a:p>
            <a:endParaRPr lang="ru-RU" dirty="0"/>
          </a:p>
        </p:txBody>
      </p:sp>
      <p:pic>
        <p:nvPicPr>
          <p:cNvPr id="4" name="Рисунок 3" descr="88ed82a441e55cd8b99404d3259603e2.jpg"/>
          <p:cNvPicPr>
            <a:picLocks noChangeAspect="1"/>
          </p:cNvPicPr>
          <p:nvPr/>
        </p:nvPicPr>
        <p:blipFill>
          <a:blip r:embed="rId2"/>
          <a:stretch>
            <a:fillRect/>
          </a:stretch>
        </p:blipFill>
        <p:spPr>
          <a:xfrm>
            <a:off x="571472" y="142852"/>
            <a:ext cx="4429156" cy="642942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Рисунок 4" descr="180368-1-325x325.jpg"/>
          <p:cNvPicPr>
            <a:picLocks noChangeAspect="1"/>
          </p:cNvPicPr>
          <p:nvPr/>
        </p:nvPicPr>
        <p:blipFill>
          <a:blip r:embed="rId3"/>
          <a:stretch>
            <a:fillRect/>
          </a:stretch>
        </p:blipFill>
        <p:spPr>
          <a:xfrm>
            <a:off x="4929190" y="214290"/>
            <a:ext cx="4214810" cy="6286544"/>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214290"/>
            <a:ext cx="8358246" cy="6429420"/>
          </a:xfrm>
        </p:spPr>
        <p:txBody>
          <a:bodyPr/>
          <a:lstStyle/>
          <a:p>
            <a:r>
              <a:rPr lang="uk-UA"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7. </a:t>
            </a:r>
            <a:r>
              <a:rPr lang="uk-UA"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Лофант</a:t>
            </a:r>
            <a:r>
              <a:rPr lang="uk-UA"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анісовий </a:t>
            </a:r>
            <a:br>
              <a:rPr lang="uk-UA"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br>
            <a:r>
              <a:rPr lang="ru-RU" sz="2400" dirty="0" smtClean="0"/>
              <a:t> </a:t>
            </a:r>
            <a:r>
              <a:rPr lang="ru-RU" sz="1800" dirty="0" err="1" smtClean="0"/>
              <a:t>Лофант</a:t>
            </a:r>
            <a:r>
              <a:rPr lang="ru-RU" sz="1800" dirty="0" smtClean="0"/>
              <a:t> </a:t>
            </a:r>
            <a:r>
              <a:rPr lang="ru-RU" sz="1800" dirty="0" err="1" smtClean="0"/>
              <a:t>анісовий</a:t>
            </a:r>
            <a:r>
              <a:rPr lang="ru-RU" sz="1800" dirty="0" smtClean="0"/>
              <a:t> </a:t>
            </a:r>
            <a:r>
              <a:rPr lang="ru-RU" sz="1800" dirty="0" err="1" smtClean="0"/>
              <a:t>вилікує</a:t>
            </a:r>
            <a:r>
              <a:rPr lang="ru-RU" sz="1800" dirty="0" smtClean="0"/>
              <a:t> </a:t>
            </a:r>
            <a:r>
              <a:rPr lang="ru-RU" sz="1800" dirty="0" err="1" smtClean="0"/>
              <a:t>шлунок</a:t>
            </a:r>
            <a:r>
              <a:rPr lang="ru-RU" sz="1800" dirty="0" smtClean="0"/>
              <a:t>, </a:t>
            </a:r>
            <a:r>
              <a:rPr lang="ru-RU" sz="1800" dirty="0" err="1" smtClean="0"/>
              <a:t>дихальні</a:t>
            </a:r>
            <a:r>
              <a:rPr lang="ru-RU" sz="1800" dirty="0" smtClean="0"/>
              <a:t> шляхи, </a:t>
            </a:r>
            <a:r>
              <a:rPr lang="ru-RU" sz="1800" dirty="0" err="1" smtClean="0"/>
              <a:t>вбереже</a:t>
            </a:r>
            <a:r>
              <a:rPr lang="ru-RU" sz="1800" dirty="0" smtClean="0"/>
              <a:t> </a:t>
            </a:r>
            <a:r>
              <a:rPr lang="ru-RU" sz="1800" dirty="0" err="1" smtClean="0"/>
              <a:t>від</a:t>
            </a:r>
            <a:r>
              <a:rPr lang="ru-RU" sz="1800" dirty="0" smtClean="0"/>
              <a:t> </a:t>
            </a:r>
            <a:r>
              <a:rPr lang="ru-RU" sz="1800" dirty="0" err="1" smtClean="0"/>
              <a:t>пухлин</a:t>
            </a:r>
            <a:r>
              <a:rPr lang="ru-RU" sz="1800" dirty="0" smtClean="0"/>
              <a:t/>
            </a:r>
            <a:br>
              <a:rPr lang="ru-RU" sz="1800" dirty="0" smtClean="0"/>
            </a:br>
            <a:r>
              <a:rPr lang="ru-RU" sz="1800" dirty="0" smtClean="0"/>
              <a:t>В </a:t>
            </a:r>
            <a:r>
              <a:rPr lang="ru-RU" sz="1800" dirty="0" err="1" smtClean="0"/>
              <a:t>Україні</a:t>
            </a:r>
            <a:r>
              <a:rPr lang="ru-RU" sz="1800" dirty="0" smtClean="0"/>
              <a:t> недавно почали </a:t>
            </a:r>
            <a:r>
              <a:rPr lang="ru-RU" sz="1800" dirty="0" err="1" smtClean="0"/>
              <a:t>використовувати</a:t>
            </a:r>
            <a:r>
              <a:rPr lang="ru-RU" sz="1800" dirty="0" smtClean="0"/>
              <a:t> </a:t>
            </a:r>
            <a:r>
              <a:rPr lang="ru-RU" sz="1800" dirty="0" err="1" smtClean="0"/>
              <a:t>цю</a:t>
            </a:r>
            <a:r>
              <a:rPr lang="ru-RU" sz="1800" dirty="0" smtClean="0"/>
              <a:t> </a:t>
            </a:r>
            <a:r>
              <a:rPr lang="ru-RU" sz="1800" dirty="0" err="1" smtClean="0"/>
              <a:t>рослину</a:t>
            </a:r>
            <a:r>
              <a:rPr lang="ru-RU" sz="1800" dirty="0" smtClean="0"/>
              <a:t> – </a:t>
            </a:r>
            <a:r>
              <a:rPr lang="ru-RU" sz="1800" dirty="0" err="1" smtClean="0"/>
              <a:t>улюбленицю</a:t>
            </a:r>
            <a:r>
              <a:rPr lang="ru-RU" sz="1800" dirty="0" smtClean="0"/>
              <a:t> </a:t>
            </a:r>
            <a:r>
              <a:rPr lang="ru-RU" sz="1800" dirty="0" err="1" smtClean="0"/>
              <a:t>американських</a:t>
            </a:r>
            <a:r>
              <a:rPr lang="ru-RU" sz="1800" dirty="0" smtClean="0"/>
              <a:t> </a:t>
            </a:r>
            <a:r>
              <a:rPr lang="ru-RU" sz="1800" dirty="0" err="1" smtClean="0"/>
              <a:t>індіанців</a:t>
            </a:r>
            <a:r>
              <a:rPr lang="ru-RU" sz="1800" dirty="0" smtClean="0"/>
              <a:t>. А, </a:t>
            </a:r>
            <a:r>
              <a:rPr lang="ru-RU" sz="1800" dirty="0" err="1" smtClean="0"/>
              <a:t>скажімо</a:t>
            </a:r>
            <a:r>
              <a:rPr lang="ru-RU" sz="1800" dirty="0" smtClean="0"/>
              <a:t>, у </a:t>
            </a:r>
            <a:r>
              <a:rPr lang="ru-RU" sz="1800" dirty="0" err="1" smtClean="0"/>
              <a:t>тібетській</a:t>
            </a:r>
            <a:r>
              <a:rPr lang="ru-RU" sz="1800" dirty="0" smtClean="0"/>
              <a:t> </a:t>
            </a:r>
            <a:r>
              <a:rPr lang="ru-RU" sz="1800" dirty="0" err="1" smtClean="0"/>
              <a:t>медицині</a:t>
            </a:r>
            <a:r>
              <a:rPr lang="ru-RU" sz="1800" dirty="0" smtClean="0"/>
              <a:t> нею </a:t>
            </a:r>
            <a:r>
              <a:rPr lang="ru-RU" sz="1800" dirty="0" err="1" smtClean="0"/>
              <a:t>послуговуються</a:t>
            </a:r>
            <a:r>
              <a:rPr lang="ru-RU" sz="1800" dirty="0" smtClean="0"/>
              <a:t> </a:t>
            </a:r>
            <a:r>
              <a:rPr lang="ru-RU" sz="1800" dirty="0" err="1" smtClean="0"/>
              <a:t>з</a:t>
            </a:r>
            <a:r>
              <a:rPr lang="ru-RU" sz="1800" dirty="0" smtClean="0"/>
              <a:t> </a:t>
            </a:r>
            <a:r>
              <a:rPr lang="ru-RU" sz="1800" dirty="0" err="1" smtClean="0"/>
              <a:t>незапам’ятних</a:t>
            </a:r>
            <a:r>
              <a:rPr lang="ru-RU" sz="1800" dirty="0" smtClean="0"/>
              <a:t>  </a:t>
            </a:r>
            <a:r>
              <a:rPr lang="ru-RU" sz="1800" dirty="0" err="1" smtClean="0"/>
              <a:t>часів</a:t>
            </a:r>
            <a:r>
              <a:rPr lang="ru-RU" sz="1800" dirty="0" smtClean="0"/>
              <a:t>. І </a:t>
            </a:r>
            <a:r>
              <a:rPr lang="ru-RU" sz="1800" dirty="0" err="1" smtClean="0"/>
              <a:t>вважають</a:t>
            </a:r>
            <a:r>
              <a:rPr lang="ru-RU" sz="1800" dirty="0" smtClean="0"/>
              <a:t>, </a:t>
            </a:r>
            <a:r>
              <a:rPr lang="ru-RU" sz="1800" dirty="0" err="1" smtClean="0"/>
              <a:t>що</a:t>
            </a:r>
            <a:r>
              <a:rPr lang="ru-RU" sz="1800" dirty="0" smtClean="0"/>
              <a:t> </a:t>
            </a:r>
            <a:r>
              <a:rPr lang="ru-RU" sz="1800" dirty="0" err="1" smtClean="0"/>
              <a:t>це</a:t>
            </a:r>
            <a:r>
              <a:rPr lang="ru-RU" sz="1800" dirty="0" smtClean="0"/>
              <a:t> один </a:t>
            </a:r>
            <a:r>
              <a:rPr lang="ru-RU" sz="1800" dirty="0" err="1" smtClean="0"/>
              <a:t>із</a:t>
            </a:r>
            <a:r>
              <a:rPr lang="ru-RU" sz="1800" dirty="0" smtClean="0"/>
              <a:t> </a:t>
            </a:r>
            <a:r>
              <a:rPr lang="ru-RU" sz="1800" b="1" dirty="0" err="1" smtClean="0"/>
              <a:t>найкращих</a:t>
            </a:r>
            <a:r>
              <a:rPr lang="ru-RU" sz="1800" b="1" dirty="0" smtClean="0"/>
              <a:t> </a:t>
            </a:r>
            <a:r>
              <a:rPr lang="ru-RU" sz="1800" b="1" dirty="0" err="1" smtClean="0"/>
              <a:t>імунностимуляторів</a:t>
            </a:r>
            <a:r>
              <a:rPr lang="ru-RU" sz="1800" dirty="0" smtClean="0"/>
              <a:t>. </a:t>
            </a:r>
            <a:r>
              <a:rPr lang="ru-RU" sz="1800" dirty="0" err="1" smtClean="0"/>
              <a:t>Навіть</a:t>
            </a:r>
            <a:r>
              <a:rPr lang="ru-RU" sz="1800" dirty="0" smtClean="0"/>
              <a:t> </a:t>
            </a:r>
            <a:r>
              <a:rPr lang="ru-RU" sz="1800" dirty="0" err="1" smtClean="0"/>
              <a:t>виникли</a:t>
            </a:r>
            <a:r>
              <a:rPr lang="ru-RU" sz="1800" dirty="0" smtClean="0"/>
              <a:t> </a:t>
            </a:r>
            <a:r>
              <a:rPr lang="ru-RU" sz="1800" dirty="0" err="1" smtClean="0"/>
              <a:t>суперечки</a:t>
            </a:r>
            <a:r>
              <a:rPr lang="ru-RU" sz="1800" dirty="0" smtClean="0"/>
              <a:t> – </a:t>
            </a:r>
            <a:r>
              <a:rPr lang="ru-RU" sz="1800" dirty="0" err="1" smtClean="0"/>
              <a:t>що</a:t>
            </a:r>
            <a:r>
              <a:rPr lang="ru-RU" sz="1800" dirty="0" smtClean="0"/>
              <a:t> </a:t>
            </a:r>
            <a:r>
              <a:rPr lang="ru-RU" sz="1800" dirty="0" err="1" smtClean="0"/>
              <a:t>сильніше</a:t>
            </a:r>
            <a:r>
              <a:rPr lang="ru-RU" sz="1800" dirty="0" smtClean="0"/>
              <a:t> </a:t>
            </a:r>
            <a:r>
              <a:rPr lang="ru-RU" sz="1800" dirty="0" err="1" smtClean="0"/>
              <a:t>стимулює</a:t>
            </a:r>
            <a:r>
              <a:rPr lang="ru-RU" sz="1800" dirty="0" smtClean="0"/>
              <a:t> </a:t>
            </a:r>
            <a:r>
              <a:rPr lang="ru-RU" sz="1800" dirty="0" err="1" smtClean="0"/>
              <a:t>імунну</a:t>
            </a:r>
            <a:r>
              <a:rPr lang="ru-RU" sz="1800" dirty="0" smtClean="0"/>
              <a:t> систему: женьшень </a:t>
            </a:r>
            <a:r>
              <a:rPr lang="ru-RU" sz="1800" dirty="0" err="1" smtClean="0"/>
              <a:t>чи</a:t>
            </a:r>
            <a:r>
              <a:rPr lang="ru-RU" sz="1800" dirty="0" smtClean="0"/>
              <a:t> </a:t>
            </a:r>
            <a:r>
              <a:rPr lang="ru-RU" sz="1800" dirty="0" err="1" smtClean="0"/>
              <a:t>лофант</a:t>
            </a:r>
            <a:r>
              <a:rPr lang="ru-RU" sz="1800" dirty="0" smtClean="0"/>
              <a:t>.</a:t>
            </a:r>
            <a:br>
              <a:rPr lang="ru-RU" sz="1800" dirty="0" smtClean="0"/>
            </a:br>
            <a:r>
              <a:rPr lang="ru-RU" sz="1800" dirty="0" smtClean="0"/>
              <a:t> З </a:t>
            </a:r>
            <a:r>
              <a:rPr lang="ru-RU" sz="1800" dirty="0" err="1" smtClean="0"/>
              <a:t>лікувальною</a:t>
            </a:r>
            <a:r>
              <a:rPr lang="ru-RU" sz="1800" dirty="0" smtClean="0"/>
              <a:t> метою  </a:t>
            </a:r>
            <a:r>
              <a:rPr lang="ru-RU" sz="1800" dirty="0" err="1" smtClean="0"/>
              <a:t>завжди</a:t>
            </a:r>
            <a:r>
              <a:rPr lang="ru-RU" sz="1800" dirty="0" smtClean="0"/>
              <a:t> </a:t>
            </a:r>
            <a:r>
              <a:rPr lang="ru-RU" sz="1800" dirty="0" err="1" smtClean="0"/>
              <a:t>використовували</a:t>
            </a:r>
            <a:r>
              <a:rPr lang="ru-RU" sz="1800" dirty="0" smtClean="0"/>
              <a:t> </a:t>
            </a:r>
            <a:r>
              <a:rPr lang="ru-RU" sz="1800" dirty="0" err="1" smtClean="0"/>
              <a:t>надземну</a:t>
            </a:r>
            <a:r>
              <a:rPr lang="ru-RU" sz="1800" dirty="0" smtClean="0"/>
              <a:t> </a:t>
            </a:r>
            <a:r>
              <a:rPr lang="ru-RU" sz="1800" dirty="0" err="1" smtClean="0"/>
              <a:t>частину</a:t>
            </a:r>
            <a:r>
              <a:rPr lang="ru-RU" sz="1800" dirty="0" smtClean="0"/>
              <a:t> </a:t>
            </a:r>
            <a:r>
              <a:rPr lang="ru-RU" sz="1800" dirty="0" err="1" smtClean="0"/>
              <a:t>лофанту</a:t>
            </a:r>
            <a:r>
              <a:rPr lang="ru-RU" sz="1800" dirty="0" smtClean="0"/>
              <a:t>. </a:t>
            </a:r>
            <a:r>
              <a:rPr lang="ru-RU" sz="1800" dirty="0" err="1" smtClean="0"/>
              <a:t>Бо</a:t>
            </a:r>
            <a:r>
              <a:rPr lang="ru-RU" sz="1800" dirty="0" smtClean="0"/>
              <a:t> </a:t>
            </a:r>
            <a:r>
              <a:rPr lang="ru-RU" sz="1800" dirty="0" err="1" smtClean="0"/>
              <a:t>саме</a:t>
            </a:r>
            <a:r>
              <a:rPr lang="ru-RU" sz="1800" dirty="0" smtClean="0"/>
              <a:t> в </a:t>
            </a:r>
            <a:r>
              <a:rPr lang="ru-RU" sz="1800" dirty="0" err="1" smtClean="0"/>
              <a:t>ній</a:t>
            </a:r>
            <a:r>
              <a:rPr lang="ru-RU" sz="1800" dirty="0" smtClean="0"/>
              <a:t> </a:t>
            </a:r>
            <a:r>
              <a:rPr lang="ru-RU" sz="1800" dirty="0" err="1" smtClean="0"/>
              <a:t>найбільше</a:t>
            </a:r>
            <a:r>
              <a:rPr lang="ru-RU" sz="1800" dirty="0" smtClean="0"/>
              <a:t> </a:t>
            </a:r>
            <a:r>
              <a:rPr lang="ru-RU" sz="1800" dirty="0" err="1" smtClean="0"/>
              <a:t>ефірних</a:t>
            </a:r>
            <a:r>
              <a:rPr lang="ru-RU" sz="1800" dirty="0" smtClean="0"/>
              <a:t> </a:t>
            </a:r>
            <a:r>
              <a:rPr lang="ru-RU" sz="1800" dirty="0" err="1" smtClean="0"/>
              <a:t>олій</a:t>
            </a:r>
            <a:r>
              <a:rPr lang="ru-RU" sz="1800" dirty="0" smtClean="0"/>
              <a:t>. На думку </a:t>
            </a:r>
            <a:r>
              <a:rPr lang="ru-RU" sz="1800" dirty="0" err="1" smtClean="0"/>
              <a:t>вченого</a:t>
            </a:r>
            <a:r>
              <a:rPr lang="ru-RU" sz="1800" dirty="0" smtClean="0"/>
              <a:t> П. </a:t>
            </a:r>
            <a:r>
              <a:rPr lang="ru-RU" sz="1800" dirty="0" err="1" smtClean="0"/>
              <a:t>Устименка</a:t>
            </a:r>
            <a:r>
              <a:rPr lang="ru-RU" sz="1800" dirty="0" smtClean="0"/>
              <a:t>, </a:t>
            </a:r>
            <a:r>
              <a:rPr lang="ru-RU" sz="1800" dirty="0" err="1" smtClean="0"/>
              <a:t>це</a:t>
            </a:r>
            <a:r>
              <a:rPr lang="ru-RU" sz="1800" dirty="0" smtClean="0"/>
              <a:t> </a:t>
            </a:r>
            <a:r>
              <a:rPr lang="ru-RU" sz="1800" dirty="0" err="1" smtClean="0"/>
              <a:t>рослина-профілактик</a:t>
            </a:r>
            <a:r>
              <a:rPr lang="ru-RU" sz="1800" dirty="0" smtClean="0"/>
              <a:t>, </a:t>
            </a:r>
            <a:r>
              <a:rPr lang="ru-RU" sz="1800" dirty="0" err="1" smtClean="0"/>
              <a:t>рослина-цілитель</a:t>
            </a:r>
            <a:r>
              <a:rPr lang="ru-RU" sz="1800" dirty="0" smtClean="0"/>
              <a:t> </a:t>
            </a:r>
            <a:r>
              <a:rPr lang="ru-RU" sz="1800" dirty="0" err="1" smtClean="0"/>
              <a:t>із</a:t>
            </a:r>
            <a:r>
              <a:rPr lang="ru-RU" sz="1800" dirty="0" smtClean="0"/>
              <a:t> </a:t>
            </a:r>
            <a:r>
              <a:rPr lang="ru-RU" sz="1800" dirty="0" err="1" smtClean="0"/>
              <a:t>величезною</a:t>
            </a:r>
            <a:r>
              <a:rPr lang="ru-RU" sz="1800" dirty="0" smtClean="0"/>
              <a:t> </a:t>
            </a:r>
            <a:r>
              <a:rPr lang="ru-RU" sz="1800" dirty="0" err="1" smtClean="0"/>
              <a:t>космічною</a:t>
            </a:r>
            <a:r>
              <a:rPr lang="ru-RU" sz="1800" dirty="0" smtClean="0"/>
              <a:t> силою. </a:t>
            </a:r>
            <a:r>
              <a:rPr lang="ru-RU" sz="1800" dirty="0" err="1" smtClean="0"/>
              <a:t>Лофант</a:t>
            </a:r>
            <a:r>
              <a:rPr lang="ru-RU" sz="1800" dirty="0" smtClean="0"/>
              <a:t> </a:t>
            </a:r>
            <a:r>
              <a:rPr lang="ru-RU" sz="1800" dirty="0" err="1" smtClean="0"/>
              <a:t>доцільно</a:t>
            </a:r>
            <a:r>
              <a:rPr lang="ru-RU" sz="1800" dirty="0" smtClean="0"/>
              <a:t> </a:t>
            </a:r>
            <a:r>
              <a:rPr lang="ru-RU" sz="1800" dirty="0" err="1" smtClean="0"/>
              <a:t>застосовувати</a:t>
            </a:r>
            <a:r>
              <a:rPr lang="ru-RU" sz="1800" dirty="0" smtClean="0"/>
              <a:t> не </a:t>
            </a:r>
            <a:r>
              <a:rPr lang="ru-RU" sz="1800" dirty="0" err="1" smtClean="0"/>
              <a:t>тільки</a:t>
            </a:r>
            <a:r>
              <a:rPr lang="ru-RU" sz="1800" dirty="0" smtClean="0"/>
              <a:t> для </a:t>
            </a:r>
            <a:r>
              <a:rPr lang="ru-RU" sz="1800" b="1" dirty="0" err="1" smtClean="0"/>
              <a:t>лікування</a:t>
            </a:r>
            <a:r>
              <a:rPr lang="ru-RU" sz="1800" b="1" dirty="0" smtClean="0"/>
              <a:t> </a:t>
            </a:r>
            <a:r>
              <a:rPr lang="ru-RU" sz="1800" b="1" dirty="0" err="1" smtClean="0"/>
              <a:t>верхніх</a:t>
            </a:r>
            <a:r>
              <a:rPr lang="ru-RU" sz="1800" b="1" dirty="0" smtClean="0"/>
              <a:t> </a:t>
            </a:r>
            <a:r>
              <a:rPr lang="ru-RU" sz="1800" b="1" dirty="0" err="1" smtClean="0"/>
              <a:t>дихальних</a:t>
            </a:r>
            <a:r>
              <a:rPr lang="ru-RU" sz="1800" b="1" dirty="0" smtClean="0"/>
              <a:t> </a:t>
            </a:r>
            <a:r>
              <a:rPr lang="ru-RU" sz="1800" b="1" dirty="0" err="1" smtClean="0"/>
              <a:t>шляхів</a:t>
            </a:r>
            <a:r>
              <a:rPr lang="ru-RU" sz="1800" b="1" dirty="0" smtClean="0"/>
              <a:t>, </a:t>
            </a:r>
            <a:r>
              <a:rPr lang="ru-RU" sz="1800" b="1" dirty="0" err="1" smtClean="0"/>
              <a:t>бронхітів</a:t>
            </a:r>
            <a:r>
              <a:rPr lang="ru-RU" sz="1800" b="1" dirty="0" smtClean="0"/>
              <a:t>, </a:t>
            </a:r>
            <a:r>
              <a:rPr lang="ru-RU" sz="1800" b="1" dirty="0" err="1" smtClean="0"/>
              <a:t>пневмоній</a:t>
            </a:r>
            <a:r>
              <a:rPr lang="ru-RU" sz="1800" b="1" dirty="0" smtClean="0"/>
              <a:t>, а </a:t>
            </a:r>
            <a:r>
              <a:rPr lang="ru-RU" sz="1800" b="1" dirty="0" err="1" smtClean="0"/>
              <a:t>й</a:t>
            </a:r>
            <a:r>
              <a:rPr lang="ru-RU" sz="1800" b="1" dirty="0" smtClean="0"/>
              <a:t> для </a:t>
            </a:r>
            <a:r>
              <a:rPr lang="ru-RU" sz="1800" b="1" dirty="0" err="1" smtClean="0"/>
              <a:t>зцілення</a:t>
            </a:r>
            <a:r>
              <a:rPr lang="ru-RU" sz="1800" b="1" dirty="0" smtClean="0"/>
              <a:t> </a:t>
            </a:r>
            <a:r>
              <a:rPr lang="ru-RU" sz="1800" b="1" dirty="0" err="1" smtClean="0"/>
              <a:t>органів</a:t>
            </a:r>
            <a:r>
              <a:rPr lang="ru-RU" sz="1800" b="1" dirty="0" smtClean="0"/>
              <a:t> </a:t>
            </a:r>
            <a:r>
              <a:rPr lang="ru-RU" sz="1800" b="1" dirty="0" err="1" smtClean="0"/>
              <a:t>травлення</a:t>
            </a:r>
            <a:r>
              <a:rPr lang="ru-RU" sz="1800" b="1" dirty="0" smtClean="0"/>
              <a:t>. </a:t>
            </a:r>
            <a:r>
              <a:rPr lang="ru-RU" sz="1800" dirty="0" smtClean="0"/>
              <a:t>Особливо показаний людям, у </a:t>
            </a:r>
            <a:r>
              <a:rPr lang="ru-RU" sz="1800" dirty="0" err="1" smtClean="0"/>
              <a:t>яких</a:t>
            </a:r>
            <a:r>
              <a:rPr lang="ru-RU" sz="1800" dirty="0" smtClean="0"/>
              <a:t> </a:t>
            </a:r>
            <a:r>
              <a:rPr lang="ru-RU" sz="1800" dirty="0" err="1" smtClean="0"/>
              <a:t>нетравлення</a:t>
            </a:r>
            <a:r>
              <a:rPr lang="ru-RU" sz="1800" dirty="0" smtClean="0"/>
              <a:t> </a:t>
            </a:r>
            <a:r>
              <a:rPr lang="ru-RU" sz="1800" dirty="0" err="1" smtClean="0"/>
              <a:t>шлунка</a:t>
            </a:r>
            <a:r>
              <a:rPr lang="ru-RU" sz="1800" dirty="0" smtClean="0"/>
              <a:t>, </a:t>
            </a:r>
            <a:r>
              <a:rPr lang="ru-RU" sz="1800" dirty="0" err="1" smtClean="0"/>
              <a:t>знижена</a:t>
            </a:r>
            <a:r>
              <a:rPr lang="ru-RU" sz="1800" dirty="0" smtClean="0"/>
              <a:t> </a:t>
            </a:r>
            <a:r>
              <a:rPr lang="ru-RU" sz="1800" dirty="0" err="1" smtClean="0"/>
              <a:t>кислотність</a:t>
            </a:r>
            <a:r>
              <a:rPr lang="ru-RU" sz="1800" dirty="0" smtClean="0"/>
              <a:t>, </a:t>
            </a:r>
            <a:r>
              <a:rPr lang="ru-RU" sz="1800" dirty="0" err="1" smtClean="0"/>
              <a:t>атонія</a:t>
            </a:r>
            <a:r>
              <a:rPr lang="ru-RU" sz="1800" dirty="0" smtClean="0"/>
              <a:t> </a:t>
            </a:r>
            <a:r>
              <a:rPr lang="ru-RU" sz="1800" dirty="0" err="1" smtClean="0"/>
              <a:t>кишківника</a:t>
            </a:r>
            <a:r>
              <a:rPr lang="ru-RU" sz="1800" dirty="0" smtClean="0"/>
              <a:t>, </a:t>
            </a:r>
            <a:r>
              <a:rPr lang="ru-RU" sz="1800" dirty="0" err="1" smtClean="0"/>
              <a:t>застійні</a:t>
            </a:r>
            <a:r>
              <a:rPr lang="ru-RU" sz="1800" dirty="0" smtClean="0"/>
              <a:t> </a:t>
            </a:r>
            <a:r>
              <a:rPr lang="ru-RU" sz="1800" dirty="0" err="1" smtClean="0"/>
              <a:t>явища</a:t>
            </a:r>
            <a:r>
              <a:rPr lang="ru-RU" sz="1800" dirty="0" smtClean="0"/>
              <a:t> </a:t>
            </a:r>
            <a:r>
              <a:rPr lang="ru-RU" sz="1800" dirty="0" err="1" smtClean="0"/>
              <a:t>у</a:t>
            </a:r>
            <a:r>
              <a:rPr lang="ru-RU" sz="1800" dirty="0" smtClean="0"/>
              <a:t> </a:t>
            </a:r>
            <a:r>
              <a:rPr lang="ru-RU" sz="1800" dirty="0" err="1" smtClean="0"/>
              <a:t>шлунку</a:t>
            </a:r>
            <a:r>
              <a:rPr lang="ru-RU" sz="1800" dirty="0" smtClean="0"/>
              <a:t>. </a:t>
            </a:r>
            <a:r>
              <a:rPr lang="ru-RU" sz="1800" dirty="0" err="1" smtClean="0"/>
              <a:t>Лофант</a:t>
            </a:r>
            <a:r>
              <a:rPr lang="ru-RU" sz="1800" dirty="0" smtClean="0"/>
              <a:t> добре </a:t>
            </a:r>
            <a:r>
              <a:rPr lang="ru-RU" sz="1800" dirty="0" err="1" smtClean="0"/>
              <a:t>діє</a:t>
            </a:r>
            <a:r>
              <a:rPr lang="ru-RU" sz="1800" dirty="0" smtClean="0"/>
              <a:t> як </a:t>
            </a:r>
            <a:r>
              <a:rPr lang="ru-RU" sz="1800" dirty="0" err="1" smtClean="0"/>
              <a:t>жовчогінний</a:t>
            </a:r>
            <a:r>
              <a:rPr lang="ru-RU" sz="1800" dirty="0" smtClean="0"/>
              <a:t> </a:t>
            </a:r>
            <a:r>
              <a:rPr lang="ru-RU" sz="1800" dirty="0" err="1" smtClean="0"/>
              <a:t>засіб</a:t>
            </a:r>
            <a:r>
              <a:rPr lang="ru-RU" sz="1800" dirty="0" smtClean="0"/>
              <a:t>, </a:t>
            </a:r>
            <a:r>
              <a:rPr lang="ru-RU" sz="1800" dirty="0" err="1" smtClean="0"/>
              <a:t>поліпшує</a:t>
            </a:r>
            <a:r>
              <a:rPr lang="ru-RU" sz="1800" dirty="0" smtClean="0"/>
              <a:t> </a:t>
            </a:r>
            <a:r>
              <a:rPr lang="ru-RU" sz="1800" dirty="0" err="1" smtClean="0"/>
              <a:t>жовчогінну</a:t>
            </a:r>
            <a:r>
              <a:rPr lang="ru-RU" sz="1800" dirty="0" smtClean="0"/>
              <a:t> </a:t>
            </a:r>
            <a:r>
              <a:rPr lang="ru-RU" sz="1800" dirty="0" err="1" smtClean="0"/>
              <a:t>функцію</a:t>
            </a:r>
            <a:r>
              <a:rPr lang="ru-RU" sz="1800" dirty="0" smtClean="0"/>
              <a:t> </a:t>
            </a:r>
            <a:r>
              <a:rPr lang="ru-RU" sz="1800" dirty="0" err="1" smtClean="0"/>
              <a:t>печінки</a:t>
            </a:r>
            <a:r>
              <a:rPr lang="ru-RU" sz="1800" dirty="0" smtClean="0"/>
              <a:t> </a:t>
            </a:r>
            <a:r>
              <a:rPr lang="ru-RU" sz="1800" dirty="0" err="1" smtClean="0"/>
              <a:t>і</a:t>
            </a:r>
            <a:r>
              <a:rPr lang="ru-RU" sz="1800" dirty="0" smtClean="0"/>
              <a:t> </a:t>
            </a:r>
            <a:r>
              <a:rPr lang="ru-RU" sz="1800" dirty="0" err="1" smtClean="0"/>
              <a:t>посилює</a:t>
            </a:r>
            <a:r>
              <a:rPr lang="ru-RU" sz="1800" dirty="0" smtClean="0"/>
              <a:t> </a:t>
            </a:r>
            <a:r>
              <a:rPr lang="ru-RU" sz="1800" dirty="0" err="1" smtClean="0"/>
              <a:t>циркуляцію</a:t>
            </a:r>
            <a:r>
              <a:rPr lang="ru-RU" sz="1800" dirty="0" smtClean="0"/>
              <a:t> </a:t>
            </a:r>
            <a:r>
              <a:rPr lang="ru-RU" sz="1800" dirty="0" err="1" smtClean="0"/>
              <a:t>жовчі</a:t>
            </a:r>
            <a:r>
              <a:rPr lang="ru-RU" sz="1800" dirty="0" smtClean="0"/>
              <a:t>, чистить </a:t>
            </a:r>
            <a:r>
              <a:rPr lang="ru-RU" sz="1800" dirty="0" err="1" smtClean="0"/>
              <a:t>організм</a:t>
            </a:r>
            <a:r>
              <a:rPr lang="ru-RU" sz="1800" dirty="0" smtClean="0"/>
              <a:t>, </a:t>
            </a:r>
            <a:r>
              <a:rPr lang="ru-RU" sz="1800" dirty="0" err="1" smtClean="0"/>
              <a:t>виводить</a:t>
            </a:r>
            <a:r>
              <a:rPr lang="ru-RU" sz="1800" dirty="0" smtClean="0"/>
              <a:t> </a:t>
            </a:r>
            <a:r>
              <a:rPr lang="ru-RU" sz="1800" dirty="0" err="1" smtClean="0"/>
              <a:t>радіонукліди</a:t>
            </a:r>
            <a:r>
              <a:rPr lang="ru-RU" sz="1800" dirty="0" smtClean="0"/>
              <a:t> </a:t>
            </a:r>
            <a:r>
              <a:rPr lang="ru-RU" sz="1800" dirty="0" err="1" smtClean="0"/>
              <a:t>і</a:t>
            </a:r>
            <a:r>
              <a:rPr lang="ru-RU" sz="1800" dirty="0" smtClean="0"/>
              <a:t> </a:t>
            </a:r>
            <a:r>
              <a:rPr lang="ru-RU" sz="1800" dirty="0" err="1" smtClean="0"/>
              <a:t>підвищує</a:t>
            </a:r>
            <a:r>
              <a:rPr lang="ru-RU" sz="1800" dirty="0" smtClean="0"/>
              <a:t> </a:t>
            </a:r>
            <a:r>
              <a:rPr lang="ru-RU" sz="1800" dirty="0" err="1" smtClean="0"/>
              <a:t>імунітет</a:t>
            </a:r>
            <a:r>
              <a:rPr lang="ru-RU" sz="1800" dirty="0" smtClean="0"/>
              <a:t>. </a:t>
            </a:r>
            <a:r>
              <a:rPr lang="ru-RU" sz="1800" dirty="0" err="1" smtClean="0"/>
              <a:t>Рослину</a:t>
            </a:r>
            <a:r>
              <a:rPr lang="ru-RU" sz="1800" dirty="0" smtClean="0"/>
              <a:t> часто </a:t>
            </a:r>
            <a:r>
              <a:rPr lang="ru-RU" sz="1800" dirty="0" err="1" smtClean="0"/>
              <a:t>вживають</a:t>
            </a:r>
            <a:r>
              <a:rPr lang="ru-RU" sz="1800" dirty="0" smtClean="0"/>
              <a:t> як </a:t>
            </a:r>
            <a:r>
              <a:rPr lang="ru-RU" sz="1800" dirty="0" err="1" smtClean="0"/>
              <a:t>ароматний</a:t>
            </a:r>
            <a:r>
              <a:rPr lang="ru-RU" sz="1800" dirty="0" smtClean="0"/>
              <a:t> чай у </a:t>
            </a:r>
            <a:r>
              <a:rPr lang="ru-RU" sz="1800" dirty="0" err="1" smtClean="0"/>
              <a:t>випадку</a:t>
            </a:r>
            <a:r>
              <a:rPr lang="ru-RU" sz="1800" dirty="0" smtClean="0"/>
              <a:t> </a:t>
            </a:r>
            <a:r>
              <a:rPr lang="ru-RU" sz="1800" b="1" dirty="0" err="1" smtClean="0"/>
              <a:t>розладу</a:t>
            </a:r>
            <a:r>
              <a:rPr lang="ru-RU" sz="1800" b="1" dirty="0" smtClean="0"/>
              <a:t> </a:t>
            </a:r>
            <a:r>
              <a:rPr lang="ru-RU" sz="1800" b="1" dirty="0" err="1" smtClean="0"/>
              <a:t>серцево-судинної</a:t>
            </a:r>
            <a:r>
              <a:rPr lang="ru-RU" sz="1800" b="1" dirty="0" smtClean="0"/>
              <a:t> </a:t>
            </a:r>
            <a:r>
              <a:rPr lang="ru-RU" sz="1800" b="1" dirty="0" err="1" smtClean="0"/>
              <a:t>системи</a:t>
            </a:r>
            <a:r>
              <a:rPr lang="ru-RU" sz="1800" b="1" dirty="0" smtClean="0"/>
              <a:t>. </a:t>
            </a:r>
            <a:r>
              <a:rPr lang="ru-RU" sz="1800" dirty="0" err="1" smtClean="0"/>
              <a:t>Лікують</a:t>
            </a:r>
            <a:r>
              <a:rPr lang="ru-RU" sz="1800" dirty="0" smtClean="0"/>
              <a:t> нею </a:t>
            </a:r>
            <a:r>
              <a:rPr lang="ru-RU" sz="1800" dirty="0" err="1" smtClean="0"/>
              <a:t>і</a:t>
            </a:r>
            <a:r>
              <a:rPr lang="ru-RU" sz="1800" dirty="0" smtClean="0"/>
              <a:t> </a:t>
            </a:r>
            <a:r>
              <a:rPr lang="ru-RU" sz="1800" dirty="0" err="1" smtClean="0"/>
              <a:t>сечостатеву</a:t>
            </a:r>
            <a:r>
              <a:rPr lang="ru-RU" sz="1800" dirty="0" smtClean="0"/>
              <a:t> систему, а </a:t>
            </a:r>
            <a:r>
              <a:rPr lang="ru-RU" sz="1800" dirty="0" err="1" smtClean="0"/>
              <a:t>також</a:t>
            </a:r>
            <a:r>
              <a:rPr lang="ru-RU" sz="1800" dirty="0" smtClean="0"/>
              <a:t> </a:t>
            </a:r>
            <a:r>
              <a:rPr lang="ru-RU" sz="1800" dirty="0" err="1" smtClean="0"/>
              <a:t>заспокоюють</a:t>
            </a:r>
            <a:r>
              <a:rPr lang="ru-RU" sz="1800" dirty="0" smtClean="0"/>
              <a:t> </a:t>
            </a:r>
            <a:r>
              <a:rPr lang="ru-RU" sz="1800" dirty="0" err="1" smtClean="0"/>
              <a:t>нерви</a:t>
            </a:r>
            <a:r>
              <a:rPr lang="ru-RU" sz="1800" dirty="0" smtClean="0"/>
              <a:t>. На </a:t>
            </a:r>
            <a:r>
              <a:rPr lang="ru-RU" sz="1800" dirty="0" err="1" smtClean="0"/>
              <a:t>ніч</a:t>
            </a:r>
            <a:r>
              <a:rPr lang="ru-RU" sz="1800" dirty="0" smtClean="0"/>
              <a:t> </a:t>
            </a:r>
            <a:r>
              <a:rPr lang="ru-RU" sz="1800" dirty="0" err="1" smtClean="0"/>
              <a:t>можна</a:t>
            </a:r>
            <a:r>
              <a:rPr lang="ru-RU" sz="1800" dirty="0" smtClean="0"/>
              <a:t> </a:t>
            </a:r>
            <a:r>
              <a:rPr lang="ru-RU" sz="1800" dirty="0" err="1" smtClean="0"/>
              <a:t>випити</a:t>
            </a:r>
            <a:r>
              <a:rPr lang="ru-RU" sz="1800" dirty="0" smtClean="0"/>
              <a:t> склянку теплого чаю </a:t>
            </a:r>
            <a:r>
              <a:rPr lang="ru-RU" sz="1800" dirty="0" err="1" smtClean="0"/>
              <a:t>з</a:t>
            </a:r>
            <a:r>
              <a:rPr lang="ru-RU" sz="1800" dirty="0" smtClean="0"/>
              <a:t> </a:t>
            </a:r>
            <a:r>
              <a:rPr lang="ru-RU" sz="1800" dirty="0" err="1" smtClean="0"/>
              <a:t>лофантом</a:t>
            </a:r>
            <a:r>
              <a:rPr lang="ru-RU" sz="1800" dirty="0" smtClean="0"/>
              <a:t> (один-два листочки </a:t>
            </a:r>
            <a:r>
              <a:rPr lang="ru-RU" sz="1800" dirty="0" err="1" smtClean="0"/>
              <a:t>додають</a:t>
            </a:r>
            <a:r>
              <a:rPr lang="ru-RU" sz="1800" dirty="0" smtClean="0"/>
              <a:t> у чай) – сон буде здоровий, </a:t>
            </a:r>
            <a:r>
              <a:rPr lang="ru-RU" sz="1800" dirty="0" err="1" smtClean="0"/>
              <a:t>міцний</a:t>
            </a:r>
            <a:r>
              <a:rPr lang="ru-RU" sz="1800" dirty="0" smtClean="0"/>
              <a:t>. </a:t>
            </a:r>
            <a:br>
              <a:rPr lang="ru-RU" sz="1800" dirty="0" smtClean="0"/>
            </a:br>
            <a:r>
              <a:rPr lang="ru-RU" sz="1800" dirty="0" smtClean="0"/>
              <a:t> За силою </a:t>
            </a:r>
            <a:r>
              <a:rPr lang="ru-RU" sz="1800" dirty="0" err="1" smtClean="0"/>
              <a:t>впливу</a:t>
            </a:r>
            <a:r>
              <a:rPr lang="ru-RU" sz="1800" dirty="0" smtClean="0"/>
              <a:t> на </a:t>
            </a:r>
            <a:r>
              <a:rPr lang="ru-RU" sz="1800" dirty="0" err="1" smtClean="0"/>
              <a:t>віруси</a:t>
            </a:r>
            <a:r>
              <a:rPr lang="ru-RU" sz="1800" dirty="0" smtClean="0"/>
              <a:t> та </a:t>
            </a:r>
            <a:r>
              <a:rPr lang="ru-RU" sz="1800" dirty="0" err="1" smtClean="0"/>
              <a:t>хвороботворні</a:t>
            </a:r>
            <a:r>
              <a:rPr lang="ru-RU" sz="1800" dirty="0" smtClean="0"/>
              <a:t> </a:t>
            </a:r>
            <a:r>
              <a:rPr lang="ru-RU" sz="1800" dirty="0" err="1" smtClean="0"/>
              <a:t>бактерії</a:t>
            </a:r>
            <a:r>
              <a:rPr lang="ru-RU" sz="1800" dirty="0" smtClean="0"/>
              <a:t> </a:t>
            </a:r>
            <a:r>
              <a:rPr lang="ru-RU" sz="1800" dirty="0" err="1" smtClean="0"/>
              <a:t>і</a:t>
            </a:r>
            <a:r>
              <a:rPr lang="ru-RU" sz="1800" dirty="0" smtClean="0"/>
              <a:t> грибки </a:t>
            </a:r>
            <a:r>
              <a:rPr lang="ru-RU" sz="1800" dirty="0" err="1" smtClean="0"/>
              <a:t>лофант</a:t>
            </a:r>
            <a:r>
              <a:rPr lang="ru-RU" sz="1800" dirty="0" smtClean="0"/>
              <a:t> </a:t>
            </a:r>
            <a:r>
              <a:rPr lang="ru-RU" sz="1800" dirty="0" err="1" smtClean="0"/>
              <a:t>прирівнюють</a:t>
            </a:r>
            <a:r>
              <a:rPr lang="ru-RU" sz="1800" dirty="0" smtClean="0"/>
              <a:t> до </a:t>
            </a:r>
            <a:r>
              <a:rPr lang="ru-RU" sz="1800" dirty="0" err="1" smtClean="0"/>
              <a:t>звіробою</a:t>
            </a:r>
            <a:r>
              <a:rPr lang="ru-RU" sz="1800" dirty="0" smtClean="0"/>
              <a:t>. </a:t>
            </a:r>
            <a:br>
              <a:rPr lang="ru-RU" sz="1800" dirty="0" smtClean="0"/>
            </a:br>
            <a:r>
              <a:rPr lang="ru-RU" sz="1800" dirty="0" smtClean="0"/>
              <a:t/>
            </a:r>
            <a:br>
              <a:rPr lang="ru-RU" sz="1800" dirty="0" smtClean="0"/>
            </a:br>
            <a:endParaRPr lang="ru-RU" sz="2400" b="1"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spTree>
  </p:cSld>
  <p:clrMapOvr>
    <a:masterClrMapping/>
  </p:clrMapOvr>
  <p:transition>
    <p:wipe dir="d"/>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71472" y="214290"/>
            <a:ext cx="8358246" cy="6429420"/>
          </a:xfrm>
        </p:spPr>
        <p:txBody>
          <a:bodyPr/>
          <a:lstStyle/>
          <a:p>
            <a:r>
              <a:rPr lang="ru-RU" sz="1800" dirty="0" err="1" smtClean="0"/>
              <a:t>Вживання</a:t>
            </a:r>
            <a:r>
              <a:rPr lang="ru-RU" sz="1800" dirty="0" smtClean="0"/>
              <a:t> в </a:t>
            </a:r>
            <a:r>
              <a:rPr lang="ru-RU" sz="1800" dirty="0" err="1" smtClean="0"/>
              <a:t>їжу</a:t>
            </a:r>
            <a:r>
              <a:rPr lang="ru-RU" sz="1800" dirty="0" smtClean="0"/>
              <a:t> молодого </a:t>
            </a:r>
            <a:r>
              <a:rPr lang="ru-RU" sz="1800" dirty="0" err="1" smtClean="0"/>
              <a:t>листя</a:t>
            </a:r>
            <a:r>
              <a:rPr lang="ru-RU" sz="1800" dirty="0" smtClean="0"/>
              <a:t> </a:t>
            </a:r>
            <a:r>
              <a:rPr lang="ru-RU" sz="1800" dirty="0" err="1" smtClean="0"/>
              <a:t>підвищує</a:t>
            </a:r>
            <a:r>
              <a:rPr lang="ru-RU" sz="1800" dirty="0" smtClean="0"/>
              <a:t> </a:t>
            </a:r>
            <a:r>
              <a:rPr lang="ru-RU" sz="1800" dirty="0" err="1" smtClean="0"/>
              <a:t>потенцію</a:t>
            </a:r>
            <a:r>
              <a:rPr lang="ru-RU" sz="1800" dirty="0" smtClean="0"/>
              <a:t> в </a:t>
            </a:r>
            <a:r>
              <a:rPr lang="ru-RU" sz="1800" dirty="0" err="1" smtClean="0"/>
              <a:t>чоловіків</a:t>
            </a:r>
            <a:r>
              <a:rPr lang="ru-RU" sz="1800" dirty="0" smtClean="0"/>
              <a:t> </a:t>
            </a:r>
            <a:r>
              <a:rPr lang="ru-RU" sz="1800" dirty="0" err="1" smtClean="0"/>
              <a:t>і</a:t>
            </a:r>
            <a:r>
              <a:rPr lang="ru-RU" sz="1800" dirty="0" smtClean="0"/>
              <a:t> </a:t>
            </a:r>
            <a:r>
              <a:rPr lang="ru-RU" sz="1800" dirty="0" err="1" smtClean="0"/>
              <a:t>ефективно</a:t>
            </a:r>
            <a:r>
              <a:rPr lang="ru-RU" sz="1800" dirty="0" smtClean="0"/>
              <a:t> </a:t>
            </a:r>
            <a:r>
              <a:rPr lang="ru-RU" sz="1800" dirty="0" err="1" smtClean="0"/>
              <a:t>сприяє</a:t>
            </a:r>
            <a:r>
              <a:rPr lang="ru-RU" sz="1800" dirty="0" smtClean="0"/>
              <a:t> </a:t>
            </a:r>
            <a:r>
              <a:rPr lang="ru-RU" sz="1800" dirty="0" err="1" smtClean="0"/>
              <a:t>лікуванню</a:t>
            </a:r>
            <a:r>
              <a:rPr lang="ru-RU" sz="1800" dirty="0" smtClean="0"/>
              <a:t> простатиту. У людей, </a:t>
            </a:r>
            <a:r>
              <a:rPr lang="ru-RU" sz="1800" dirty="0" err="1" smtClean="0"/>
              <a:t>які</a:t>
            </a:r>
            <a:r>
              <a:rPr lang="ru-RU" sz="1800" dirty="0" smtClean="0"/>
              <a:t> </a:t>
            </a:r>
            <a:r>
              <a:rPr lang="ru-RU" sz="1800" dirty="0" err="1" smtClean="0"/>
              <a:t>вживали</a:t>
            </a:r>
            <a:r>
              <a:rPr lang="ru-RU" sz="1800" dirty="0" smtClean="0"/>
              <a:t> </a:t>
            </a:r>
            <a:r>
              <a:rPr lang="ru-RU" sz="1800" dirty="0" err="1" smtClean="0"/>
              <a:t>салати</a:t>
            </a:r>
            <a:r>
              <a:rPr lang="ru-RU" sz="1800" dirty="0" smtClean="0"/>
              <a:t> </a:t>
            </a:r>
            <a:r>
              <a:rPr lang="ru-RU" sz="1800" dirty="0" err="1" smtClean="0"/>
              <a:t>і</a:t>
            </a:r>
            <a:r>
              <a:rPr lang="ru-RU" sz="1800" dirty="0" smtClean="0"/>
              <a:t> </a:t>
            </a:r>
            <a:r>
              <a:rPr lang="ru-RU" sz="1800" dirty="0" err="1" smtClean="0"/>
              <a:t>настої</a:t>
            </a:r>
            <a:r>
              <a:rPr lang="ru-RU" sz="1800" dirty="0" smtClean="0"/>
              <a:t> </a:t>
            </a:r>
            <a:r>
              <a:rPr lang="ru-RU" sz="1800" dirty="0" err="1" smtClean="0"/>
              <a:t>з</a:t>
            </a:r>
            <a:r>
              <a:rPr lang="ru-RU" sz="1800" dirty="0" smtClean="0"/>
              <a:t> </a:t>
            </a:r>
            <a:r>
              <a:rPr lang="ru-RU" sz="1800" dirty="0" err="1" smtClean="0"/>
              <a:t>лофанту</a:t>
            </a:r>
            <a:r>
              <a:rPr lang="ru-RU" sz="1800" dirty="0" smtClean="0"/>
              <a:t>, </a:t>
            </a:r>
            <a:r>
              <a:rPr lang="ru-RU" sz="1800" dirty="0" err="1" smtClean="0"/>
              <a:t>відзначено</a:t>
            </a:r>
            <a:r>
              <a:rPr lang="ru-RU" sz="1800" dirty="0" smtClean="0"/>
              <a:t> </a:t>
            </a:r>
            <a:r>
              <a:rPr lang="ru-RU" sz="1800" dirty="0" err="1" smtClean="0"/>
              <a:t>зменшення</a:t>
            </a:r>
            <a:r>
              <a:rPr lang="ru-RU" sz="1800" dirty="0" smtClean="0"/>
              <a:t> росту </a:t>
            </a:r>
            <a:r>
              <a:rPr lang="ru-RU" sz="1800" dirty="0" err="1" smtClean="0"/>
              <a:t>злоякісних</a:t>
            </a:r>
            <a:r>
              <a:rPr lang="ru-RU" sz="1800" dirty="0" smtClean="0"/>
              <a:t> </a:t>
            </a:r>
            <a:r>
              <a:rPr lang="ru-RU" sz="1800" dirty="0" err="1" smtClean="0"/>
              <a:t>пухлин</a:t>
            </a:r>
            <a:r>
              <a:rPr lang="ru-RU" sz="1800" dirty="0" smtClean="0"/>
              <a:t> </a:t>
            </a:r>
            <a:r>
              <a:rPr lang="ru-RU" sz="1800" dirty="0" err="1" smtClean="0"/>
              <a:t>і</a:t>
            </a:r>
            <a:r>
              <a:rPr lang="ru-RU" sz="1800" dirty="0" smtClean="0"/>
              <a:t> </a:t>
            </a:r>
            <a:r>
              <a:rPr lang="ru-RU" sz="1800" dirty="0" err="1" smtClean="0"/>
              <a:t>навіть</a:t>
            </a:r>
            <a:r>
              <a:rPr lang="ru-RU" sz="1800" dirty="0" smtClean="0"/>
              <a:t> </a:t>
            </a:r>
            <a:r>
              <a:rPr lang="ru-RU" sz="1800" dirty="0" err="1" smtClean="0"/>
              <a:t>їх</a:t>
            </a:r>
            <a:r>
              <a:rPr lang="ru-RU" sz="1800" dirty="0" smtClean="0"/>
              <a:t> </a:t>
            </a:r>
            <a:r>
              <a:rPr lang="ru-RU" sz="1800" dirty="0" err="1" smtClean="0"/>
              <a:t>розсмоктування</a:t>
            </a:r>
            <a:r>
              <a:rPr lang="ru-RU" sz="1800" dirty="0" smtClean="0"/>
              <a:t>. </a:t>
            </a:r>
            <a:r>
              <a:rPr lang="ru-RU" sz="1800" dirty="0" err="1" smtClean="0"/>
              <a:t>Прихильники</a:t>
            </a:r>
            <a:r>
              <a:rPr lang="ru-RU" sz="1800" dirty="0" smtClean="0"/>
              <a:t> </a:t>
            </a:r>
            <a:r>
              <a:rPr lang="ru-RU" sz="1800" dirty="0" err="1" smtClean="0"/>
              <a:t>лофанту</a:t>
            </a:r>
            <a:r>
              <a:rPr lang="ru-RU" sz="1800" dirty="0" smtClean="0"/>
              <a:t> як </a:t>
            </a:r>
            <a:r>
              <a:rPr lang="ru-RU" sz="1800" dirty="0" err="1" smtClean="0"/>
              <a:t>лікарської</a:t>
            </a:r>
            <a:r>
              <a:rPr lang="ru-RU" sz="1800" dirty="0" smtClean="0"/>
              <a:t> </a:t>
            </a:r>
            <a:r>
              <a:rPr lang="ru-RU" sz="1800" dirty="0" err="1" smtClean="0"/>
              <a:t>рослини</a:t>
            </a:r>
            <a:r>
              <a:rPr lang="ru-RU" sz="1800" dirty="0" smtClean="0"/>
              <a:t> </a:t>
            </a:r>
            <a:r>
              <a:rPr lang="ru-RU" sz="1800" dirty="0" err="1" smtClean="0"/>
              <a:t>стверджують</a:t>
            </a:r>
            <a:r>
              <a:rPr lang="ru-RU" sz="1800" dirty="0" smtClean="0"/>
              <a:t>, </a:t>
            </a:r>
            <a:r>
              <a:rPr lang="ru-RU" sz="1800" dirty="0" err="1" smtClean="0"/>
              <a:t>що</a:t>
            </a:r>
            <a:r>
              <a:rPr lang="ru-RU" sz="1800" dirty="0" smtClean="0"/>
              <a:t> </a:t>
            </a:r>
            <a:r>
              <a:rPr lang="ru-RU" sz="1800" dirty="0" err="1" smtClean="0"/>
              <a:t>немає</a:t>
            </a:r>
            <a:r>
              <a:rPr lang="ru-RU" sz="1800" dirty="0" smtClean="0"/>
              <a:t> </a:t>
            </a:r>
            <a:r>
              <a:rPr lang="ru-RU" sz="1800" dirty="0" err="1" smtClean="0"/>
              <a:t>захворювання</a:t>
            </a:r>
            <a:r>
              <a:rPr lang="ru-RU" sz="1800" dirty="0" smtClean="0"/>
              <a:t>, </a:t>
            </a:r>
            <a:r>
              <a:rPr lang="ru-RU" sz="1800" dirty="0" err="1" smtClean="0"/>
              <a:t>яким</a:t>
            </a:r>
            <a:r>
              <a:rPr lang="ru-RU" sz="1800" dirty="0" smtClean="0"/>
              <a:t> б </a:t>
            </a:r>
            <a:r>
              <a:rPr lang="ru-RU" sz="1800" dirty="0" err="1" smtClean="0"/>
              <a:t>він</a:t>
            </a:r>
            <a:r>
              <a:rPr lang="ru-RU" sz="1800" dirty="0" smtClean="0"/>
              <a:t> не </a:t>
            </a:r>
            <a:r>
              <a:rPr lang="ru-RU" sz="1800" dirty="0" err="1" smtClean="0"/>
              <a:t>міг</a:t>
            </a:r>
            <a:r>
              <a:rPr lang="ru-RU" sz="1800" dirty="0" smtClean="0"/>
              <a:t> </a:t>
            </a:r>
            <a:r>
              <a:rPr lang="ru-RU" sz="1800" dirty="0" err="1" smtClean="0"/>
              <a:t>зарадити</a:t>
            </a:r>
            <a:r>
              <a:rPr lang="ru-RU" sz="1800" dirty="0" smtClean="0"/>
              <a:t>.</a:t>
            </a:r>
            <a:br>
              <a:rPr lang="ru-RU" sz="1800" dirty="0" smtClean="0"/>
            </a:br>
            <a:r>
              <a:rPr lang="ru-RU" sz="1800" dirty="0" smtClean="0"/>
              <a:t>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Ліки</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з</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лофанту</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r>
            <a:b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br>
            <a:r>
              <a:rPr lang="ru-RU" sz="1800" dirty="0" smtClean="0"/>
              <a:t> </a:t>
            </a:r>
            <a:r>
              <a:rPr lang="ru-RU" sz="1800" dirty="0" err="1" smtClean="0"/>
              <a:t>Чайну</a:t>
            </a:r>
            <a:r>
              <a:rPr lang="ru-RU" sz="1800" dirty="0" smtClean="0"/>
              <a:t> ложку </a:t>
            </a:r>
            <a:r>
              <a:rPr lang="ru-RU" sz="1800" dirty="0" err="1" smtClean="0"/>
              <a:t>подрібненої</a:t>
            </a:r>
            <a:r>
              <a:rPr lang="ru-RU" sz="1800" dirty="0" smtClean="0"/>
              <a:t> </a:t>
            </a:r>
            <a:r>
              <a:rPr lang="ru-RU" sz="1800" dirty="0" err="1" smtClean="0"/>
              <a:t>рослини</a:t>
            </a:r>
            <a:r>
              <a:rPr lang="ru-RU" sz="1800" dirty="0" smtClean="0"/>
              <a:t> </a:t>
            </a:r>
            <a:r>
              <a:rPr lang="ru-RU" sz="1800" dirty="0" err="1" smtClean="0"/>
              <a:t>залити</a:t>
            </a:r>
            <a:r>
              <a:rPr lang="ru-RU" sz="1800" dirty="0" smtClean="0"/>
              <a:t> склянкою </a:t>
            </a:r>
            <a:r>
              <a:rPr lang="ru-RU" sz="1800" dirty="0" err="1" smtClean="0"/>
              <a:t>окропу</a:t>
            </a:r>
            <a:r>
              <a:rPr lang="ru-RU" sz="1800" dirty="0" smtClean="0"/>
              <a:t>, </a:t>
            </a:r>
            <a:r>
              <a:rPr lang="ru-RU" sz="1800" dirty="0" err="1" smtClean="0"/>
              <a:t>настояти</a:t>
            </a:r>
            <a:r>
              <a:rPr lang="ru-RU" sz="1800" dirty="0" smtClean="0"/>
              <a:t> </a:t>
            </a:r>
            <a:r>
              <a:rPr lang="ru-RU" sz="1800" dirty="0" err="1" smtClean="0"/>
              <a:t>півгодини</a:t>
            </a:r>
            <a:r>
              <a:rPr lang="ru-RU" sz="1800" dirty="0" smtClean="0"/>
              <a:t>, </a:t>
            </a:r>
            <a:r>
              <a:rPr lang="ru-RU" sz="1800" dirty="0" err="1" smtClean="0"/>
              <a:t>процідити</a:t>
            </a:r>
            <a:r>
              <a:rPr lang="ru-RU" sz="1800" dirty="0" smtClean="0"/>
              <a:t>. </a:t>
            </a:r>
            <a:r>
              <a:rPr lang="ru-RU" sz="1800" dirty="0" err="1" smtClean="0"/>
              <a:t>Пити</a:t>
            </a:r>
            <a:r>
              <a:rPr lang="ru-RU" sz="1800" dirty="0" smtClean="0"/>
              <a:t> по ¼ склянки 4 рази на день до </a:t>
            </a:r>
            <a:r>
              <a:rPr lang="ru-RU" sz="1800" dirty="0" err="1" smtClean="0"/>
              <a:t>вживання</a:t>
            </a:r>
            <a:r>
              <a:rPr lang="ru-RU" sz="1800" dirty="0" smtClean="0"/>
              <a:t> </a:t>
            </a:r>
            <a:r>
              <a:rPr lang="ru-RU" sz="1800" dirty="0" err="1" smtClean="0"/>
              <a:t>їжі</a:t>
            </a:r>
            <a:r>
              <a:rPr lang="ru-RU" sz="1800" dirty="0" smtClean="0"/>
              <a:t>. </a:t>
            </a:r>
            <a:br>
              <a:rPr lang="ru-RU" sz="1800" dirty="0" smtClean="0"/>
            </a:br>
            <a:r>
              <a:rPr lang="ru-RU" sz="1800" dirty="0" smtClean="0"/>
              <a:t> </a:t>
            </a:r>
            <a:r>
              <a:rPr lang="ru-RU" sz="1800" dirty="0" err="1" smtClean="0"/>
              <a:t>Однак</a:t>
            </a:r>
            <a:r>
              <a:rPr lang="ru-RU" sz="1800" dirty="0" smtClean="0"/>
              <a:t> </a:t>
            </a:r>
            <a:r>
              <a:rPr lang="ru-RU" sz="1800" dirty="0" err="1" smtClean="0"/>
              <a:t>попереджую</a:t>
            </a:r>
            <a:r>
              <a:rPr lang="ru-RU" sz="1800" dirty="0" smtClean="0"/>
              <a:t>: не </a:t>
            </a:r>
            <a:r>
              <a:rPr lang="ru-RU" sz="1800" dirty="0" err="1" smtClean="0"/>
              <a:t>вважайте</a:t>
            </a:r>
            <a:r>
              <a:rPr lang="ru-RU" sz="1800" dirty="0" smtClean="0"/>
              <a:t> </a:t>
            </a:r>
            <a:r>
              <a:rPr lang="ru-RU" sz="1800" dirty="0" err="1" smtClean="0"/>
              <a:t>якусь</a:t>
            </a:r>
            <a:r>
              <a:rPr lang="ru-RU" sz="1800" dirty="0" smtClean="0"/>
              <a:t> одну </a:t>
            </a:r>
            <a:r>
              <a:rPr lang="ru-RU" sz="1800" dirty="0" err="1" smtClean="0"/>
              <a:t>рослину</a:t>
            </a:r>
            <a:r>
              <a:rPr lang="ru-RU" sz="1800" dirty="0" smtClean="0"/>
              <a:t> за панацею. </a:t>
            </a:r>
            <a:r>
              <a:rPr lang="ru-RU" sz="1800" dirty="0" err="1" smtClean="0"/>
              <a:t>Певна</a:t>
            </a:r>
            <a:r>
              <a:rPr lang="ru-RU" sz="1800" dirty="0" smtClean="0"/>
              <a:t> </a:t>
            </a:r>
            <a:r>
              <a:rPr lang="ru-RU" sz="1800" dirty="0" err="1" smtClean="0"/>
              <a:t>річ</a:t>
            </a:r>
            <a:r>
              <a:rPr lang="ru-RU" sz="1800" dirty="0" smtClean="0"/>
              <a:t>, </a:t>
            </a:r>
            <a:r>
              <a:rPr lang="ru-RU" sz="1800" dirty="0" err="1" smtClean="0"/>
              <a:t>лофант</a:t>
            </a:r>
            <a:r>
              <a:rPr lang="ru-RU" sz="1800" dirty="0" smtClean="0"/>
              <a:t> – </a:t>
            </a:r>
            <a:r>
              <a:rPr lang="ru-RU" sz="1800" dirty="0" err="1" smtClean="0"/>
              <a:t>цілюща</a:t>
            </a:r>
            <a:r>
              <a:rPr lang="ru-RU" sz="1800" dirty="0" smtClean="0"/>
              <a:t> </a:t>
            </a:r>
            <a:r>
              <a:rPr lang="ru-RU" sz="1800" dirty="0" err="1" smtClean="0"/>
              <a:t>рослина</a:t>
            </a:r>
            <a:r>
              <a:rPr lang="ru-RU" sz="1800" dirty="0" smtClean="0"/>
              <a:t>, </a:t>
            </a:r>
            <a:r>
              <a:rPr lang="ru-RU" sz="1800" dirty="0" err="1" smtClean="0"/>
              <a:t>її</a:t>
            </a:r>
            <a:r>
              <a:rPr lang="ru-RU" sz="1800" dirty="0" smtClean="0"/>
              <a:t> </a:t>
            </a:r>
            <a:r>
              <a:rPr lang="ru-RU" sz="1800" dirty="0" err="1" smtClean="0"/>
              <a:t>можна</a:t>
            </a:r>
            <a:r>
              <a:rPr lang="ru-RU" sz="1800" dirty="0" smtClean="0"/>
              <a:t> </a:t>
            </a:r>
            <a:r>
              <a:rPr lang="ru-RU" sz="1800" dirty="0" err="1" smtClean="0"/>
              <a:t>застосовувати</a:t>
            </a:r>
            <a:r>
              <a:rPr lang="ru-RU" sz="1800" dirty="0" smtClean="0"/>
              <a:t> не </a:t>
            </a:r>
            <a:r>
              <a:rPr lang="ru-RU" sz="1800" dirty="0" err="1" smtClean="0"/>
              <a:t>тільки</a:t>
            </a:r>
            <a:r>
              <a:rPr lang="ru-RU" sz="1800" dirty="0" smtClean="0"/>
              <a:t> в </a:t>
            </a:r>
            <a:r>
              <a:rPr lang="ru-RU" sz="1800" dirty="0" err="1" smtClean="0"/>
              <a:t>лікуванні</a:t>
            </a:r>
            <a:r>
              <a:rPr lang="ru-RU" sz="1800" dirty="0" smtClean="0"/>
              <a:t>, а </a:t>
            </a:r>
            <a:r>
              <a:rPr lang="ru-RU" sz="1800" dirty="0" err="1" smtClean="0"/>
              <a:t>й</a:t>
            </a:r>
            <a:r>
              <a:rPr lang="ru-RU" sz="1800" dirty="0" smtClean="0"/>
              <a:t> у </a:t>
            </a:r>
            <a:r>
              <a:rPr lang="ru-RU" sz="1800" dirty="0" err="1" smtClean="0"/>
              <a:t>харчування</a:t>
            </a:r>
            <a:r>
              <a:rPr lang="ru-RU" sz="1800" dirty="0" smtClean="0"/>
              <a:t>: </a:t>
            </a:r>
            <a:r>
              <a:rPr lang="ru-RU" sz="1800" dirty="0" err="1" smtClean="0"/>
              <a:t>додавати</a:t>
            </a:r>
            <a:r>
              <a:rPr lang="ru-RU" sz="1800" dirty="0" smtClean="0"/>
              <a:t> до </a:t>
            </a:r>
            <a:r>
              <a:rPr lang="ru-RU" sz="1800" dirty="0" err="1" smtClean="0"/>
              <a:t>овочевихі</a:t>
            </a:r>
            <a:r>
              <a:rPr lang="ru-RU" sz="1800" dirty="0" smtClean="0"/>
              <a:t> </a:t>
            </a:r>
            <a:r>
              <a:rPr lang="ru-RU" sz="1800" dirty="0" err="1" smtClean="0"/>
              <a:t>фруктових</a:t>
            </a:r>
            <a:r>
              <a:rPr lang="ru-RU" sz="1800" dirty="0" smtClean="0"/>
              <a:t> </a:t>
            </a:r>
            <a:r>
              <a:rPr lang="ru-RU" sz="1800" dirty="0" err="1" smtClean="0"/>
              <a:t>салатів</a:t>
            </a:r>
            <a:r>
              <a:rPr lang="ru-RU" sz="1800" dirty="0" smtClean="0"/>
              <a:t> – як </a:t>
            </a:r>
            <a:r>
              <a:rPr lang="ru-RU" sz="1800" dirty="0" err="1" smtClean="0"/>
              <a:t>свіжозібраний</a:t>
            </a:r>
            <a:r>
              <a:rPr lang="ru-RU" sz="1800" dirty="0" smtClean="0"/>
              <a:t>, так </a:t>
            </a:r>
            <a:r>
              <a:rPr lang="ru-RU" sz="1800" dirty="0" err="1" smtClean="0"/>
              <a:t>і</a:t>
            </a:r>
            <a:r>
              <a:rPr lang="ru-RU" sz="1800" dirty="0" smtClean="0"/>
              <a:t> </a:t>
            </a:r>
            <a:r>
              <a:rPr lang="ru-RU" sz="1800" dirty="0" err="1" smtClean="0"/>
              <a:t>висушений</a:t>
            </a:r>
            <a:r>
              <a:rPr lang="ru-RU" sz="1800" dirty="0" smtClean="0"/>
              <a:t>. </a:t>
            </a:r>
            <a:r>
              <a:rPr lang="ru-RU" sz="1800" dirty="0" err="1" smtClean="0"/>
              <a:t>Можна</a:t>
            </a:r>
            <a:r>
              <a:rPr lang="ru-RU" sz="1800" dirty="0" smtClean="0"/>
              <a:t> </a:t>
            </a:r>
            <a:r>
              <a:rPr lang="ru-RU" sz="1800" dirty="0" err="1" smtClean="0"/>
              <a:t>додавати</a:t>
            </a:r>
            <a:r>
              <a:rPr lang="ru-RU" sz="1800" dirty="0" smtClean="0"/>
              <a:t> до </a:t>
            </a:r>
            <a:r>
              <a:rPr lang="ru-RU" sz="1800" dirty="0" err="1" smtClean="0"/>
              <a:t>м’ясних</a:t>
            </a:r>
            <a:r>
              <a:rPr lang="ru-RU" sz="1800" dirty="0" smtClean="0"/>
              <a:t>, </a:t>
            </a:r>
            <a:r>
              <a:rPr lang="ru-RU" sz="1800" dirty="0" err="1" smtClean="0"/>
              <a:t>рибних</a:t>
            </a:r>
            <a:r>
              <a:rPr lang="ru-RU" sz="1800" dirty="0" smtClean="0"/>
              <a:t> </a:t>
            </a:r>
            <a:r>
              <a:rPr lang="ru-RU" sz="1800" dirty="0" err="1" smtClean="0"/>
              <a:t>страв</a:t>
            </a:r>
            <a:r>
              <a:rPr lang="ru-RU" sz="1800" dirty="0" smtClean="0"/>
              <a:t>, у </a:t>
            </a:r>
            <a:r>
              <a:rPr lang="ru-RU" sz="1800" dirty="0" err="1" smtClean="0"/>
              <a:t>соуси</a:t>
            </a:r>
            <a:r>
              <a:rPr lang="ru-RU" sz="1800" dirty="0" smtClean="0"/>
              <a:t>, в </a:t>
            </a:r>
            <a:r>
              <a:rPr lang="ru-RU" sz="1800" dirty="0" err="1" smtClean="0"/>
              <a:t>тісто</a:t>
            </a:r>
            <a:r>
              <a:rPr lang="ru-RU" sz="1800" dirty="0" smtClean="0"/>
              <a:t>, </a:t>
            </a:r>
            <a:r>
              <a:rPr lang="ru-RU" sz="1800" dirty="0" err="1" smtClean="0"/>
              <a:t>з</a:t>
            </a:r>
            <a:r>
              <a:rPr lang="ru-RU" sz="1800" dirty="0" smtClean="0"/>
              <a:t> </a:t>
            </a:r>
            <a:r>
              <a:rPr lang="ru-RU" sz="1800" dirty="0" err="1" smtClean="0"/>
              <a:t>якого</a:t>
            </a:r>
            <a:r>
              <a:rPr lang="ru-RU" sz="1800" dirty="0" smtClean="0"/>
              <a:t> </a:t>
            </a:r>
            <a:r>
              <a:rPr lang="ru-RU" sz="1800" dirty="0" err="1" smtClean="0"/>
              <a:t>випікають</a:t>
            </a:r>
            <a:r>
              <a:rPr lang="ru-RU" sz="1800" dirty="0" smtClean="0"/>
              <a:t> </a:t>
            </a:r>
            <a:r>
              <a:rPr lang="ru-RU" sz="1800" dirty="0" err="1" smtClean="0"/>
              <a:t>хлібобулочні</a:t>
            </a:r>
            <a:r>
              <a:rPr lang="ru-RU" sz="1800" dirty="0" smtClean="0"/>
              <a:t> </a:t>
            </a:r>
            <a:r>
              <a:rPr lang="ru-RU" sz="1800" dirty="0" err="1" smtClean="0"/>
              <a:t>вироби</a:t>
            </a:r>
            <a:r>
              <a:rPr lang="ru-RU" sz="1800" dirty="0" smtClean="0"/>
              <a:t>, </a:t>
            </a:r>
            <a:r>
              <a:rPr lang="ru-RU" sz="1800" dirty="0" err="1" smtClean="0"/>
              <a:t>в</a:t>
            </a:r>
            <a:r>
              <a:rPr lang="ru-RU" sz="1800" dirty="0" smtClean="0"/>
              <a:t> </a:t>
            </a:r>
            <a:r>
              <a:rPr lang="ru-RU" sz="1800" dirty="0" err="1" smtClean="0"/>
              <a:t>домашні</a:t>
            </a:r>
            <a:r>
              <a:rPr lang="ru-RU" sz="1800" dirty="0" smtClean="0"/>
              <a:t> вина </a:t>
            </a:r>
            <a:r>
              <a:rPr lang="ru-RU" sz="1800" dirty="0" err="1" smtClean="0"/>
              <a:t>і</a:t>
            </a:r>
            <a:r>
              <a:rPr lang="ru-RU" sz="1800" dirty="0" smtClean="0"/>
              <a:t> </a:t>
            </a:r>
            <a:r>
              <a:rPr lang="ru-RU" sz="1800" dirty="0" err="1" smtClean="0"/>
              <a:t>напої</a:t>
            </a:r>
            <a:r>
              <a:rPr lang="ru-RU" sz="1800" dirty="0" smtClean="0"/>
              <a:t> для того, </a:t>
            </a:r>
            <a:r>
              <a:rPr lang="ru-RU" sz="1800" dirty="0" err="1" smtClean="0"/>
              <a:t>щоб</a:t>
            </a:r>
            <a:r>
              <a:rPr lang="ru-RU" sz="1800" dirty="0" smtClean="0"/>
              <a:t> </a:t>
            </a:r>
            <a:r>
              <a:rPr lang="ru-RU" sz="1800" dirty="0" err="1" smtClean="0"/>
              <a:t>ароматизувати</a:t>
            </a:r>
            <a:r>
              <a:rPr lang="ru-RU" sz="1800" dirty="0" smtClean="0"/>
              <a:t> </a:t>
            </a:r>
            <a:r>
              <a:rPr lang="ru-RU" sz="1800" dirty="0" err="1" smtClean="0"/>
              <a:t>їх</a:t>
            </a:r>
            <a:r>
              <a:rPr lang="ru-RU" sz="1800" dirty="0" smtClean="0"/>
              <a:t>. </a:t>
            </a:r>
            <a:br>
              <a:rPr lang="ru-RU" sz="1800" dirty="0" smtClean="0"/>
            </a:br>
            <a:endParaRPr lang="ru-RU" sz="1800" dirty="0"/>
          </a:p>
        </p:txBody>
      </p:sp>
    </p:spTree>
  </p:cSld>
  <p:clrMapOvr>
    <a:masterClrMapping/>
  </p:clrMapOvr>
  <p:transition>
    <p:fade thruBlk="1"/>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142852"/>
            <a:ext cx="8715404" cy="6500858"/>
          </a:xfrm>
        </p:spPr>
        <p:txBody>
          <a:bodyPr/>
          <a:lstStyle/>
          <a:p>
            <a:r>
              <a:rPr lang="ru-RU" sz="2000" dirty="0" err="1" smtClean="0"/>
              <a:t>Збір</a:t>
            </a:r>
            <a:r>
              <a:rPr lang="ru-RU" sz="2000" dirty="0" smtClean="0"/>
              <a:t> </a:t>
            </a:r>
            <a:r>
              <a:rPr lang="ru-RU" sz="2000" dirty="0" err="1" smtClean="0"/>
              <a:t>надземних</a:t>
            </a:r>
            <a:r>
              <a:rPr lang="ru-RU" sz="2000" dirty="0" smtClean="0"/>
              <a:t> </a:t>
            </a:r>
            <a:r>
              <a:rPr lang="ru-RU" sz="2000" dirty="0" err="1" smtClean="0"/>
              <a:t>частин</a:t>
            </a:r>
            <a:r>
              <a:rPr lang="ru-RU" sz="2000" dirty="0" smtClean="0"/>
              <a:t> </a:t>
            </a:r>
            <a:r>
              <a:rPr lang="ru-RU" sz="2000" dirty="0" err="1" smtClean="0"/>
              <a:t>рослини</a:t>
            </a:r>
            <a:r>
              <a:rPr lang="ru-RU" sz="2000" dirty="0" smtClean="0"/>
              <a:t>, особливо </a:t>
            </a:r>
            <a:r>
              <a:rPr lang="ru-RU" sz="2000" dirty="0" err="1" smtClean="0"/>
              <a:t>квітів</a:t>
            </a:r>
            <a:r>
              <a:rPr lang="ru-RU" sz="2000" dirty="0" smtClean="0"/>
              <a:t>, </a:t>
            </a:r>
            <a:r>
              <a:rPr lang="ru-RU" sz="2000" dirty="0" err="1" smtClean="0"/>
              <a:t>має</a:t>
            </a:r>
            <a:r>
              <a:rPr lang="ru-RU" sz="2000" dirty="0" smtClean="0"/>
              <a:t> </a:t>
            </a:r>
            <a:r>
              <a:rPr lang="ru-RU" sz="2000" dirty="0" err="1" smtClean="0"/>
              <a:t>здійснюватись</a:t>
            </a:r>
            <a:r>
              <a:rPr lang="ru-RU" sz="2000" dirty="0" smtClean="0"/>
              <a:t> у </a:t>
            </a:r>
            <a:r>
              <a:rPr lang="ru-RU" sz="2000" dirty="0" err="1" smtClean="0"/>
              <a:t>суху</a:t>
            </a:r>
            <a:r>
              <a:rPr lang="ru-RU" sz="2000" dirty="0" smtClean="0"/>
              <a:t> погоду </a:t>
            </a:r>
            <a:r>
              <a:rPr lang="ru-RU" sz="2000" dirty="0" err="1" smtClean="0"/>
              <a:t>і</a:t>
            </a:r>
            <a:r>
              <a:rPr lang="ru-RU" sz="2000" dirty="0" smtClean="0"/>
              <a:t> по </a:t>
            </a:r>
            <a:r>
              <a:rPr lang="ru-RU" sz="2000" dirty="0" err="1" smtClean="0"/>
              <a:t>висиханні</a:t>
            </a:r>
            <a:r>
              <a:rPr lang="ru-RU" sz="2000" dirty="0" smtClean="0"/>
              <a:t> </a:t>
            </a:r>
            <a:r>
              <a:rPr lang="ru-RU" sz="2000" dirty="0" err="1" smtClean="0"/>
              <a:t>роси</a:t>
            </a:r>
            <a:r>
              <a:rPr lang="ru-RU" sz="2000" dirty="0" smtClean="0"/>
              <a:t>, </a:t>
            </a:r>
            <a:r>
              <a:rPr lang="ru-RU" sz="2000" dirty="0" err="1" smtClean="0"/>
              <a:t>бо</a:t>
            </a:r>
            <a:r>
              <a:rPr lang="ru-RU" sz="2000" dirty="0" smtClean="0"/>
              <a:t> </a:t>
            </a:r>
            <a:r>
              <a:rPr lang="ru-RU" sz="2000" dirty="0" err="1" smtClean="0"/>
              <a:t>тільки</a:t>
            </a:r>
            <a:r>
              <a:rPr lang="ru-RU" sz="2000" dirty="0" smtClean="0"/>
              <a:t> так </a:t>
            </a:r>
            <a:r>
              <a:rPr lang="ru-RU" sz="2000" dirty="0" err="1" smtClean="0"/>
              <a:t>вдається</a:t>
            </a:r>
            <a:r>
              <a:rPr lang="ru-RU" sz="2000" dirty="0" smtClean="0"/>
              <a:t> при </a:t>
            </a:r>
            <a:r>
              <a:rPr lang="ru-RU" sz="2000" dirty="0" err="1" smtClean="0"/>
              <a:t>сушінні</a:t>
            </a:r>
            <a:r>
              <a:rPr lang="ru-RU" sz="2000" dirty="0" smtClean="0"/>
              <a:t> </a:t>
            </a:r>
            <a:r>
              <a:rPr lang="ru-RU" sz="2000" dirty="0" err="1" smtClean="0"/>
              <a:t>зберегти</a:t>
            </a:r>
            <a:r>
              <a:rPr lang="ru-RU" sz="2000" dirty="0" smtClean="0"/>
              <a:t> у </a:t>
            </a:r>
            <a:r>
              <a:rPr lang="ru-RU" sz="2000" dirty="0" err="1" smtClean="0"/>
              <a:t>частин</a:t>
            </a:r>
            <a:r>
              <a:rPr lang="ru-RU" sz="2000" dirty="0" smtClean="0"/>
              <a:t> </a:t>
            </a:r>
            <a:r>
              <a:rPr lang="ru-RU" sz="2000" dirty="0" err="1" smtClean="0"/>
              <a:t>рослини</a:t>
            </a:r>
            <a:r>
              <a:rPr lang="ru-RU" sz="2000" dirty="0" smtClean="0"/>
              <a:t> </a:t>
            </a:r>
            <a:r>
              <a:rPr lang="ru-RU" sz="2000" dirty="0" err="1" smtClean="0"/>
              <a:t>їх</a:t>
            </a:r>
            <a:r>
              <a:rPr lang="ru-RU" sz="2000" dirty="0" smtClean="0"/>
              <a:t> </a:t>
            </a:r>
            <a:r>
              <a:rPr lang="ru-RU" sz="2000" dirty="0" err="1" smtClean="0"/>
              <a:t>природний</a:t>
            </a:r>
            <a:r>
              <a:rPr lang="ru-RU" sz="2000" dirty="0" smtClean="0"/>
              <a:t> </a:t>
            </a:r>
            <a:r>
              <a:rPr lang="ru-RU" sz="2000" dirty="0" err="1" smtClean="0"/>
              <a:t>колір</a:t>
            </a:r>
            <a:r>
              <a:rPr lang="ru-RU" sz="2000" dirty="0" smtClean="0"/>
              <a:t>. </a:t>
            </a:r>
            <a:r>
              <a:rPr lang="ru-RU" sz="2000" dirty="0" err="1" smtClean="0"/>
              <a:t>Перелічимо</a:t>
            </a:r>
            <a:r>
              <a:rPr lang="ru-RU" sz="2000" dirty="0" smtClean="0"/>
              <a:t> </a:t>
            </a:r>
            <a:r>
              <a:rPr lang="ru-RU" sz="2000" dirty="0" err="1" smtClean="0"/>
              <a:t>тепер</a:t>
            </a:r>
            <a:r>
              <a:rPr lang="ru-RU" sz="2000" dirty="0" smtClean="0"/>
              <a:t> правила </a:t>
            </a:r>
            <a:r>
              <a:rPr lang="ru-RU" sz="2000" dirty="0" err="1" smtClean="0"/>
              <a:t>збору</a:t>
            </a:r>
            <a:r>
              <a:rPr lang="ru-RU" sz="2000" dirty="0" smtClean="0"/>
              <a:t> </a:t>
            </a:r>
            <a:r>
              <a:rPr lang="ru-RU" sz="2000" dirty="0" err="1" smtClean="0"/>
              <a:t>окремих</a:t>
            </a:r>
            <a:r>
              <a:rPr lang="ru-RU" sz="2000" dirty="0" smtClean="0"/>
              <a:t> </a:t>
            </a:r>
            <a:r>
              <a:rPr lang="ru-RU" sz="2000" dirty="0" err="1" smtClean="0"/>
              <a:t>частин</a:t>
            </a:r>
            <a:r>
              <a:rPr lang="ru-RU" sz="2000" dirty="0" smtClean="0"/>
              <a:t> </a:t>
            </a:r>
            <a:r>
              <a:rPr lang="ru-RU" sz="2000" dirty="0" err="1" smtClean="0"/>
              <a:t>рослин</a:t>
            </a:r>
            <a:r>
              <a:rPr lang="ru-RU" sz="2000" dirty="0" smtClean="0"/>
              <a:t>:</a:t>
            </a:r>
            <a:br>
              <a:rPr lang="ru-RU" sz="2000" dirty="0" smtClean="0"/>
            </a:br>
            <a:r>
              <a:rPr lang="ru-RU" sz="20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1.</a:t>
            </a:r>
            <a:r>
              <a:rPr lang="ru-RU" sz="2000" dirty="0" smtClean="0"/>
              <a:t> </a:t>
            </a:r>
            <a:r>
              <a:rPr lang="ru-RU" sz="2000" dirty="0" err="1" smtClean="0"/>
              <a:t>Бруньки</a:t>
            </a:r>
            <a:r>
              <a:rPr lang="ru-RU" sz="2000" dirty="0" smtClean="0"/>
              <a:t> </a:t>
            </a:r>
            <a:r>
              <a:rPr lang="ru-RU" sz="2000" dirty="0" err="1" smtClean="0"/>
              <a:t>збирають</a:t>
            </a:r>
            <a:r>
              <a:rPr lang="ru-RU" sz="2000" dirty="0" smtClean="0"/>
              <a:t> </a:t>
            </a:r>
            <a:r>
              <a:rPr lang="ru-RU" sz="2000" dirty="0" err="1" smtClean="0"/>
              <a:t>ранньою</a:t>
            </a:r>
            <a:r>
              <a:rPr lang="ru-RU" sz="2000" dirty="0" smtClean="0"/>
              <a:t> весною, в </a:t>
            </a:r>
            <a:r>
              <a:rPr lang="ru-RU" sz="2000" dirty="0" err="1" smtClean="0"/>
              <a:t>період</a:t>
            </a:r>
            <a:r>
              <a:rPr lang="ru-RU" sz="2000" dirty="0" smtClean="0"/>
              <a:t> </a:t>
            </a:r>
            <a:r>
              <a:rPr lang="ru-RU" sz="2000" dirty="0" err="1" smtClean="0"/>
              <a:t>набухання</a:t>
            </a:r>
            <a:r>
              <a:rPr lang="ru-RU" sz="2000" dirty="0" smtClean="0"/>
              <a:t>, до </a:t>
            </a:r>
            <a:r>
              <a:rPr lang="ru-RU" sz="2000" dirty="0" err="1" smtClean="0"/>
              <a:t>їх</a:t>
            </a:r>
            <a:r>
              <a:rPr lang="ru-RU" sz="2000" dirty="0" smtClean="0"/>
              <a:t> </a:t>
            </a:r>
            <a:r>
              <a:rPr lang="ru-RU" sz="2000" dirty="0" err="1" smtClean="0"/>
              <a:t>розпускання</a:t>
            </a:r>
            <a:r>
              <a:rPr lang="ru-RU" sz="2000" dirty="0" smtClean="0"/>
              <a:t>. </a:t>
            </a:r>
            <a:r>
              <a:rPr lang="ru-RU" sz="2000" dirty="0" err="1" smtClean="0"/>
              <a:t>Соснові</a:t>
            </a:r>
            <a:r>
              <a:rPr lang="ru-RU" sz="2000" dirty="0" smtClean="0"/>
              <a:t> </a:t>
            </a:r>
            <a:r>
              <a:rPr lang="ru-RU" sz="2000" dirty="0" err="1" smtClean="0"/>
              <a:t>бруньки</a:t>
            </a:r>
            <a:r>
              <a:rPr lang="ru-RU" sz="2000" dirty="0" smtClean="0"/>
              <a:t> </a:t>
            </a:r>
            <a:r>
              <a:rPr lang="ru-RU" sz="2000" dirty="0" err="1" smtClean="0"/>
              <a:t>зрізують</a:t>
            </a:r>
            <a:r>
              <a:rPr lang="ru-RU" sz="2000" dirty="0" smtClean="0"/>
              <a:t> </a:t>
            </a:r>
            <a:r>
              <a:rPr lang="ru-RU" sz="2000" dirty="0" err="1" smtClean="0"/>
              <a:t>з</a:t>
            </a:r>
            <a:r>
              <a:rPr lang="ru-RU" sz="2000" dirty="0" smtClean="0"/>
              <a:t> </a:t>
            </a:r>
            <a:r>
              <a:rPr lang="ru-RU" sz="2000" dirty="0" err="1" smtClean="0"/>
              <a:t>гілок</a:t>
            </a:r>
            <a:r>
              <a:rPr lang="ru-RU" sz="2000" dirty="0" smtClean="0"/>
              <a:t> </a:t>
            </a:r>
            <a:r>
              <a:rPr lang="ru-RU" sz="2000" dirty="0" err="1" smtClean="0"/>
              <a:t>ножем</a:t>
            </a:r>
            <a:r>
              <a:rPr lang="ru-RU" sz="2000" dirty="0" smtClean="0"/>
              <a:t>, </a:t>
            </a:r>
            <a:r>
              <a:rPr lang="ru-RU" sz="2000" dirty="0" err="1" smtClean="0"/>
              <a:t>дрібні</a:t>
            </a:r>
            <a:r>
              <a:rPr lang="ru-RU" sz="2000" dirty="0" smtClean="0"/>
              <a:t> (</a:t>
            </a:r>
            <a:r>
              <a:rPr lang="ru-RU" sz="2000" dirty="0" err="1" smtClean="0"/>
              <a:t>наприклад</a:t>
            </a:r>
            <a:r>
              <a:rPr lang="ru-RU" sz="2000" dirty="0" smtClean="0"/>
              <a:t>, </a:t>
            </a:r>
            <a:r>
              <a:rPr lang="ru-RU" sz="2000" dirty="0" err="1" smtClean="0"/>
              <a:t>березові</a:t>
            </a:r>
            <a:r>
              <a:rPr lang="ru-RU" sz="2000" dirty="0" smtClean="0"/>
              <a:t>) </a:t>
            </a:r>
            <a:r>
              <a:rPr lang="ru-RU" sz="2000" dirty="0" err="1" smtClean="0"/>
              <a:t>зрізують</a:t>
            </a:r>
            <a:r>
              <a:rPr lang="ru-RU" sz="2000" dirty="0" smtClean="0"/>
              <a:t> разом </a:t>
            </a:r>
            <a:r>
              <a:rPr lang="ru-RU" sz="2000" dirty="0" err="1" smtClean="0"/>
              <a:t>з</a:t>
            </a:r>
            <a:r>
              <a:rPr lang="ru-RU" sz="2000" dirty="0" smtClean="0"/>
              <a:t> </a:t>
            </a:r>
            <a:r>
              <a:rPr lang="ru-RU" sz="2000" dirty="0" err="1" smtClean="0"/>
              <a:t>гілками</a:t>
            </a:r>
            <a:r>
              <a:rPr lang="ru-RU" sz="2000" dirty="0" smtClean="0"/>
              <a:t>. </a:t>
            </a:r>
            <a:r>
              <a:rPr lang="ru-RU" sz="2000" dirty="0" err="1" smtClean="0"/>
              <a:t>Сушать</a:t>
            </a:r>
            <a:r>
              <a:rPr lang="ru-RU" sz="2000" dirty="0" smtClean="0"/>
              <a:t> </a:t>
            </a:r>
            <a:r>
              <a:rPr lang="ru-RU" sz="2000" dirty="0" err="1" smtClean="0"/>
              <a:t>їх</a:t>
            </a:r>
            <a:r>
              <a:rPr lang="ru-RU" sz="2000" dirty="0" smtClean="0"/>
              <a:t> </a:t>
            </a:r>
            <a:r>
              <a:rPr lang="ru-RU" sz="2000" dirty="0" err="1" smtClean="0"/>
              <a:t>розстеляючи</a:t>
            </a:r>
            <a:r>
              <a:rPr lang="ru-RU" sz="2000" dirty="0" smtClean="0"/>
              <a:t> тонким шаром, у добре </a:t>
            </a:r>
            <a:r>
              <a:rPr lang="ru-RU" sz="2000" dirty="0" err="1" smtClean="0"/>
              <a:t>провітрюваних</a:t>
            </a:r>
            <a:r>
              <a:rPr lang="ru-RU" sz="2000" dirty="0" smtClean="0"/>
              <a:t> </a:t>
            </a:r>
            <a:r>
              <a:rPr lang="ru-RU" sz="2000" dirty="0" err="1" smtClean="0"/>
              <a:t>приміщеннях</a:t>
            </a:r>
            <a:r>
              <a:rPr lang="ru-RU" sz="2000" dirty="0" smtClean="0"/>
              <a:t>. </a:t>
            </a:r>
            <a:r>
              <a:rPr lang="ru-RU" sz="2000" dirty="0" err="1" smtClean="0"/>
              <a:t>Висушені</a:t>
            </a:r>
            <a:r>
              <a:rPr lang="ru-RU" sz="2000" dirty="0" smtClean="0"/>
              <a:t> </a:t>
            </a:r>
            <a:r>
              <a:rPr lang="ru-RU" sz="2000" dirty="0" err="1" smtClean="0"/>
              <a:t>гілки</a:t>
            </a:r>
            <a:r>
              <a:rPr lang="ru-RU" sz="2000" dirty="0" smtClean="0"/>
              <a:t> </a:t>
            </a:r>
            <a:r>
              <a:rPr lang="ru-RU" sz="2000" dirty="0" err="1" smtClean="0"/>
              <a:t>обмелюють</a:t>
            </a:r>
            <a:r>
              <a:rPr lang="ru-RU" sz="2000" dirty="0" smtClean="0"/>
              <a:t> </a:t>
            </a:r>
            <a:r>
              <a:rPr lang="ru-RU" sz="2000" dirty="0" err="1" smtClean="0"/>
              <a:t>або</a:t>
            </a:r>
            <a:r>
              <a:rPr lang="ru-RU" sz="2000" dirty="0" smtClean="0"/>
              <a:t> </a:t>
            </a:r>
            <a:r>
              <a:rPr lang="ru-RU" sz="2000" dirty="0" err="1" smtClean="0"/>
              <a:t>бруньки</a:t>
            </a:r>
            <a:r>
              <a:rPr lang="ru-RU" sz="2000" dirty="0" smtClean="0"/>
              <a:t> </a:t>
            </a:r>
            <a:r>
              <a:rPr lang="ru-RU" sz="2000" dirty="0" err="1" smtClean="0"/>
              <a:t>обривають</a:t>
            </a:r>
            <a:r>
              <a:rPr lang="ru-RU" sz="2000" dirty="0" smtClean="0"/>
              <a:t> руками.</a:t>
            </a:r>
            <a:br>
              <a:rPr lang="ru-RU" sz="2000" dirty="0" smtClean="0"/>
            </a:br>
            <a:r>
              <a:rPr lang="ru-RU" sz="2000" dirty="0" smtClean="0"/>
              <a:t>2. Кору </a:t>
            </a:r>
            <a:r>
              <a:rPr lang="ru-RU" sz="2000" dirty="0" err="1" smtClean="0"/>
              <a:t>збирають</a:t>
            </a:r>
            <a:r>
              <a:rPr lang="ru-RU" sz="2000" dirty="0" smtClean="0"/>
              <a:t> у </a:t>
            </a:r>
            <a:r>
              <a:rPr lang="ru-RU" sz="2000" dirty="0" err="1" smtClean="0"/>
              <a:t>період</a:t>
            </a:r>
            <a:r>
              <a:rPr lang="ru-RU" sz="2000" dirty="0" smtClean="0"/>
              <a:t> </a:t>
            </a:r>
            <a:r>
              <a:rPr lang="ru-RU" sz="2000" dirty="0" err="1" smtClean="0"/>
              <a:t>посиленого</a:t>
            </a:r>
            <a:r>
              <a:rPr lang="ru-RU" sz="2000" dirty="0" smtClean="0"/>
              <a:t> </a:t>
            </a:r>
            <a:r>
              <a:rPr lang="ru-RU" sz="2000" dirty="0" err="1" smtClean="0"/>
              <a:t>весняного</a:t>
            </a:r>
            <a:r>
              <a:rPr lang="ru-RU" sz="2000" dirty="0" smtClean="0"/>
              <a:t> </a:t>
            </a:r>
            <a:r>
              <a:rPr lang="ru-RU" sz="2000" dirty="0" err="1" smtClean="0"/>
              <a:t>сокоруху</a:t>
            </a:r>
            <a:r>
              <a:rPr lang="ru-RU" sz="2000" dirty="0" smtClean="0"/>
              <a:t>, до </a:t>
            </a:r>
            <a:r>
              <a:rPr lang="ru-RU" sz="2000" dirty="0" err="1" smtClean="0"/>
              <a:t>розпускання</a:t>
            </a:r>
            <a:r>
              <a:rPr lang="ru-RU" sz="2000" dirty="0" smtClean="0"/>
              <a:t> </a:t>
            </a:r>
            <a:r>
              <a:rPr lang="ru-RU" sz="2000" dirty="0" err="1" smtClean="0"/>
              <a:t>листя</a:t>
            </a:r>
            <a:r>
              <a:rPr lang="ru-RU" sz="2000" dirty="0" smtClean="0"/>
              <a:t>. </a:t>
            </a:r>
            <a:r>
              <a:rPr lang="ru-RU" sz="2000" dirty="0" err="1" smtClean="0"/>
              <a:t>Роблять</a:t>
            </a:r>
            <a:r>
              <a:rPr lang="ru-RU" sz="2000" dirty="0" smtClean="0"/>
              <a:t> два </a:t>
            </a:r>
            <a:r>
              <a:rPr lang="ru-RU" sz="2000" dirty="0" err="1" smtClean="0"/>
              <a:t>півкільцевих</a:t>
            </a:r>
            <a:r>
              <a:rPr lang="ru-RU" sz="2000" dirty="0" smtClean="0"/>
              <a:t> </a:t>
            </a:r>
            <a:r>
              <a:rPr lang="ru-RU" sz="2000" dirty="0" err="1" smtClean="0"/>
              <a:t>надрізи</a:t>
            </a:r>
            <a:r>
              <a:rPr lang="ru-RU" sz="2000" dirty="0" smtClean="0"/>
              <a:t> </a:t>
            </a:r>
            <a:r>
              <a:rPr lang="ru-RU" sz="2000" dirty="0" err="1" smtClean="0"/>
              <a:t>ножем</a:t>
            </a:r>
            <a:r>
              <a:rPr lang="ru-RU" sz="2000" dirty="0" smtClean="0"/>
              <a:t> на </a:t>
            </a:r>
            <a:r>
              <a:rPr lang="ru-RU" sz="2000" dirty="0" err="1" smtClean="0"/>
              <a:t>відстані</a:t>
            </a:r>
            <a:r>
              <a:rPr lang="ru-RU" sz="2000" dirty="0" smtClean="0"/>
              <a:t> 20-30 см, </a:t>
            </a:r>
            <a:r>
              <a:rPr lang="ru-RU" sz="2000" dirty="0" err="1" smtClean="0"/>
              <a:t>з'єднують</a:t>
            </a:r>
            <a:r>
              <a:rPr lang="ru-RU" sz="2000" dirty="0" smtClean="0"/>
              <a:t> </a:t>
            </a:r>
            <a:r>
              <a:rPr lang="ru-RU" sz="2000" dirty="0" err="1" smtClean="0"/>
              <a:t>двома</a:t>
            </a:r>
            <a:r>
              <a:rPr lang="ru-RU" sz="2000" dirty="0" smtClean="0"/>
              <a:t> </a:t>
            </a:r>
            <a:r>
              <a:rPr lang="ru-RU" sz="2000" dirty="0" err="1" smtClean="0"/>
              <a:t>повздовжніми</a:t>
            </a:r>
            <a:r>
              <a:rPr lang="ru-RU" sz="2000" dirty="0" smtClean="0"/>
              <a:t> </a:t>
            </a:r>
            <a:r>
              <a:rPr lang="ru-RU" sz="2000" dirty="0" err="1" smtClean="0"/>
              <a:t>надрізами</a:t>
            </a:r>
            <a:r>
              <a:rPr lang="ru-RU" sz="2000" dirty="0" smtClean="0"/>
              <a:t> </a:t>
            </a:r>
            <a:r>
              <a:rPr lang="ru-RU" sz="2000" dirty="0" err="1" smtClean="0"/>
              <a:t>і</a:t>
            </a:r>
            <a:r>
              <a:rPr lang="ru-RU" sz="2000" dirty="0" smtClean="0"/>
              <a:t> </a:t>
            </a:r>
            <a:r>
              <a:rPr lang="ru-RU" sz="2000" dirty="0" err="1" smtClean="0"/>
              <a:t>знімають</a:t>
            </a:r>
            <a:r>
              <a:rPr lang="ru-RU" sz="2000" dirty="0" smtClean="0"/>
              <a:t> кору </a:t>
            </a:r>
            <a:r>
              <a:rPr lang="ru-RU" sz="2000" dirty="0" err="1" smtClean="0"/>
              <a:t>частинами</a:t>
            </a:r>
            <a:r>
              <a:rPr lang="ru-RU" sz="2000" dirty="0" smtClean="0"/>
              <a:t> у </a:t>
            </a:r>
            <a:r>
              <a:rPr lang="ru-RU" sz="2000" dirty="0" err="1" smtClean="0"/>
              <a:t>вигляді</a:t>
            </a:r>
            <a:r>
              <a:rPr lang="ru-RU" sz="2000" dirty="0" smtClean="0"/>
              <a:t> </a:t>
            </a:r>
            <a:r>
              <a:rPr lang="ru-RU" sz="2000" dirty="0" err="1" smtClean="0"/>
              <a:t>жолобків</a:t>
            </a:r>
            <a:r>
              <a:rPr lang="ru-RU" sz="2000" dirty="0" smtClean="0"/>
              <a:t>. Кора </a:t>
            </a:r>
            <a:r>
              <a:rPr lang="ru-RU" sz="2000" dirty="0" err="1" smtClean="0"/>
              <a:t>знімається</a:t>
            </a:r>
            <a:r>
              <a:rPr lang="ru-RU" sz="2000" dirty="0" smtClean="0"/>
              <a:t> </a:t>
            </a:r>
            <a:r>
              <a:rPr lang="ru-RU" sz="2000" dirty="0" err="1" smtClean="0"/>
              <a:t>зі</a:t>
            </a:r>
            <a:r>
              <a:rPr lang="ru-RU" sz="2000" dirty="0" smtClean="0"/>
              <a:t> </a:t>
            </a:r>
            <a:r>
              <a:rPr lang="ru-RU" sz="2000" dirty="0" err="1" smtClean="0"/>
              <a:t>стовбурів</a:t>
            </a:r>
            <a:r>
              <a:rPr lang="ru-RU" sz="2000" dirty="0" smtClean="0"/>
              <a:t> </a:t>
            </a:r>
            <a:r>
              <a:rPr lang="ru-RU" sz="2000" dirty="0" err="1" smtClean="0"/>
              <a:t>і</a:t>
            </a:r>
            <a:r>
              <a:rPr lang="ru-RU" sz="2000" dirty="0" smtClean="0"/>
              <a:t> </a:t>
            </a:r>
            <a:r>
              <a:rPr lang="ru-RU" sz="2000" dirty="0" err="1" smtClean="0"/>
              <a:t>гілок</a:t>
            </a:r>
            <a:r>
              <a:rPr lang="ru-RU" sz="2000" dirty="0" smtClean="0"/>
              <a:t> (</a:t>
            </a:r>
            <a:r>
              <a:rPr lang="ru-RU" sz="2000" dirty="0" err="1" smtClean="0"/>
              <a:t>крушини</a:t>
            </a:r>
            <a:r>
              <a:rPr lang="ru-RU" sz="2000" dirty="0" smtClean="0"/>
              <a:t>), а у дуба - </a:t>
            </a:r>
            <a:r>
              <a:rPr lang="ru-RU" sz="2000" dirty="0" err="1" smtClean="0"/>
              <a:t>тільки</a:t>
            </a:r>
            <a:r>
              <a:rPr lang="ru-RU" sz="2000" dirty="0" smtClean="0"/>
              <a:t> </a:t>
            </a:r>
            <a:r>
              <a:rPr lang="ru-RU" sz="2000" dirty="0" err="1" smtClean="0"/>
              <a:t>з</a:t>
            </a:r>
            <a:r>
              <a:rPr lang="ru-RU" sz="2000" dirty="0" smtClean="0"/>
              <a:t> </a:t>
            </a:r>
            <a:r>
              <a:rPr lang="ru-RU" sz="2000" dirty="0" err="1" smtClean="0"/>
              <a:t>гілок</a:t>
            </a:r>
            <a:r>
              <a:rPr lang="ru-RU" sz="2000" dirty="0" smtClean="0"/>
              <a:t>. Кору </a:t>
            </a:r>
            <a:r>
              <a:rPr lang="ru-RU" sz="2000" dirty="0" err="1" smtClean="0"/>
              <a:t>сушать</a:t>
            </a:r>
            <a:r>
              <a:rPr lang="ru-RU" sz="2000" dirty="0" smtClean="0"/>
              <a:t> на </a:t>
            </a:r>
            <a:r>
              <a:rPr lang="ru-RU" sz="2000" dirty="0" err="1" smtClean="0"/>
              <a:t>сонці</a:t>
            </a:r>
            <a:r>
              <a:rPr lang="ru-RU" sz="2000" dirty="0" smtClean="0"/>
              <a:t>, </a:t>
            </a:r>
            <a:r>
              <a:rPr lang="ru-RU" sz="2000" dirty="0" err="1" smtClean="0"/>
              <a:t>під</a:t>
            </a:r>
            <a:r>
              <a:rPr lang="ru-RU" sz="2000" dirty="0" smtClean="0"/>
              <a:t> </a:t>
            </a:r>
            <a:r>
              <a:rPr lang="ru-RU" sz="2000" dirty="0" err="1" smtClean="0"/>
              <a:t>навісами</a:t>
            </a:r>
            <a:r>
              <a:rPr lang="ru-RU" sz="2000" dirty="0" smtClean="0"/>
              <a:t> </a:t>
            </a:r>
            <a:r>
              <a:rPr lang="ru-RU" sz="2000" dirty="0" err="1" smtClean="0"/>
              <a:t>або</a:t>
            </a:r>
            <a:r>
              <a:rPr lang="ru-RU" sz="2000" dirty="0" smtClean="0"/>
              <a:t> в </a:t>
            </a:r>
            <a:r>
              <a:rPr lang="ru-RU" sz="2000" dirty="0" err="1" smtClean="0"/>
              <a:t>закритих</a:t>
            </a:r>
            <a:r>
              <a:rPr lang="ru-RU" sz="2000" dirty="0" smtClean="0"/>
              <a:t> </a:t>
            </a:r>
            <a:r>
              <a:rPr lang="ru-RU" sz="2000" dirty="0" err="1" smtClean="0"/>
              <a:t>провітрюваних</a:t>
            </a:r>
            <a:r>
              <a:rPr lang="ru-RU" sz="2000" dirty="0" smtClean="0"/>
              <a:t> </a:t>
            </a:r>
            <a:r>
              <a:rPr lang="ru-RU" sz="2000" dirty="0" err="1" smtClean="0"/>
              <a:t>приміщеннях</a:t>
            </a:r>
            <a:r>
              <a:rPr lang="ru-RU" sz="2000" dirty="0" smtClean="0"/>
              <a:t>.</a:t>
            </a:r>
            <a:br>
              <a:rPr lang="ru-RU" sz="2000" dirty="0" smtClean="0"/>
            </a:br>
            <a:r>
              <a:rPr lang="ru-RU" sz="2000" dirty="0" smtClean="0"/>
              <a:t>3. </a:t>
            </a:r>
            <a:r>
              <a:rPr lang="ru-RU" sz="2000" dirty="0" err="1" smtClean="0"/>
              <a:t>Листя</a:t>
            </a:r>
            <a:r>
              <a:rPr lang="ru-RU" sz="2000" dirty="0" smtClean="0"/>
              <a:t> </a:t>
            </a:r>
            <a:r>
              <a:rPr lang="ru-RU" sz="2000" dirty="0" err="1" smtClean="0"/>
              <a:t>збирають</a:t>
            </a:r>
            <a:r>
              <a:rPr lang="ru-RU" sz="2000" dirty="0" smtClean="0"/>
              <a:t> у </a:t>
            </a:r>
            <a:r>
              <a:rPr lang="ru-RU" sz="2000" dirty="0" err="1" smtClean="0"/>
              <a:t>період</a:t>
            </a:r>
            <a:r>
              <a:rPr lang="ru-RU" sz="2000" dirty="0" smtClean="0"/>
              <a:t> </a:t>
            </a:r>
            <a:r>
              <a:rPr lang="ru-RU" sz="2000" dirty="0" err="1" smtClean="0"/>
              <a:t>бутонізації</a:t>
            </a:r>
            <a:r>
              <a:rPr lang="ru-RU" sz="2000" dirty="0" smtClean="0"/>
              <a:t>, </a:t>
            </a:r>
            <a:r>
              <a:rPr lang="ru-RU" sz="2000" dirty="0" err="1" smtClean="0"/>
              <a:t>цвітіння</a:t>
            </a:r>
            <a:r>
              <a:rPr lang="ru-RU" sz="2000" dirty="0" smtClean="0"/>
              <a:t> </a:t>
            </a:r>
            <a:r>
              <a:rPr lang="ru-RU" sz="2000" dirty="0" err="1" smtClean="0"/>
              <a:t>рослин</a:t>
            </a:r>
            <a:r>
              <a:rPr lang="ru-RU" sz="2000" dirty="0" smtClean="0"/>
              <a:t>, </a:t>
            </a:r>
            <a:r>
              <a:rPr lang="ru-RU" sz="2000" dirty="0" err="1" smtClean="0"/>
              <a:t>іноді</a:t>
            </a:r>
            <a:r>
              <a:rPr lang="ru-RU" sz="2000" dirty="0" smtClean="0"/>
              <a:t> </a:t>
            </a:r>
            <a:r>
              <a:rPr lang="ru-RU" sz="2000" dirty="0" err="1" smtClean="0"/>
              <a:t>у</a:t>
            </a:r>
            <a:r>
              <a:rPr lang="ru-RU" sz="2000" dirty="0" smtClean="0"/>
              <a:t> </a:t>
            </a:r>
            <a:r>
              <a:rPr lang="ru-RU" sz="2000" dirty="0" err="1" smtClean="0"/>
              <a:t>фазі</a:t>
            </a:r>
            <a:r>
              <a:rPr lang="ru-RU" sz="2000" dirty="0" smtClean="0"/>
              <a:t> </a:t>
            </a:r>
            <a:r>
              <a:rPr lang="ru-RU" sz="2000" dirty="0" err="1" smtClean="0"/>
              <a:t>плодоношення</a:t>
            </a:r>
            <a:r>
              <a:rPr lang="ru-RU" sz="2000" dirty="0" smtClean="0"/>
              <a:t>. </a:t>
            </a:r>
            <a:r>
              <a:rPr lang="ru-RU" sz="2000" dirty="0" err="1" smtClean="0"/>
              <a:t>Товсті</a:t>
            </a:r>
            <a:r>
              <a:rPr lang="ru-RU" sz="2000" dirty="0" smtClean="0"/>
              <a:t> </a:t>
            </a:r>
            <a:r>
              <a:rPr lang="ru-RU" sz="2000" dirty="0" err="1" smtClean="0"/>
              <a:t>соковиті</a:t>
            </a:r>
            <a:r>
              <a:rPr lang="ru-RU" sz="2000" dirty="0" smtClean="0"/>
              <a:t> черешки, </a:t>
            </a:r>
            <a:r>
              <a:rPr lang="ru-RU" sz="2000" dirty="0" err="1" smtClean="0"/>
              <a:t>які</a:t>
            </a:r>
            <a:r>
              <a:rPr lang="ru-RU" sz="2000" dirty="0" smtClean="0"/>
              <a:t> не </a:t>
            </a:r>
            <a:r>
              <a:rPr lang="ru-RU" sz="2000" dirty="0" err="1" smtClean="0"/>
              <a:t>містять</a:t>
            </a:r>
            <a:r>
              <a:rPr lang="ru-RU" sz="2000" dirty="0" smtClean="0"/>
              <a:t> </a:t>
            </a:r>
            <a:r>
              <a:rPr lang="ru-RU" sz="2000" dirty="0" err="1" smtClean="0"/>
              <a:t>корисних</a:t>
            </a:r>
            <a:r>
              <a:rPr lang="ru-RU" sz="2000" dirty="0" smtClean="0"/>
              <a:t> </a:t>
            </a:r>
            <a:r>
              <a:rPr lang="ru-RU" sz="2000" dirty="0" err="1" smtClean="0"/>
              <a:t>речовин</a:t>
            </a:r>
            <a:r>
              <a:rPr lang="ru-RU" sz="2000" dirty="0" smtClean="0"/>
              <a:t> (</a:t>
            </a:r>
            <a:r>
              <a:rPr lang="ru-RU" sz="2000" dirty="0" err="1" smtClean="0"/>
              <a:t>мати-й-мачуха</a:t>
            </a:r>
            <a:r>
              <a:rPr lang="ru-RU" sz="2000" dirty="0" smtClean="0"/>
              <a:t>), </a:t>
            </a:r>
            <a:r>
              <a:rPr lang="ru-RU" sz="2000" dirty="0" err="1" smtClean="0"/>
              <a:t>видаляють</a:t>
            </a:r>
            <a:r>
              <a:rPr lang="ru-RU" sz="2000" dirty="0" smtClean="0"/>
              <a:t>, </a:t>
            </a:r>
            <a:r>
              <a:rPr lang="ru-RU" sz="2000" dirty="0" err="1" smtClean="0"/>
              <a:t>оскільки</a:t>
            </a:r>
            <a:r>
              <a:rPr lang="ru-RU" sz="2000" dirty="0" smtClean="0"/>
              <a:t> вони </a:t>
            </a:r>
            <a:r>
              <a:rPr lang="ru-RU" sz="2000" dirty="0" err="1" smtClean="0"/>
              <a:t>ускладнюють</a:t>
            </a:r>
            <a:r>
              <a:rPr lang="ru-RU" sz="2000" dirty="0" smtClean="0"/>
              <a:t> сушку. </a:t>
            </a:r>
            <a:r>
              <a:rPr lang="ru-RU" sz="2000" dirty="0" err="1" smtClean="0"/>
              <a:t>Дрібне</a:t>
            </a:r>
            <a:r>
              <a:rPr lang="ru-RU" sz="2000" dirty="0" smtClean="0"/>
              <a:t> </a:t>
            </a:r>
            <a:r>
              <a:rPr lang="ru-RU" sz="2000" dirty="0" err="1" smtClean="0"/>
              <a:t>шкірясте</a:t>
            </a:r>
            <a:r>
              <a:rPr lang="ru-RU" sz="2000" dirty="0" smtClean="0"/>
              <a:t> </a:t>
            </a:r>
            <a:r>
              <a:rPr lang="ru-RU" sz="2000" dirty="0" err="1" smtClean="0"/>
              <a:t>листя</a:t>
            </a:r>
            <a:r>
              <a:rPr lang="ru-RU" sz="2000" dirty="0" smtClean="0"/>
              <a:t> (</a:t>
            </a:r>
            <a:r>
              <a:rPr lang="ru-RU" sz="2000" dirty="0" err="1" smtClean="0"/>
              <a:t>брусниця</a:t>
            </a:r>
            <a:r>
              <a:rPr lang="ru-RU" sz="2000" dirty="0" smtClean="0"/>
              <a:t>) </a:t>
            </a:r>
            <a:r>
              <a:rPr lang="ru-RU" sz="2000" dirty="0" err="1" smtClean="0"/>
              <a:t>зрізують</a:t>
            </a:r>
            <a:r>
              <a:rPr lang="ru-RU" sz="2000" dirty="0" smtClean="0"/>
              <a:t> разом </a:t>
            </a:r>
            <a:r>
              <a:rPr lang="ru-RU" sz="2000" dirty="0" err="1" smtClean="0"/>
              <a:t>з</a:t>
            </a:r>
            <a:r>
              <a:rPr lang="ru-RU" sz="2000" dirty="0" smtClean="0"/>
              <a:t> </a:t>
            </a:r>
            <a:r>
              <a:rPr lang="ru-RU" sz="2000" dirty="0" err="1" smtClean="0"/>
              <a:t>гілочками</a:t>
            </a:r>
            <a:r>
              <a:rPr lang="ru-RU" sz="2000" dirty="0" smtClean="0"/>
              <a:t>, а </a:t>
            </a:r>
            <a:r>
              <a:rPr lang="ru-RU" sz="2000" dirty="0" err="1" smtClean="0"/>
              <a:t>потім</a:t>
            </a:r>
            <a:r>
              <a:rPr lang="ru-RU" sz="2000" dirty="0" smtClean="0"/>
              <a:t> </a:t>
            </a:r>
            <a:r>
              <a:rPr lang="ru-RU" sz="2000" dirty="0" err="1" smtClean="0"/>
              <a:t>відділяють</a:t>
            </a:r>
            <a:r>
              <a:rPr lang="ru-RU" sz="2000" dirty="0" smtClean="0"/>
              <a:t> </a:t>
            </a:r>
            <a:r>
              <a:rPr lang="ru-RU" sz="2000" dirty="0" err="1" smtClean="0"/>
              <a:t>листя</a:t>
            </a:r>
            <a:r>
              <a:rPr lang="ru-RU" sz="2000" dirty="0" smtClean="0"/>
              <a:t>. </a:t>
            </a:r>
            <a:r>
              <a:rPr lang="ru-RU" sz="2000" dirty="0" err="1" smtClean="0"/>
              <a:t>Сушать</a:t>
            </a:r>
            <a:r>
              <a:rPr lang="ru-RU" sz="2000" dirty="0" smtClean="0"/>
              <a:t> в </a:t>
            </a:r>
            <a:r>
              <a:rPr lang="ru-RU" sz="2000" dirty="0" err="1" smtClean="0"/>
              <a:t>тіні</a:t>
            </a:r>
            <a:r>
              <a:rPr lang="ru-RU" sz="2000" dirty="0" smtClean="0"/>
              <a:t> </a:t>
            </a:r>
            <a:r>
              <a:rPr lang="ru-RU" sz="2000" dirty="0" err="1" smtClean="0"/>
              <a:t>під</a:t>
            </a:r>
            <a:r>
              <a:rPr lang="ru-RU" sz="2000" dirty="0" smtClean="0"/>
              <a:t> </a:t>
            </a:r>
            <a:r>
              <a:rPr lang="ru-RU" sz="2000" dirty="0" err="1" smtClean="0"/>
              <a:t>навісами</a:t>
            </a:r>
            <a:r>
              <a:rPr lang="ru-RU" sz="2000" dirty="0" smtClean="0"/>
              <a:t>, </a:t>
            </a:r>
            <a:r>
              <a:rPr lang="ru-RU" sz="2000" dirty="0" err="1" smtClean="0"/>
              <a:t>в</a:t>
            </a:r>
            <a:r>
              <a:rPr lang="ru-RU" sz="2000" dirty="0" smtClean="0"/>
              <a:t> </a:t>
            </a:r>
            <a:r>
              <a:rPr lang="ru-RU" sz="2000" dirty="0" err="1" smtClean="0"/>
              <a:t>закритих</a:t>
            </a:r>
            <a:r>
              <a:rPr lang="ru-RU" sz="2000" dirty="0" smtClean="0"/>
              <a:t> </a:t>
            </a:r>
            <a:r>
              <a:rPr lang="ru-RU" sz="2000" dirty="0" err="1" smtClean="0"/>
              <a:t>приміщеннях</a:t>
            </a:r>
            <a:r>
              <a:rPr lang="ru-RU" sz="2000" dirty="0" smtClean="0"/>
              <a:t>, на горищах, </a:t>
            </a:r>
            <a:r>
              <a:rPr lang="ru-RU" sz="2000" dirty="0" err="1" smtClean="0"/>
              <a:t>розклавши</a:t>
            </a:r>
            <a:r>
              <a:rPr lang="ru-RU" sz="2000" dirty="0" smtClean="0"/>
              <a:t> тонким шаром.</a:t>
            </a:r>
            <a:br>
              <a:rPr lang="ru-RU" sz="2000" dirty="0" smtClean="0"/>
            </a:br>
            <a:r>
              <a:rPr lang="ru-RU" sz="2000" dirty="0" smtClean="0"/>
              <a:t/>
            </a:r>
            <a:br>
              <a:rPr lang="ru-RU" sz="2000" dirty="0" smtClean="0"/>
            </a:br>
            <a:endParaRPr lang="ru-RU" sz="2000" dirty="0"/>
          </a:p>
        </p:txBody>
      </p:sp>
    </p:spTree>
  </p:cSld>
  <p:clrMapOvr>
    <a:masterClrMapping/>
  </p:clrMapOvr>
  <p:transition>
    <p:dissolv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71472" y="142852"/>
            <a:ext cx="8286808" cy="6500858"/>
          </a:xfrm>
        </p:spPr>
        <p:txBody>
          <a:bodyPr/>
          <a:lstStyle/>
          <a:p>
            <a:endParaRPr lang="ru-RU" dirty="0"/>
          </a:p>
        </p:txBody>
      </p:sp>
      <p:pic>
        <p:nvPicPr>
          <p:cNvPr id="4" name="Рисунок 3" descr="Без названия (3).jpg"/>
          <p:cNvPicPr>
            <a:picLocks noChangeAspect="1"/>
          </p:cNvPicPr>
          <p:nvPr/>
        </p:nvPicPr>
        <p:blipFill>
          <a:blip r:embed="rId2"/>
          <a:stretch>
            <a:fillRect/>
          </a:stretch>
        </p:blipFill>
        <p:spPr>
          <a:xfrm>
            <a:off x="642910" y="214290"/>
            <a:ext cx="4143404" cy="6286544"/>
          </a:xfrm>
          <a:prstGeom prst="rect">
            <a:avLst/>
          </a:prstGeom>
          <a:ln>
            <a:noFill/>
          </a:ln>
          <a:effectLst>
            <a:softEdge rad="112500"/>
          </a:effectLst>
        </p:spPr>
      </p:pic>
      <p:pic>
        <p:nvPicPr>
          <p:cNvPr id="5" name="Рисунок 4" descr="Без названия (4).jpg"/>
          <p:cNvPicPr>
            <a:picLocks noChangeAspect="1"/>
          </p:cNvPicPr>
          <p:nvPr/>
        </p:nvPicPr>
        <p:blipFill>
          <a:blip r:embed="rId3"/>
          <a:stretch>
            <a:fillRect/>
          </a:stretch>
        </p:blipFill>
        <p:spPr>
          <a:xfrm>
            <a:off x="4786314" y="357166"/>
            <a:ext cx="3929090" cy="38576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wedg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214290"/>
            <a:ext cx="8501122" cy="6429420"/>
          </a:xfrm>
        </p:spPr>
        <p:txBody>
          <a:bodyPr/>
          <a:lstStyle/>
          <a:p>
            <a:endParaRPr lang="ru-RU" dirty="0"/>
          </a:p>
        </p:txBody>
      </p:sp>
      <p:pic>
        <p:nvPicPr>
          <p:cNvPr id="4" name="Рисунок 3" descr="13861580510.jpg"/>
          <p:cNvPicPr>
            <a:picLocks noChangeAspect="1"/>
          </p:cNvPicPr>
          <p:nvPr/>
        </p:nvPicPr>
        <p:blipFill>
          <a:blip r:embed="rId2"/>
          <a:stretch>
            <a:fillRect/>
          </a:stretch>
        </p:blipFill>
        <p:spPr>
          <a:xfrm>
            <a:off x="428596" y="214290"/>
            <a:ext cx="8501121" cy="6429420"/>
          </a:xfrm>
          <a:prstGeom prst="rect">
            <a:avLst/>
          </a:prstGeom>
        </p:spPr>
      </p:pic>
    </p:spTree>
  </p:cSld>
  <p:clrMapOvr>
    <a:masterClrMapping/>
  </p:clrMapOvr>
  <p:transition>
    <p:wipe dir="d"/>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214290"/>
            <a:ext cx="8429684" cy="6429420"/>
          </a:xfrm>
        </p:spPr>
        <p:txBody>
          <a:bodyPr/>
          <a:lstStyle/>
          <a:p>
            <a:r>
              <a:rPr lang="uk-UA"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8.Холодок лікарський </a:t>
            </a:r>
            <a:r>
              <a:rPr lang="uk-UA"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r>
            <a:br>
              <a:rPr lang="uk-UA"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br>
            <a:r>
              <a:rPr lang="ru-RU" sz="2400" b="1" spc="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Опис</a:t>
            </a:r>
            <a:r>
              <a:rPr lang="ru-RU" sz="2400" b="1"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та характеристика </a:t>
            </a:r>
            <a:r>
              <a:rPr lang="ru-RU" sz="2400" b="1" spc="0"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рослини</a:t>
            </a:r>
            <a:r>
              <a:rPr lang="ru-RU" sz="2400" b="1"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ХОЛОДОК ЛIКАРСЬКИЙ (СПАРЖА)</a:t>
            </a:r>
            <a:br>
              <a:rPr lang="ru-RU" sz="2400" b="1" spc="0"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br>
            <a:r>
              <a:rPr lang="ru-RU" dirty="0" smtClean="0"/>
              <a:t/>
            </a:r>
            <a:br>
              <a:rPr lang="ru-RU" dirty="0" smtClean="0"/>
            </a:br>
            <a:r>
              <a:rPr lang="ru-RU" dirty="0" smtClean="0"/>
              <a:t> </a:t>
            </a:r>
            <a:br>
              <a:rPr lang="ru-RU" dirty="0" smtClean="0"/>
            </a:br>
            <a:endParaRPr lang="ru-RU" b="1" spc="0" dirty="0">
              <a:ln w="18000">
                <a:solidFill>
                  <a:schemeClr val="accent2">
                    <a:satMod val="140000"/>
                  </a:schemeClr>
                </a:solidFill>
                <a:prstDash val="solid"/>
                <a:miter lim="800000"/>
              </a:ln>
              <a:noFill/>
              <a:effectLst>
                <a:outerShdw blurRad="25500" dist="23000" dir="7020000" algn="tl">
                  <a:srgbClr val="000000">
                    <a:alpha val="50000"/>
                  </a:srgbClr>
                </a:outerShdw>
              </a:effectLst>
            </a:endParaRPr>
          </a:p>
        </p:txBody>
      </p:sp>
      <p:pic>
        <p:nvPicPr>
          <p:cNvPr id="5" name="Рисунок 4" descr="holodok_likarskiy_sparja_0.jpg"/>
          <p:cNvPicPr>
            <a:picLocks noChangeAspect="1"/>
          </p:cNvPicPr>
          <p:nvPr/>
        </p:nvPicPr>
        <p:blipFill>
          <a:blip r:embed="rId2"/>
          <a:stretch>
            <a:fillRect/>
          </a:stretch>
        </p:blipFill>
        <p:spPr>
          <a:xfrm>
            <a:off x="500034" y="1357298"/>
            <a:ext cx="4500594" cy="550070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Рисунок 5" descr="240px-Illustration_Asparagus_officinalis0_clean.jpg"/>
          <p:cNvPicPr>
            <a:picLocks noChangeAspect="1"/>
          </p:cNvPicPr>
          <p:nvPr/>
        </p:nvPicPr>
        <p:blipFill>
          <a:blip r:embed="rId3"/>
          <a:stretch>
            <a:fillRect/>
          </a:stretch>
        </p:blipFill>
        <p:spPr>
          <a:xfrm>
            <a:off x="5000628" y="1357298"/>
            <a:ext cx="3714776" cy="5286412"/>
          </a:xfrm>
          <a:prstGeom prst="rect">
            <a:avLst/>
          </a:prstGeom>
          <a:ln>
            <a:noFill/>
          </a:ln>
          <a:effectLst>
            <a:softEdge rad="112500"/>
          </a:effectLst>
        </p:spPr>
      </p:pic>
    </p:spTree>
  </p:cSld>
  <p:clrMapOvr>
    <a:masterClrMapping/>
  </p:clrMapOvr>
  <p:transition>
    <p:fade thruBlk="1"/>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214290"/>
            <a:ext cx="8501122" cy="6357982"/>
          </a:xfrm>
        </p:spPr>
        <p:txBody>
          <a:bodyPr/>
          <a:lstStyle/>
          <a:p>
            <a:r>
              <a:rPr lang="ru-RU" sz="1800" dirty="0" err="1" smtClean="0"/>
              <a:t>Переглянути</a:t>
            </a:r>
            <a:r>
              <a:rPr lang="ru-RU" sz="1800" dirty="0" smtClean="0"/>
              <a:t> </a:t>
            </a:r>
            <a:r>
              <a:rPr lang="ru-RU" sz="1800" dirty="0" err="1" smtClean="0"/>
              <a:t>інформацію</a:t>
            </a:r>
            <a:r>
              <a:rPr lang="ru-RU" sz="1800" dirty="0" smtClean="0"/>
              <a:t> </a:t>
            </a:r>
            <a:r>
              <a:rPr lang="ru-RU" sz="1800" dirty="0" err="1" smtClean="0"/>
              <a:t>щодо</a:t>
            </a:r>
            <a:r>
              <a:rPr lang="ru-RU" sz="1800" dirty="0" smtClean="0"/>
              <a:t> </a:t>
            </a:r>
            <a:r>
              <a:rPr lang="ru-RU" sz="1800" dirty="0" err="1" smtClean="0"/>
              <a:t>вирощування</a:t>
            </a:r>
            <a:r>
              <a:rPr lang="ru-RU" sz="1800" dirty="0" smtClean="0"/>
              <a:t> </a:t>
            </a:r>
            <a:r>
              <a:rPr lang="ru-RU" sz="1800" dirty="0" err="1" smtClean="0"/>
              <a:t>культури</a:t>
            </a:r>
            <a:r>
              <a:rPr lang="ru-RU" sz="1800" dirty="0" smtClean="0"/>
              <a:t> холодок л</a:t>
            </a:r>
            <a:r>
              <a:rPr lang="en-US" sz="1800" dirty="0" err="1" smtClean="0"/>
              <a:t>i</a:t>
            </a:r>
            <a:r>
              <a:rPr lang="ru-RU" sz="1800" dirty="0" err="1" smtClean="0"/>
              <a:t>карський</a:t>
            </a:r>
            <a:r>
              <a:rPr lang="ru-RU" sz="1800" dirty="0" smtClean="0"/>
              <a:t> (спаржа). </a:t>
            </a:r>
            <a:r>
              <a:rPr lang="ru-RU" sz="1800" dirty="0" err="1" smtClean="0"/>
              <a:t>Інша</a:t>
            </a:r>
            <a:r>
              <a:rPr lang="ru-RU" sz="1800" dirty="0" smtClean="0"/>
              <a:t> </a:t>
            </a:r>
            <a:r>
              <a:rPr lang="ru-RU" sz="1800" dirty="0" err="1" smtClean="0"/>
              <a:t>назва</a:t>
            </a:r>
            <a:r>
              <a:rPr lang="ru-RU" sz="1800" dirty="0" smtClean="0"/>
              <a:t> (</a:t>
            </a:r>
            <a:r>
              <a:rPr lang="ru-RU" sz="1800" dirty="0" err="1" smtClean="0"/>
              <a:t>народні</a:t>
            </a:r>
            <a:r>
              <a:rPr lang="ru-RU" sz="1800" dirty="0" smtClean="0"/>
              <a:t> </a:t>
            </a:r>
            <a:r>
              <a:rPr lang="ru-RU" sz="1800" dirty="0" err="1" smtClean="0"/>
              <a:t>назви</a:t>
            </a:r>
            <a:r>
              <a:rPr lang="ru-RU" sz="1800" dirty="0" smtClean="0"/>
              <a:t>):  холодок </a:t>
            </a:r>
            <a:r>
              <a:rPr lang="ru-RU" sz="1800" dirty="0" err="1" smtClean="0"/>
              <a:t>звичайний</a:t>
            </a:r>
            <a:r>
              <a:rPr lang="ru-RU" sz="1800" dirty="0" smtClean="0"/>
              <a:t>, аспарагус </a:t>
            </a:r>
            <a:r>
              <a:rPr lang="ru-RU" sz="1800" dirty="0" err="1" smtClean="0"/>
              <a:t>садовий</a:t>
            </a:r>
            <a:r>
              <a:rPr lang="ru-RU" sz="1800" dirty="0" smtClean="0"/>
              <a:t>, спаржа </a:t>
            </a:r>
            <a:r>
              <a:rPr lang="ru-RU" sz="1800" dirty="0" err="1" smtClean="0"/>
              <a:t>лікарська</a:t>
            </a:r>
            <a:r>
              <a:rPr lang="ru-RU" sz="1800" dirty="0" smtClean="0"/>
              <a:t>, </a:t>
            </a:r>
            <a:r>
              <a:rPr lang="ru-RU" sz="1800" dirty="0" err="1" smtClean="0"/>
              <a:t>спаржа</a:t>
            </a:r>
            <a:r>
              <a:rPr lang="ru-RU" sz="1800" dirty="0" smtClean="0"/>
              <a:t> </a:t>
            </a:r>
            <a:r>
              <a:rPr lang="ru-RU" sz="1800" dirty="0" err="1" smtClean="0"/>
              <a:t>звичайна</a:t>
            </a:r>
            <a:r>
              <a:rPr lang="ru-RU" sz="1800" dirty="0" smtClean="0"/>
              <a:t>. </a:t>
            </a:r>
            <a:r>
              <a:rPr lang="ru-RU" sz="1800" dirty="0" err="1" smtClean="0"/>
              <a:t>Назва</a:t>
            </a:r>
            <a:r>
              <a:rPr lang="ru-RU" sz="1800" dirty="0" smtClean="0"/>
              <a:t> на </a:t>
            </a:r>
            <a:r>
              <a:rPr lang="ru-RU" sz="1800" dirty="0" err="1" smtClean="0"/>
              <a:t>латині</a:t>
            </a:r>
            <a:r>
              <a:rPr lang="ru-RU" sz="1800" dirty="0" smtClean="0"/>
              <a:t>:  </a:t>
            </a:r>
            <a:r>
              <a:rPr lang="en-US" sz="1800" dirty="0" smtClean="0"/>
              <a:t>Asparagus </a:t>
            </a:r>
            <a:r>
              <a:rPr lang="en-US" sz="1800" dirty="0" err="1" smtClean="0"/>
              <a:t>officinalis</a:t>
            </a:r>
            <a:r>
              <a:rPr lang="en-US" sz="1800" dirty="0" smtClean="0"/>
              <a:t> L.. </a:t>
            </a:r>
            <a:r>
              <a:rPr lang="ru-RU" sz="1800" dirty="0" err="1" smtClean="0"/>
              <a:t>Назва</a:t>
            </a:r>
            <a:r>
              <a:rPr lang="ru-RU" sz="1800" dirty="0" smtClean="0"/>
              <a:t> на </a:t>
            </a:r>
            <a:r>
              <a:rPr lang="ru-RU" sz="1800" dirty="0" err="1" smtClean="0"/>
              <a:t>російській</a:t>
            </a:r>
            <a:r>
              <a:rPr lang="ru-RU" sz="1800" dirty="0" smtClean="0"/>
              <a:t> </a:t>
            </a:r>
            <a:r>
              <a:rPr lang="ru-RU" sz="1800" dirty="0" err="1" smtClean="0"/>
              <a:t>мові</a:t>
            </a:r>
            <a:r>
              <a:rPr lang="ru-RU" sz="1800" dirty="0" smtClean="0"/>
              <a:t>:  спаржа лекарственная, спаржа обыкновенная, спаржа аптечная, заячий холодок. </a:t>
            </a:r>
            <a:r>
              <a:rPr lang="ru-RU" sz="1800" dirty="0" err="1" smtClean="0"/>
              <a:t>дводомна</a:t>
            </a:r>
            <a:r>
              <a:rPr lang="ru-RU" sz="1800" dirty="0" smtClean="0"/>
              <a:t> </a:t>
            </a:r>
            <a:r>
              <a:rPr lang="ru-RU" sz="1800" dirty="0" err="1" smtClean="0"/>
              <a:t>багаторічна</a:t>
            </a:r>
            <a:r>
              <a:rPr lang="ru-RU" sz="1800" dirty="0" smtClean="0"/>
              <a:t> </a:t>
            </a:r>
            <a:r>
              <a:rPr lang="ru-RU" sz="1800" dirty="0" err="1" smtClean="0"/>
              <a:t>трав’яниста</a:t>
            </a:r>
            <a:r>
              <a:rPr lang="ru-RU" sz="1800" dirty="0" smtClean="0"/>
              <a:t> </a:t>
            </a:r>
            <a:r>
              <a:rPr lang="ru-RU" sz="1800" dirty="0" err="1" smtClean="0"/>
              <a:t>рослина</a:t>
            </a:r>
            <a:r>
              <a:rPr lang="ru-RU" sz="1800" dirty="0" smtClean="0"/>
              <a:t> </a:t>
            </a:r>
            <a:r>
              <a:rPr lang="ru-RU" sz="1800" dirty="0" err="1" smtClean="0"/>
              <a:t>родини</a:t>
            </a:r>
            <a:r>
              <a:rPr lang="ru-RU" sz="1800" dirty="0" smtClean="0"/>
              <a:t> </a:t>
            </a:r>
            <a:r>
              <a:rPr lang="ru-RU" sz="1800" dirty="0" err="1" smtClean="0"/>
              <a:t>аспарагусових</a:t>
            </a:r>
            <a:r>
              <a:rPr lang="ru-RU" sz="1800" dirty="0" smtClean="0"/>
              <a:t> (</a:t>
            </a:r>
            <a:r>
              <a:rPr lang="en-US" sz="1800" dirty="0" err="1" smtClean="0"/>
              <a:t>Asparagiaceae</a:t>
            </a:r>
            <a:r>
              <a:rPr lang="en-US" sz="1800" dirty="0" smtClean="0"/>
              <a:t>) </a:t>
            </a:r>
            <a:r>
              <a:rPr lang="ru-RU" sz="1800" dirty="0" err="1" smtClean="0"/>
              <a:t>Використовується</a:t>
            </a:r>
            <a:r>
              <a:rPr lang="ru-RU" sz="1800" dirty="0" smtClean="0"/>
              <a:t>: </a:t>
            </a:r>
            <a:br>
              <a:rPr lang="ru-RU" sz="1800" dirty="0" smtClean="0"/>
            </a:br>
            <a:r>
              <a:rPr lang="ru-RU" sz="1800" dirty="0" err="1" smtClean="0"/>
              <a:t>Молоді</a:t>
            </a:r>
            <a:r>
              <a:rPr lang="ru-RU" sz="1800" dirty="0" smtClean="0"/>
              <a:t> </a:t>
            </a:r>
            <a:r>
              <a:rPr lang="ru-RU" sz="1800" dirty="0" err="1" smtClean="0"/>
              <a:t>пагони</a:t>
            </a:r>
            <a:r>
              <a:rPr lang="ru-RU" sz="1800" dirty="0" smtClean="0"/>
              <a:t> </a:t>
            </a:r>
            <a:r>
              <a:rPr lang="ru-RU" sz="1800" dirty="0" err="1" smtClean="0"/>
              <a:t>ще</a:t>
            </a:r>
            <a:r>
              <a:rPr lang="ru-RU" sz="1800" dirty="0" smtClean="0"/>
              <a:t> 4000 </a:t>
            </a:r>
            <a:r>
              <a:rPr lang="ru-RU" sz="1800" dirty="0" err="1" smtClean="0"/>
              <a:t>років</a:t>
            </a:r>
            <a:r>
              <a:rPr lang="ru-RU" sz="1800" dirty="0" smtClean="0"/>
              <a:t> тому у </a:t>
            </a:r>
            <a:r>
              <a:rPr lang="ru-RU" sz="1800" dirty="0" err="1" smtClean="0"/>
              <a:t>Стародавньому</a:t>
            </a:r>
            <a:r>
              <a:rPr lang="ru-RU" sz="1800" dirty="0" smtClean="0"/>
              <a:t> </a:t>
            </a:r>
            <a:r>
              <a:rPr lang="ru-RU" sz="1800" dirty="0" err="1" smtClean="0"/>
              <a:t>Єгипті</a:t>
            </a:r>
            <a:r>
              <a:rPr lang="ru-RU" sz="1800" dirty="0" smtClean="0"/>
              <a:t> </a:t>
            </a:r>
            <a:r>
              <a:rPr lang="ru-RU" sz="1800" dirty="0" err="1" smtClean="0"/>
              <a:t>застосовували</a:t>
            </a:r>
            <a:r>
              <a:rPr lang="ru-RU" sz="1800" dirty="0" smtClean="0"/>
              <a:t> </a:t>
            </a:r>
            <a:r>
              <a:rPr lang="ru-RU" sz="1800" dirty="0" err="1" smtClean="0"/>
              <a:t>у</a:t>
            </a:r>
            <a:r>
              <a:rPr lang="ru-RU" sz="1800" dirty="0" smtClean="0"/>
              <a:t> </a:t>
            </a:r>
            <a:r>
              <a:rPr lang="ru-RU" sz="1800" dirty="0" err="1" smtClean="0"/>
              <a:t>харчуванні</a:t>
            </a:r>
            <a:r>
              <a:rPr lang="ru-RU" sz="1800" dirty="0" smtClean="0"/>
              <a:t> як </a:t>
            </a:r>
            <a:r>
              <a:rPr lang="ru-RU" sz="1800" dirty="0" err="1" smtClean="0"/>
              <a:t>вишукану</a:t>
            </a:r>
            <a:r>
              <a:rPr lang="ru-RU" sz="1800" dirty="0" smtClean="0"/>
              <a:t> </a:t>
            </a:r>
            <a:r>
              <a:rPr lang="ru-RU" sz="1800" dirty="0" err="1" smtClean="0"/>
              <a:t>городину</a:t>
            </a:r>
            <a:r>
              <a:rPr lang="ru-RU" sz="1800" dirty="0" smtClean="0"/>
              <a:t>. У </a:t>
            </a:r>
            <a:r>
              <a:rPr lang="ru-RU" sz="1800" dirty="0" err="1" smtClean="0"/>
              <a:t>Стародавніх</a:t>
            </a:r>
            <a:r>
              <a:rPr lang="ru-RU" sz="1800" dirty="0" smtClean="0"/>
              <a:t> </a:t>
            </a:r>
            <a:r>
              <a:rPr lang="ru-RU" sz="1800" dirty="0" err="1" smtClean="0"/>
              <a:t>Греції</a:t>
            </a:r>
            <a:r>
              <a:rPr lang="ru-RU" sz="1800" dirty="0" smtClean="0"/>
              <a:t> та </a:t>
            </a:r>
            <a:r>
              <a:rPr lang="ru-RU" sz="1800" dirty="0" err="1" smtClean="0"/>
              <a:t>Римі</a:t>
            </a:r>
            <a:r>
              <a:rPr lang="ru-RU" sz="1800" dirty="0" smtClean="0"/>
              <a:t> спаржа </a:t>
            </a:r>
            <a:r>
              <a:rPr lang="ru-RU" sz="1800" dirty="0" err="1" smtClean="0"/>
              <a:t>також</a:t>
            </a:r>
            <a:r>
              <a:rPr lang="ru-RU" sz="1800" dirty="0" smtClean="0"/>
              <a:t> </a:t>
            </a:r>
            <a:r>
              <a:rPr lang="ru-RU" sz="1800" dirty="0" err="1" smtClean="0"/>
              <a:t>вважалася</a:t>
            </a:r>
            <a:r>
              <a:rPr lang="ru-RU" sz="1800" dirty="0" smtClean="0"/>
              <a:t> </a:t>
            </a:r>
            <a:r>
              <a:rPr lang="ru-RU" sz="1800" dirty="0" err="1" smtClean="0"/>
              <a:t>делікатесним</a:t>
            </a:r>
            <a:r>
              <a:rPr lang="ru-RU" sz="1800" dirty="0" smtClean="0"/>
              <a:t> продуктом </a:t>
            </a:r>
            <a:r>
              <a:rPr lang="ru-RU" sz="1800" dirty="0" err="1" smtClean="0"/>
              <a:t>і</a:t>
            </a:r>
            <a:r>
              <a:rPr lang="ru-RU" sz="1800" dirty="0" smtClean="0"/>
              <a:t> </a:t>
            </a:r>
            <a:r>
              <a:rPr lang="ru-RU" sz="1800" dirty="0" err="1" smtClean="0"/>
              <a:t>лікувальною</a:t>
            </a:r>
            <a:r>
              <a:rPr lang="ru-RU" sz="1800" dirty="0" smtClean="0"/>
              <a:t> </a:t>
            </a:r>
            <a:r>
              <a:rPr lang="ru-RU" sz="1800" dirty="0" err="1" smtClean="0"/>
              <a:t>рослиною</a:t>
            </a:r>
            <a:r>
              <a:rPr lang="ru-RU" sz="1800" dirty="0" smtClean="0"/>
              <a:t>. У наш час </a:t>
            </a:r>
            <a:r>
              <a:rPr lang="ru-RU" sz="1800" dirty="0" err="1" smtClean="0"/>
              <a:t>населення</a:t>
            </a:r>
            <a:r>
              <a:rPr lang="ru-RU" sz="1800" dirty="0" smtClean="0"/>
              <a:t> </a:t>
            </a:r>
            <a:r>
              <a:rPr lang="ru-RU" sz="1800" dirty="0" err="1" smtClean="0"/>
              <a:t>Європи</a:t>
            </a:r>
            <a:r>
              <a:rPr lang="ru-RU" sz="1800" dirty="0" smtClean="0"/>
              <a:t> </a:t>
            </a:r>
            <a:r>
              <a:rPr lang="ru-RU" sz="1800" dirty="0" err="1" smtClean="0"/>
              <a:t>залюбки</a:t>
            </a:r>
            <a:r>
              <a:rPr lang="ru-RU" sz="1800" dirty="0" smtClean="0"/>
              <a:t> </a:t>
            </a:r>
            <a:r>
              <a:rPr lang="ru-RU" sz="1800" dirty="0" err="1" smtClean="0"/>
              <a:t>споживає</a:t>
            </a:r>
            <a:r>
              <a:rPr lang="ru-RU" sz="1800" dirty="0" smtClean="0"/>
              <a:t> </a:t>
            </a:r>
            <a:r>
              <a:rPr lang="ru-RU" sz="1800" dirty="0" err="1" smtClean="0"/>
              <a:t>молоді</a:t>
            </a:r>
            <a:r>
              <a:rPr lang="ru-RU" sz="1800" dirty="0" smtClean="0"/>
              <a:t> </a:t>
            </a:r>
            <a:r>
              <a:rPr lang="ru-RU" sz="1800" dirty="0" err="1" smtClean="0"/>
              <a:t>м'ясисті</a:t>
            </a:r>
            <a:r>
              <a:rPr lang="ru-RU" sz="1800" dirty="0" smtClean="0"/>
              <a:t> </a:t>
            </a:r>
            <a:r>
              <a:rPr lang="ru-RU" sz="1800" dirty="0" err="1" smtClean="0"/>
              <a:t>білуваті</a:t>
            </a:r>
            <a:r>
              <a:rPr lang="ru-RU" sz="1800" dirty="0" smtClean="0"/>
              <a:t> </a:t>
            </a:r>
            <a:r>
              <a:rPr lang="ru-RU" sz="1800" dirty="0" err="1" smtClean="0"/>
              <a:t>паростки</a:t>
            </a:r>
            <a:r>
              <a:rPr lang="ru-RU" sz="1800" dirty="0" smtClean="0"/>
              <a:t> </a:t>
            </a:r>
            <a:r>
              <a:rPr lang="ru-RU" sz="1800" dirty="0" err="1" smtClean="0"/>
              <a:t>спаржі</a:t>
            </a:r>
            <a:r>
              <a:rPr lang="ru-RU" sz="1800" dirty="0" smtClean="0"/>
              <a:t>, </a:t>
            </a:r>
            <a:r>
              <a:rPr lang="ru-RU" sz="1800" dirty="0" err="1" smtClean="0"/>
              <a:t>що</a:t>
            </a:r>
            <a:r>
              <a:rPr lang="ru-RU" sz="1800" dirty="0" smtClean="0"/>
              <a:t> </a:t>
            </a:r>
            <a:r>
              <a:rPr lang="ru-RU" sz="1800" dirty="0" err="1" smtClean="0"/>
              <a:t>ранньої</a:t>
            </a:r>
            <a:r>
              <a:rPr lang="ru-RU" sz="1800" dirty="0" smtClean="0"/>
              <a:t> </a:t>
            </a:r>
            <a:r>
              <a:rPr lang="ru-RU" sz="1800" dirty="0" err="1" smtClean="0"/>
              <a:t>весни</a:t>
            </a:r>
            <a:r>
              <a:rPr lang="ru-RU" sz="1800" dirty="0" smtClean="0"/>
              <a:t> </a:t>
            </a:r>
            <a:r>
              <a:rPr lang="ru-RU" sz="1800" dirty="0" err="1" smtClean="0"/>
              <a:t>відходять</a:t>
            </a:r>
            <a:r>
              <a:rPr lang="ru-RU" sz="1800" dirty="0" smtClean="0"/>
              <a:t> </a:t>
            </a:r>
            <a:r>
              <a:rPr lang="ru-RU" sz="1800" dirty="0" err="1" smtClean="0"/>
              <a:t>від</a:t>
            </a:r>
            <a:r>
              <a:rPr lang="ru-RU" sz="1800" dirty="0" smtClean="0"/>
              <a:t> </a:t>
            </a:r>
            <a:r>
              <a:rPr lang="ru-RU" sz="1800" dirty="0" err="1" smtClean="0"/>
              <a:t>кореневищ</a:t>
            </a:r>
            <a:r>
              <a:rPr lang="ru-RU" sz="1800" dirty="0" smtClean="0"/>
              <a:t>[1]. </a:t>
            </a:r>
            <a:r>
              <a:rPr lang="ru-RU" sz="1800" dirty="0" err="1" smtClean="0"/>
              <a:t>Використовують</a:t>
            </a:r>
            <a:r>
              <a:rPr lang="ru-RU" sz="1800" dirty="0" smtClean="0"/>
              <a:t> </a:t>
            </a:r>
            <a:r>
              <a:rPr lang="ru-RU" sz="1800" dirty="0" err="1" smtClean="0"/>
              <a:t>і</a:t>
            </a:r>
            <a:r>
              <a:rPr lang="ru-RU" sz="1800" dirty="0" smtClean="0"/>
              <a:t> </a:t>
            </a:r>
            <a:r>
              <a:rPr lang="ru-RU" sz="1800" dirty="0" err="1" smtClean="0"/>
              <a:t>молоді</a:t>
            </a:r>
            <a:r>
              <a:rPr lang="ru-RU" sz="1800" dirty="0" smtClean="0"/>
              <a:t> </a:t>
            </a:r>
            <a:r>
              <a:rPr lang="ru-RU" sz="1800" dirty="0" err="1" smtClean="0"/>
              <a:t>гілочки</a:t>
            </a:r>
            <a:r>
              <a:rPr lang="ru-RU" sz="1800" dirty="0" smtClean="0"/>
              <a:t> </a:t>
            </a:r>
            <a:r>
              <a:rPr lang="ru-RU" sz="1800" dirty="0" err="1" smtClean="0"/>
              <a:t>рослини</a:t>
            </a:r>
            <a:r>
              <a:rPr lang="ru-RU" sz="1800" dirty="0" smtClean="0"/>
              <a:t> для </a:t>
            </a:r>
            <a:r>
              <a:rPr lang="ru-RU" sz="1800" dirty="0" err="1" smtClean="0"/>
              <a:t>приготування</a:t>
            </a:r>
            <a:r>
              <a:rPr lang="ru-RU" sz="1800" dirty="0" smtClean="0"/>
              <a:t> </a:t>
            </a:r>
            <a:r>
              <a:rPr lang="ru-RU" sz="1800" dirty="0" err="1" smtClean="0"/>
              <a:t>салатів</a:t>
            </a:r>
            <a:r>
              <a:rPr lang="ru-RU" sz="1800" dirty="0" smtClean="0"/>
              <a:t>, як </a:t>
            </a:r>
            <a:r>
              <a:rPr lang="ru-RU" sz="1800" dirty="0" err="1" smtClean="0"/>
              <a:t>сечогінний</a:t>
            </a:r>
            <a:r>
              <a:rPr lang="ru-RU" sz="1800" dirty="0" smtClean="0"/>
              <a:t>, </a:t>
            </a:r>
            <a:r>
              <a:rPr lang="ru-RU" sz="1800" dirty="0" err="1" smtClean="0"/>
              <a:t>апетитний</a:t>
            </a:r>
            <a:r>
              <a:rPr lang="ru-RU" sz="1800" dirty="0" smtClean="0"/>
              <a:t> </a:t>
            </a:r>
            <a:r>
              <a:rPr lang="ru-RU" sz="1800" dirty="0" err="1" smtClean="0"/>
              <a:t>і</a:t>
            </a:r>
            <a:r>
              <a:rPr lang="ru-RU" sz="1800" dirty="0" smtClean="0"/>
              <a:t> </a:t>
            </a:r>
            <a:r>
              <a:rPr lang="ru-RU" sz="1800" dirty="0" err="1" smtClean="0"/>
              <a:t>вітамінний</a:t>
            </a:r>
            <a:r>
              <a:rPr lang="ru-RU" sz="1800" dirty="0" smtClean="0"/>
              <a:t> </a:t>
            </a:r>
            <a:r>
              <a:rPr lang="ru-RU" sz="1800" dirty="0" err="1" smtClean="0"/>
              <a:t>засіб</a:t>
            </a:r>
            <a:r>
              <a:rPr lang="ru-RU" sz="1800" dirty="0" smtClean="0"/>
              <a:t>, </a:t>
            </a:r>
            <a:r>
              <a:rPr lang="ru-RU" sz="1800" dirty="0" err="1" smtClean="0"/>
              <a:t>корисний</a:t>
            </a:r>
            <a:r>
              <a:rPr lang="ru-RU" sz="1800" dirty="0" smtClean="0"/>
              <a:t> при </a:t>
            </a:r>
            <a:r>
              <a:rPr lang="ru-RU" sz="1800" dirty="0" err="1" smtClean="0"/>
              <a:t>зниженій</a:t>
            </a:r>
            <a:r>
              <a:rPr lang="ru-RU" sz="1800" dirty="0" smtClean="0"/>
              <a:t> </a:t>
            </a:r>
            <a:r>
              <a:rPr lang="ru-RU" sz="1800" dirty="0" err="1" smtClean="0"/>
              <a:t>секреції</a:t>
            </a:r>
            <a:r>
              <a:rPr lang="ru-RU" sz="1800" dirty="0" smtClean="0"/>
              <a:t> </a:t>
            </a:r>
            <a:r>
              <a:rPr lang="ru-RU" sz="1800" dirty="0" err="1" smtClean="0"/>
              <a:t>шлунку</a:t>
            </a:r>
            <a:r>
              <a:rPr lang="ru-RU" sz="1800" dirty="0" smtClean="0"/>
              <a:t>. У </a:t>
            </a:r>
            <a:r>
              <a:rPr lang="ru-RU" sz="1800" dirty="0" err="1" smtClean="0"/>
              <a:t>народній</a:t>
            </a:r>
            <a:r>
              <a:rPr lang="ru-RU" sz="1800" dirty="0" smtClean="0"/>
              <a:t> </a:t>
            </a:r>
            <a:r>
              <a:rPr lang="ru-RU" sz="1800" dirty="0" err="1" smtClean="0"/>
              <a:t>медицині</a:t>
            </a:r>
            <a:r>
              <a:rPr lang="ru-RU" sz="1800" dirty="0" smtClean="0"/>
              <a:t> </a:t>
            </a:r>
            <a:r>
              <a:rPr lang="ru-RU" sz="1800" dirty="0" err="1" smtClean="0"/>
              <a:t>препарати</a:t>
            </a:r>
            <a:r>
              <a:rPr lang="ru-RU" sz="1800" dirty="0" smtClean="0"/>
              <a:t> </a:t>
            </a:r>
            <a:r>
              <a:rPr lang="ru-RU" sz="1800" dirty="0" err="1" smtClean="0"/>
              <a:t>спаржі</a:t>
            </a:r>
            <a:r>
              <a:rPr lang="ru-RU" sz="1800" dirty="0" smtClean="0"/>
              <a:t> </a:t>
            </a:r>
            <a:r>
              <a:rPr lang="ru-RU" sz="1800" dirty="0" err="1" smtClean="0"/>
              <a:t>лікарської</a:t>
            </a:r>
            <a:r>
              <a:rPr lang="ru-RU" sz="1800" dirty="0" smtClean="0"/>
              <a:t> </a:t>
            </a:r>
            <a:r>
              <a:rPr lang="ru-RU" sz="1800" dirty="0" err="1" smtClean="0"/>
              <a:t>застосовують</a:t>
            </a:r>
            <a:r>
              <a:rPr lang="ru-RU" sz="1800" dirty="0" smtClean="0"/>
              <a:t> як </a:t>
            </a:r>
            <a:r>
              <a:rPr lang="ru-RU" sz="1800" dirty="0" err="1" smtClean="0"/>
              <a:t>сечогінний</a:t>
            </a:r>
            <a:r>
              <a:rPr lang="ru-RU" sz="1800" dirty="0" smtClean="0"/>
              <a:t> </a:t>
            </a:r>
            <a:r>
              <a:rPr lang="ru-RU" sz="1800" dirty="0" err="1" smtClean="0"/>
              <a:t>засіб</a:t>
            </a:r>
            <a:r>
              <a:rPr lang="ru-RU" sz="1800" dirty="0" smtClean="0"/>
              <a:t>, при </a:t>
            </a:r>
            <a:r>
              <a:rPr lang="ru-RU" sz="1800" dirty="0" err="1" smtClean="0"/>
              <a:t>серцевій</a:t>
            </a:r>
            <a:r>
              <a:rPr lang="ru-RU" sz="1800" dirty="0" smtClean="0"/>
              <a:t> </a:t>
            </a:r>
            <a:r>
              <a:rPr lang="ru-RU" sz="1800" dirty="0" err="1" smtClean="0"/>
              <a:t>недостатності</a:t>
            </a:r>
            <a:r>
              <a:rPr lang="ru-RU" sz="1800" dirty="0" smtClean="0"/>
              <a:t>, хворобах </a:t>
            </a:r>
            <a:r>
              <a:rPr lang="ru-RU" sz="1800" dirty="0" err="1" smtClean="0"/>
              <a:t>печінки</a:t>
            </a:r>
            <a:r>
              <a:rPr lang="ru-RU" sz="1800" dirty="0" smtClean="0"/>
              <a:t>, </a:t>
            </a:r>
            <a:r>
              <a:rPr lang="ru-RU" sz="1800" dirty="0" err="1" smtClean="0"/>
              <a:t>нирково-кам'яній</a:t>
            </a:r>
            <a:r>
              <a:rPr lang="ru-RU" sz="1800" dirty="0" smtClean="0"/>
              <a:t> </a:t>
            </a:r>
            <a:r>
              <a:rPr lang="ru-RU" sz="1800" dirty="0" err="1" smtClean="0"/>
              <a:t>хворобі</a:t>
            </a:r>
            <a:r>
              <a:rPr lang="ru-RU" sz="1800" dirty="0" smtClean="0"/>
              <a:t>. </a:t>
            </a:r>
            <a:r>
              <a:rPr lang="ru-RU" sz="1800" dirty="0" err="1" smtClean="0"/>
              <a:t>Аспаргін</a:t>
            </a:r>
            <a:r>
              <a:rPr lang="ru-RU" sz="1800" dirty="0" smtClean="0"/>
              <a:t>, </a:t>
            </a:r>
            <a:r>
              <a:rPr lang="ru-RU" sz="1800" dirty="0" err="1" smtClean="0"/>
              <a:t>що</a:t>
            </a:r>
            <a:r>
              <a:rPr lang="ru-RU" sz="1800" dirty="0" smtClean="0"/>
              <a:t> </a:t>
            </a:r>
            <a:r>
              <a:rPr lang="ru-RU" sz="1800" dirty="0" err="1" smtClean="0"/>
              <a:t>є</a:t>
            </a:r>
            <a:r>
              <a:rPr lang="ru-RU" sz="1800" dirty="0" smtClean="0"/>
              <a:t> </a:t>
            </a:r>
            <a:r>
              <a:rPr lang="ru-RU" sz="1800" dirty="0" err="1" smtClean="0"/>
              <a:t>основним</a:t>
            </a:r>
            <a:r>
              <a:rPr lang="ru-RU" sz="1800" dirty="0" smtClean="0"/>
              <a:t> </a:t>
            </a:r>
            <a:r>
              <a:rPr lang="ru-RU" sz="1800" dirty="0" err="1" smtClean="0"/>
              <a:t>дійовим</a:t>
            </a:r>
            <a:r>
              <a:rPr lang="ru-RU" sz="1800" dirty="0" smtClean="0"/>
              <a:t> </a:t>
            </a:r>
            <a:r>
              <a:rPr lang="ru-RU" sz="1800" dirty="0" err="1" smtClean="0"/>
              <a:t>чинником</a:t>
            </a:r>
            <a:r>
              <a:rPr lang="ru-RU" sz="1800" dirty="0" smtClean="0"/>
              <a:t> </a:t>
            </a:r>
            <a:r>
              <a:rPr lang="ru-RU" sz="1800" dirty="0" err="1" smtClean="0"/>
              <a:t>спаржі</a:t>
            </a:r>
            <a:r>
              <a:rPr lang="ru-RU" sz="1800" dirty="0" smtClean="0"/>
              <a:t> </a:t>
            </a:r>
            <a:r>
              <a:rPr lang="ru-RU" sz="1800" dirty="0" err="1" smtClean="0"/>
              <a:t>лікарської</a:t>
            </a:r>
            <a:r>
              <a:rPr lang="ru-RU" sz="1800" dirty="0" smtClean="0"/>
              <a:t>, </a:t>
            </a:r>
            <a:r>
              <a:rPr lang="ru-RU" sz="1800" dirty="0" err="1" smtClean="0"/>
              <a:t>знижує</a:t>
            </a:r>
            <a:r>
              <a:rPr lang="ru-RU" sz="1800" dirty="0" smtClean="0"/>
              <a:t> </a:t>
            </a:r>
            <a:r>
              <a:rPr lang="ru-RU" sz="1800" dirty="0" err="1" smtClean="0"/>
              <a:t>артеріальний</a:t>
            </a:r>
            <a:r>
              <a:rPr lang="ru-RU" sz="1800" dirty="0" smtClean="0"/>
              <a:t> </a:t>
            </a:r>
            <a:r>
              <a:rPr lang="ru-RU" sz="1800" dirty="0" err="1" smtClean="0"/>
              <a:t>тиск</a:t>
            </a:r>
            <a:r>
              <a:rPr lang="ru-RU" sz="1800" dirty="0" smtClean="0"/>
              <a:t>, </a:t>
            </a:r>
            <a:r>
              <a:rPr lang="ru-RU" sz="1800" dirty="0" err="1" smtClean="0"/>
              <a:t>активізує</a:t>
            </a:r>
            <a:r>
              <a:rPr lang="ru-RU" sz="1800" dirty="0" smtClean="0"/>
              <a:t> </a:t>
            </a:r>
            <a:r>
              <a:rPr lang="ru-RU" sz="1800" dirty="0" err="1" smtClean="0"/>
              <a:t>сечовиділення</a:t>
            </a:r>
            <a:r>
              <a:rPr lang="ru-RU" sz="1800" dirty="0" smtClean="0"/>
              <a:t>, </a:t>
            </a:r>
            <a:r>
              <a:rPr lang="ru-RU" sz="1800" dirty="0" err="1" smtClean="0"/>
              <a:t>поліпшує</a:t>
            </a:r>
            <a:r>
              <a:rPr lang="ru-RU" sz="1800" dirty="0" smtClean="0"/>
              <a:t> </a:t>
            </a:r>
            <a:r>
              <a:rPr lang="ru-RU" sz="1800" dirty="0" err="1" smtClean="0"/>
              <a:t>функцію</a:t>
            </a:r>
            <a:r>
              <a:rPr lang="ru-RU" sz="1800" dirty="0" smtClean="0"/>
              <a:t> </a:t>
            </a:r>
            <a:r>
              <a:rPr lang="ru-RU" sz="1800" dirty="0" err="1" smtClean="0"/>
              <a:t>печінки</a:t>
            </a:r>
            <a:r>
              <a:rPr lang="ru-RU" sz="1800" dirty="0" smtClean="0"/>
              <a:t>, </a:t>
            </a:r>
            <a:r>
              <a:rPr lang="ru-RU" sz="1800" dirty="0" err="1" smtClean="0"/>
              <a:t>тонізує</a:t>
            </a:r>
            <a:r>
              <a:rPr lang="ru-RU" sz="1800" dirty="0" smtClean="0"/>
              <a:t> </a:t>
            </a:r>
            <a:r>
              <a:rPr lang="ru-RU" sz="1800" dirty="0" err="1" smtClean="0"/>
              <a:t>серцевий</a:t>
            </a:r>
            <a:r>
              <a:rPr lang="ru-RU" sz="1800" dirty="0" smtClean="0"/>
              <a:t> </a:t>
            </a:r>
            <a:r>
              <a:rPr lang="ru-RU" sz="1800" dirty="0" err="1" smtClean="0"/>
              <a:t>м'яз</a:t>
            </a:r>
            <a:r>
              <a:rPr lang="ru-RU" sz="1800" dirty="0" smtClean="0"/>
              <a:t>. </a:t>
            </a:r>
            <a:r>
              <a:rPr lang="ru-RU" sz="1800" dirty="0" err="1" smtClean="0"/>
              <a:t>Найчастіше</a:t>
            </a:r>
            <a:r>
              <a:rPr lang="ru-RU" sz="1800" dirty="0" smtClean="0"/>
              <a:t> </a:t>
            </a:r>
            <a:r>
              <a:rPr lang="ru-RU" sz="1800" dirty="0" err="1" smtClean="0"/>
              <a:t>вживають</a:t>
            </a:r>
            <a:r>
              <a:rPr lang="ru-RU" sz="1800" dirty="0" smtClean="0"/>
              <a:t> </a:t>
            </a:r>
            <a:r>
              <a:rPr lang="ru-RU" sz="1800" dirty="0" err="1" smtClean="0"/>
              <a:t>настій</a:t>
            </a:r>
            <a:r>
              <a:rPr lang="ru-RU" sz="1800" dirty="0" smtClean="0"/>
              <a:t> сухих </a:t>
            </a:r>
            <a:r>
              <a:rPr lang="ru-RU" sz="1800" dirty="0" err="1" smtClean="0"/>
              <a:t>або</a:t>
            </a:r>
            <a:r>
              <a:rPr lang="ru-RU" sz="1800" dirty="0" smtClean="0"/>
              <a:t> </a:t>
            </a:r>
            <a:r>
              <a:rPr lang="ru-RU" sz="1800" dirty="0" err="1" smtClean="0"/>
              <a:t>свіжих</a:t>
            </a:r>
            <a:r>
              <a:rPr lang="ru-RU" sz="1800" dirty="0" smtClean="0"/>
              <a:t> </a:t>
            </a:r>
            <a:r>
              <a:rPr lang="ru-RU" sz="1800" dirty="0" err="1" smtClean="0"/>
              <a:t>кореневищ</a:t>
            </a:r>
            <a:r>
              <a:rPr lang="ru-RU" sz="1800" dirty="0" smtClean="0"/>
              <a:t>.</a:t>
            </a:r>
            <a:br>
              <a:rPr lang="ru-RU" sz="1800" dirty="0" smtClean="0"/>
            </a:br>
            <a:r>
              <a:rPr lang="ru-RU" dirty="0" smtClean="0"/>
              <a:t/>
            </a:r>
            <a:br>
              <a:rPr lang="ru-RU" dirty="0" smtClean="0"/>
            </a:br>
            <a:r>
              <a:rPr lang="ru-RU" dirty="0" smtClean="0"/>
              <a:t/>
            </a:r>
            <a:br>
              <a:rPr lang="ru-RU" dirty="0" smtClean="0"/>
            </a:br>
            <a:endParaRPr lang="ru-RU" dirty="0"/>
          </a:p>
        </p:txBody>
      </p:sp>
    </p:spTree>
  </p:cSld>
  <p:clrMapOvr>
    <a:masterClrMapping/>
  </p:clrMapOvr>
  <p:transition>
    <p:cut thruBlk="1"/>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00034" y="285728"/>
            <a:ext cx="8358246" cy="6286544"/>
          </a:xfrm>
        </p:spPr>
        <p:txBody>
          <a:bodyPr/>
          <a:lstStyle/>
          <a:p>
            <a:r>
              <a:rPr lang="ru-RU" sz="1800" dirty="0" smtClean="0"/>
              <a:t>Стебло:  Стебло </a:t>
            </a:r>
            <a:r>
              <a:rPr lang="ru-RU" sz="1800" dirty="0" err="1" smtClean="0"/>
              <a:t>циліндричне</a:t>
            </a:r>
            <a:r>
              <a:rPr lang="ru-RU" sz="1800" dirty="0" smtClean="0"/>
              <a:t>, голе, </a:t>
            </a:r>
            <a:r>
              <a:rPr lang="ru-RU" sz="1800" dirty="0" err="1" smtClean="0"/>
              <a:t>гладеньке</a:t>
            </a:r>
            <a:r>
              <a:rPr lang="ru-RU" sz="1800" dirty="0" smtClean="0"/>
              <a:t>, </a:t>
            </a:r>
            <a:r>
              <a:rPr lang="ru-RU" sz="1800" dirty="0" err="1" smtClean="0"/>
              <a:t>пряме</a:t>
            </a:r>
            <a:r>
              <a:rPr lang="ru-RU" sz="1800" dirty="0" smtClean="0"/>
              <a:t> </a:t>
            </a:r>
            <a:r>
              <a:rPr lang="ru-RU" sz="1800" dirty="0" err="1" smtClean="0"/>
              <a:t>або</a:t>
            </a:r>
            <a:r>
              <a:rPr lang="ru-RU" sz="1800" dirty="0" smtClean="0"/>
              <a:t> </a:t>
            </a:r>
            <a:r>
              <a:rPr lang="ru-RU" sz="1800" dirty="0" err="1" smtClean="0"/>
              <a:t>вгорі</a:t>
            </a:r>
            <a:r>
              <a:rPr lang="ru-RU" sz="1800" dirty="0" smtClean="0"/>
              <a:t> </a:t>
            </a:r>
            <a:r>
              <a:rPr lang="ru-RU" sz="1800" dirty="0" err="1" smtClean="0"/>
              <a:t>нерідко</a:t>
            </a:r>
            <a:r>
              <a:rPr lang="ru-RU" sz="1800" dirty="0" smtClean="0"/>
              <a:t> </a:t>
            </a:r>
            <a:r>
              <a:rPr lang="ru-RU" sz="1800" dirty="0" err="1" smtClean="0"/>
              <a:t>поникле</a:t>
            </a:r>
            <a:r>
              <a:rPr lang="ru-RU" sz="1800" dirty="0" smtClean="0"/>
              <a:t>, 30–125 (150) см </a:t>
            </a:r>
            <a:r>
              <a:rPr lang="ru-RU" sz="1800" dirty="0" err="1" smtClean="0"/>
              <a:t>завв</a:t>
            </a:r>
            <a:r>
              <a:rPr lang="ru-RU" sz="1800" dirty="0" smtClean="0"/>
              <a:t>., </a:t>
            </a:r>
            <a:r>
              <a:rPr lang="ru-RU" sz="1800" dirty="0" err="1" smtClean="0"/>
              <a:t>з</a:t>
            </a:r>
            <a:r>
              <a:rPr lang="ru-RU" sz="1800" dirty="0" smtClean="0"/>
              <a:t> </a:t>
            </a:r>
            <a:r>
              <a:rPr lang="ru-RU" sz="1800" dirty="0" err="1" smtClean="0"/>
              <a:t>багатьма</a:t>
            </a:r>
            <a:r>
              <a:rPr lang="ru-RU" sz="1800" dirty="0" smtClean="0"/>
              <a:t> косо догори </a:t>
            </a:r>
            <a:r>
              <a:rPr lang="ru-RU" sz="1800" dirty="0" err="1" smtClean="0"/>
              <a:t>спрямованими</a:t>
            </a:r>
            <a:r>
              <a:rPr lang="ru-RU" sz="1800" dirty="0" smtClean="0"/>
              <a:t> </a:t>
            </a:r>
            <a:r>
              <a:rPr lang="ru-RU" sz="1800" dirty="0" err="1" smtClean="0"/>
              <a:t>гілками</a:t>
            </a:r>
            <a:r>
              <a:rPr lang="ru-RU" sz="1800" dirty="0" smtClean="0"/>
              <a:t>. </a:t>
            </a:r>
            <a:r>
              <a:rPr lang="ru-RU" sz="1800" dirty="0" err="1" smtClean="0"/>
              <a:t>Гілочки</a:t>
            </a:r>
            <a:r>
              <a:rPr lang="ru-RU" sz="1800" dirty="0" smtClean="0"/>
              <a:t> </a:t>
            </a:r>
            <a:r>
              <a:rPr lang="ru-RU" sz="1800" dirty="0" err="1" smtClean="0"/>
              <a:t>тоненькі</a:t>
            </a:r>
            <a:r>
              <a:rPr lang="ru-RU" sz="1800" dirty="0" smtClean="0"/>
              <a:t>, </a:t>
            </a:r>
            <a:r>
              <a:rPr lang="ru-RU" sz="1800" dirty="0" err="1" smtClean="0"/>
              <a:t>вкриті</a:t>
            </a:r>
            <a:r>
              <a:rPr lang="ru-RU" sz="1800" dirty="0" smtClean="0"/>
              <a:t> пучками </a:t>
            </a:r>
            <a:r>
              <a:rPr lang="ru-RU" sz="1800" dirty="0" err="1" smtClean="0"/>
              <a:t>зелених</a:t>
            </a:r>
            <a:r>
              <a:rPr lang="ru-RU" sz="1800" dirty="0" smtClean="0"/>
              <a:t> </a:t>
            </a:r>
            <a:r>
              <a:rPr lang="ru-RU" sz="1800" dirty="0" err="1" smtClean="0"/>
              <a:t>голочок</a:t>
            </a:r>
            <a:r>
              <a:rPr lang="ru-RU" sz="1800" dirty="0" smtClean="0"/>
              <a:t>, </a:t>
            </a:r>
            <a:r>
              <a:rPr lang="ru-RU" sz="1800" dirty="0" err="1" smtClean="0"/>
              <a:t>що</a:t>
            </a:r>
            <a:r>
              <a:rPr lang="ru-RU" sz="1800" dirty="0" smtClean="0"/>
              <a:t> </a:t>
            </a:r>
            <a:r>
              <a:rPr lang="ru-RU" sz="1800" dirty="0" err="1" smtClean="0"/>
              <a:t>нагадують</a:t>
            </a:r>
            <a:r>
              <a:rPr lang="ru-RU" sz="1800" dirty="0" smtClean="0"/>
              <a:t> листки. </a:t>
            </a:r>
            <a:r>
              <a:rPr lang="ru-RU" sz="1800" dirty="0" err="1" smtClean="0"/>
              <a:t>Невеличкі</a:t>
            </a:r>
            <a:r>
              <a:rPr lang="ru-RU" sz="1800" dirty="0" smtClean="0"/>
              <a:t> </a:t>
            </a:r>
            <a:r>
              <a:rPr lang="ru-RU" sz="1800" dirty="0" err="1" smtClean="0"/>
              <a:t>дзвоникоподібні</a:t>
            </a:r>
            <a:r>
              <a:rPr lang="ru-RU" sz="1800" dirty="0" smtClean="0"/>
              <a:t> </a:t>
            </a:r>
            <a:r>
              <a:rPr lang="ru-RU" sz="1800" dirty="0" err="1" smtClean="0"/>
              <a:t>квітки</a:t>
            </a:r>
            <a:r>
              <a:rPr lang="ru-RU" sz="1800" dirty="0" smtClean="0"/>
              <a:t> </a:t>
            </a:r>
            <a:r>
              <a:rPr lang="ru-RU" sz="1800" dirty="0" err="1" smtClean="0"/>
              <a:t>білого</a:t>
            </a:r>
            <a:r>
              <a:rPr lang="ru-RU" sz="1800" dirty="0" smtClean="0"/>
              <a:t> </a:t>
            </a:r>
            <a:r>
              <a:rPr lang="ru-RU" sz="1800" dirty="0" err="1" smtClean="0"/>
              <a:t>кольору</a:t>
            </a:r>
            <a:r>
              <a:rPr lang="ru-RU" sz="1800" dirty="0" smtClean="0"/>
              <a:t> </a:t>
            </a:r>
            <a:r>
              <a:rPr lang="ru-RU" sz="1800" dirty="0" err="1" smtClean="0"/>
              <a:t>виходять</a:t>
            </a:r>
            <a:r>
              <a:rPr lang="ru-RU" sz="1800" dirty="0" smtClean="0"/>
              <a:t> </a:t>
            </a:r>
            <a:r>
              <a:rPr lang="ru-RU" sz="1800" dirty="0" err="1" smtClean="0"/>
              <a:t>з</a:t>
            </a:r>
            <a:r>
              <a:rPr lang="ru-RU" sz="1800" dirty="0" smtClean="0"/>
              <a:t> </a:t>
            </a:r>
            <a:r>
              <a:rPr lang="ru-RU" sz="1800" dirty="0" err="1" smtClean="0"/>
              <a:t>кутів</a:t>
            </a:r>
            <a:r>
              <a:rPr lang="ru-RU" sz="1800" dirty="0" smtClean="0"/>
              <a:t> </a:t>
            </a:r>
            <a:r>
              <a:rPr lang="ru-RU" sz="1800" dirty="0" err="1" smtClean="0"/>
              <a:t>лускатих</a:t>
            </a:r>
            <a:r>
              <a:rPr lang="ru-RU" sz="1800" dirty="0" smtClean="0"/>
              <a:t> </a:t>
            </a:r>
            <a:r>
              <a:rPr lang="ru-RU" sz="1800" dirty="0" err="1" smtClean="0"/>
              <a:t>листочків</a:t>
            </a:r>
            <a:r>
              <a:rPr lang="ru-RU" sz="1800" dirty="0" smtClean="0"/>
              <a:t> </a:t>
            </a:r>
            <a:br>
              <a:rPr lang="ru-RU" sz="1800" dirty="0" smtClean="0"/>
            </a:br>
            <a:r>
              <a:rPr lang="ru-RU" sz="1800" dirty="0" smtClean="0"/>
              <a:t>Листки:  Листки </a:t>
            </a:r>
            <a:r>
              <a:rPr lang="ru-RU" sz="1800" dirty="0" err="1" smtClean="0"/>
              <a:t>спіральні</a:t>
            </a:r>
            <a:r>
              <a:rPr lang="ru-RU" sz="1800" dirty="0" smtClean="0"/>
              <a:t>, </a:t>
            </a:r>
            <a:r>
              <a:rPr lang="ru-RU" sz="1800" dirty="0" err="1" smtClean="0"/>
              <a:t>лускаті</a:t>
            </a:r>
            <a:r>
              <a:rPr lang="ru-RU" sz="1800" dirty="0" smtClean="0"/>
              <a:t>, при </a:t>
            </a:r>
            <a:r>
              <a:rPr lang="ru-RU" sz="1800" dirty="0" err="1" smtClean="0"/>
              <a:t>основі</a:t>
            </a:r>
            <a:r>
              <a:rPr lang="ru-RU" sz="1800" dirty="0" smtClean="0"/>
              <a:t> — </a:t>
            </a:r>
            <a:r>
              <a:rPr lang="ru-RU" sz="1800" dirty="0" err="1" smtClean="0"/>
              <a:t>з</a:t>
            </a:r>
            <a:r>
              <a:rPr lang="ru-RU" sz="1800" dirty="0" smtClean="0"/>
              <a:t> короткою </a:t>
            </a:r>
            <a:r>
              <a:rPr lang="ru-RU" sz="1800" dirty="0" err="1" smtClean="0"/>
              <a:t>шпоркою</a:t>
            </a:r>
            <a:r>
              <a:rPr lang="ru-RU" sz="1800" dirty="0" smtClean="0"/>
              <a:t>, </a:t>
            </a:r>
            <a:r>
              <a:rPr lang="ru-RU" sz="1800" dirty="0" err="1" smtClean="0"/>
              <a:t>з</a:t>
            </a:r>
            <a:r>
              <a:rPr lang="ru-RU" sz="1800" dirty="0" smtClean="0"/>
              <a:t> </a:t>
            </a:r>
            <a:r>
              <a:rPr lang="ru-RU" sz="1800" dirty="0" err="1" smtClean="0"/>
              <a:t>голчастими</a:t>
            </a:r>
            <a:r>
              <a:rPr lang="ru-RU" sz="1800" dirty="0" smtClean="0"/>
              <a:t> </a:t>
            </a:r>
            <a:r>
              <a:rPr lang="ru-RU" sz="1800" dirty="0" err="1" smtClean="0"/>
              <a:t>або</a:t>
            </a:r>
            <a:r>
              <a:rPr lang="ru-RU" sz="1800" dirty="0" smtClean="0"/>
              <a:t> </a:t>
            </a:r>
            <a:r>
              <a:rPr lang="ru-RU" sz="1800" dirty="0" err="1" smtClean="0"/>
              <a:t>шилоподібними</a:t>
            </a:r>
            <a:r>
              <a:rPr lang="ru-RU" sz="1800" dirty="0" smtClean="0"/>
              <a:t> (1–3 см </a:t>
            </a:r>
            <a:r>
              <a:rPr lang="ru-RU" sz="1800" dirty="0" err="1" smtClean="0"/>
              <a:t>завд</a:t>
            </a:r>
            <a:r>
              <a:rPr lang="ru-RU" sz="1800" dirty="0" smtClean="0"/>
              <a:t>.) так </a:t>
            </a:r>
            <a:r>
              <a:rPr lang="ru-RU" sz="1800" dirty="0" err="1" smtClean="0"/>
              <a:t>званими</a:t>
            </a:r>
            <a:r>
              <a:rPr lang="ru-RU" sz="1800" dirty="0" smtClean="0"/>
              <a:t> </a:t>
            </a:r>
            <a:r>
              <a:rPr lang="ru-RU" sz="1800" dirty="0" err="1" smtClean="0"/>
              <a:t>кладодіями</a:t>
            </a:r>
            <a:r>
              <a:rPr lang="ru-RU" sz="1800" dirty="0" smtClean="0"/>
              <a:t>, </a:t>
            </a:r>
            <a:r>
              <a:rPr lang="ru-RU" sz="1800" dirty="0" err="1" smtClean="0"/>
              <a:t>зібраними</a:t>
            </a:r>
            <a:r>
              <a:rPr lang="ru-RU" sz="1800" dirty="0" smtClean="0"/>
              <a:t> пучками по 3–6 у пазухах. Коренева система: </a:t>
            </a:r>
            <a:br>
              <a:rPr lang="ru-RU" sz="1800" dirty="0" smtClean="0"/>
            </a:br>
            <a:r>
              <a:rPr lang="ru-RU" sz="1800" dirty="0" smtClean="0"/>
              <a:t> </a:t>
            </a:r>
            <a:r>
              <a:rPr lang="ru-RU" sz="1800" dirty="0" err="1" smtClean="0"/>
              <a:t>Кореневище</a:t>
            </a:r>
            <a:r>
              <a:rPr lang="ru-RU" sz="1800" dirty="0" smtClean="0"/>
              <a:t> </a:t>
            </a:r>
            <a:r>
              <a:rPr lang="ru-RU" sz="1800" dirty="0" err="1" smtClean="0"/>
              <a:t>товсте</a:t>
            </a:r>
            <a:r>
              <a:rPr lang="ru-RU" sz="1800" dirty="0" smtClean="0"/>
              <a:t>, буре, </a:t>
            </a:r>
            <a:r>
              <a:rPr lang="ru-RU" sz="1800" dirty="0" err="1" smtClean="0"/>
              <a:t>з</a:t>
            </a:r>
            <a:r>
              <a:rPr lang="ru-RU" sz="1800" dirty="0" smtClean="0"/>
              <a:t> </a:t>
            </a:r>
            <a:r>
              <a:rPr lang="ru-RU" sz="1800" dirty="0" err="1" smtClean="0"/>
              <a:t>кількома</a:t>
            </a:r>
            <a:r>
              <a:rPr lang="ru-RU" sz="1800" dirty="0" smtClean="0"/>
              <a:t> стеблами. </a:t>
            </a:r>
            <a:r>
              <a:rPr lang="ru-RU" sz="1800" dirty="0" err="1" smtClean="0"/>
              <a:t>Квітки</a:t>
            </a:r>
            <a:r>
              <a:rPr lang="ru-RU" sz="1800" dirty="0" smtClean="0"/>
              <a:t>:  </a:t>
            </a:r>
            <a:r>
              <a:rPr lang="ru-RU" sz="1800" dirty="0" err="1" smtClean="0"/>
              <a:t>Квітки</a:t>
            </a:r>
            <a:r>
              <a:rPr lang="ru-RU" sz="1800" dirty="0" smtClean="0"/>
              <a:t> </a:t>
            </a:r>
            <a:r>
              <a:rPr lang="ru-RU" sz="1800" dirty="0" err="1" smtClean="0"/>
              <a:t>одностатеві</a:t>
            </a:r>
            <a:r>
              <a:rPr lang="ru-RU" sz="1800" dirty="0" smtClean="0"/>
              <a:t>, </a:t>
            </a:r>
            <a:r>
              <a:rPr lang="ru-RU" sz="1800" dirty="0" err="1" smtClean="0"/>
              <a:t>різновеликі</a:t>
            </a:r>
            <a:r>
              <a:rPr lang="ru-RU" sz="1800" dirty="0" smtClean="0"/>
              <a:t> (</a:t>
            </a:r>
            <a:r>
              <a:rPr lang="ru-RU" sz="1800" dirty="0" err="1" smtClean="0"/>
              <a:t>жіночі</a:t>
            </a:r>
            <a:r>
              <a:rPr lang="ru-RU" sz="1800" dirty="0" smtClean="0"/>
              <a:t> </a:t>
            </a:r>
            <a:r>
              <a:rPr lang="ru-RU" sz="1800" dirty="0" err="1" smtClean="0"/>
              <a:t>удвоє</a:t>
            </a:r>
            <a:r>
              <a:rPr lang="ru-RU" sz="1800" dirty="0" smtClean="0"/>
              <a:t> </a:t>
            </a:r>
            <a:r>
              <a:rPr lang="ru-RU" sz="1800" dirty="0" err="1" smtClean="0"/>
              <a:t>менші</a:t>
            </a:r>
            <a:r>
              <a:rPr lang="ru-RU" sz="1800" dirty="0" smtClean="0"/>
              <a:t> за </a:t>
            </a:r>
            <a:r>
              <a:rPr lang="ru-RU" sz="1800" dirty="0" err="1" smtClean="0"/>
              <a:t>чоловічі</a:t>
            </a:r>
            <a:r>
              <a:rPr lang="ru-RU" sz="1800" dirty="0" smtClean="0"/>
              <a:t>), </a:t>
            </a:r>
            <a:r>
              <a:rPr lang="ru-RU" sz="1800" dirty="0" err="1" smtClean="0"/>
              <a:t>розміщені</a:t>
            </a:r>
            <a:r>
              <a:rPr lang="ru-RU" sz="1800" dirty="0" smtClean="0"/>
              <a:t> </a:t>
            </a:r>
            <a:r>
              <a:rPr lang="ru-RU" sz="1800" dirty="0" err="1" smtClean="0"/>
              <a:t>поодинці</a:t>
            </a:r>
            <a:r>
              <a:rPr lang="ru-RU" sz="1800" dirty="0" smtClean="0"/>
              <a:t> </a:t>
            </a:r>
            <a:r>
              <a:rPr lang="ru-RU" sz="1800" dirty="0" err="1" smtClean="0"/>
              <a:t>або</a:t>
            </a:r>
            <a:r>
              <a:rPr lang="ru-RU" sz="1800" dirty="0" smtClean="0"/>
              <a:t> по </a:t>
            </a:r>
            <a:r>
              <a:rPr lang="ru-RU" sz="1800" dirty="0" err="1" smtClean="0"/>
              <a:t>дві</a:t>
            </a:r>
            <a:r>
              <a:rPr lang="ru-RU" sz="1800" dirty="0" smtClean="0"/>
              <a:t> у пазухах </a:t>
            </a:r>
            <a:r>
              <a:rPr lang="ru-RU" sz="1800" dirty="0" err="1" smtClean="0"/>
              <a:t>листків</a:t>
            </a:r>
            <a:r>
              <a:rPr lang="ru-RU" sz="1800" dirty="0" smtClean="0"/>
              <a:t> на </a:t>
            </a:r>
            <a:r>
              <a:rPr lang="ru-RU" sz="1800" dirty="0" err="1" smtClean="0"/>
              <a:t>довгих</a:t>
            </a:r>
            <a:r>
              <a:rPr lang="ru-RU" sz="1800" dirty="0" smtClean="0"/>
              <a:t> (5–12 см) </a:t>
            </a:r>
            <a:r>
              <a:rPr lang="ru-RU" sz="1800" dirty="0" err="1" smtClean="0"/>
              <a:t>звислих</a:t>
            </a:r>
            <a:r>
              <a:rPr lang="ru-RU" sz="1800" dirty="0" smtClean="0"/>
              <a:t> </a:t>
            </a:r>
            <a:r>
              <a:rPr lang="ru-RU" sz="1800" dirty="0" err="1" smtClean="0"/>
              <a:t>квітконіжках</a:t>
            </a:r>
            <a:r>
              <a:rPr lang="ru-RU" sz="1800" dirty="0" smtClean="0"/>
              <a:t>, </a:t>
            </a:r>
            <a:r>
              <a:rPr lang="ru-RU" sz="1800" dirty="0" err="1" smtClean="0"/>
              <a:t>які</a:t>
            </a:r>
            <a:r>
              <a:rPr lang="ru-RU" sz="1800" dirty="0" smtClean="0"/>
              <a:t> </a:t>
            </a:r>
            <a:r>
              <a:rPr lang="ru-RU" sz="1800" dirty="0" err="1" smtClean="0"/>
              <a:t>посередині</a:t>
            </a:r>
            <a:r>
              <a:rPr lang="ru-RU" sz="1800" dirty="0" smtClean="0"/>
              <a:t> </a:t>
            </a:r>
            <a:r>
              <a:rPr lang="ru-RU" sz="1800" dirty="0" err="1" smtClean="0"/>
              <a:t>або</a:t>
            </a:r>
            <a:r>
              <a:rPr lang="ru-RU" sz="1800" dirty="0" smtClean="0"/>
              <a:t> </a:t>
            </a:r>
            <a:r>
              <a:rPr lang="ru-RU" sz="1800" dirty="0" err="1" smtClean="0"/>
              <a:t>вище</a:t>
            </a:r>
            <a:r>
              <a:rPr lang="ru-RU" sz="1800" dirty="0" smtClean="0"/>
              <a:t> </a:t>
            </a:r>
            <a:r>
              <a:rPr lang="ru-RU" sz="1800" dirty="0" err="1" smtClean="0"/>
              <a:t>мають</a:t>
            </a:r>
            <a:r>
              <a:rPr lang="ru-RU" sz="1800" dirty="0" smtClean="0"/>
              <a:t> </a:t>
            </a:r>
            <a:r>
              <a:rPr lang="ru-RU" sz="1800" dirty="0" err="1" smtClean="0"/>
              <a:t>зчленування</a:t>
            </a:r>
            <a:r>
              <a:rPr lang="ru-RU" sz="1800" dirty="0" smtClean="0"/>
              <a:t>; </a:t>
            </a:r>
            <a:r>
              <a:rPr lang="ru-RU" sz="1800" dirty="0" err="1" smtClean="0"/>
              <a:t>оцвітина</a:t>
            </a:r>
            <a:r>
              <a:rPr lang="ru-RU" sz="1800" dirty="0" smtClean="0"/>
              <a:t> проста, правильна, </a:t>
            </a:r>
            <a:r>
              <a:rPr lang="ru-RU" sz="1800" dirty="0" err="1" smtClean="0"/>
              <a:t>білувата</a:t>
            </a:r>
            <a:r>
              <a:rPr lang="ru-RU" sz="1800" dirty="0" smtClean="0"/>
              <a:t> </a:t>
            </a:r>
            <a:r>
              <a:rPr lang="ru-RU" sz="1800" dirty="0" err="1" smtClean="0"/>
              <a:t>чи</a:t>
            </a:r>
            <a:r>
              <a:rPr lang="ru-RU" sz="1800" dirty="0" smtClean="0"/>
              <a:t> </a:t>
            </a:r>
            <a:r>
              <a:rPr lang="ru-RU" sz="1800" dirty="0" err="1" smtClean="0"/>
              <a:t>жовтаво-зелена</a:t>
            </a:r>
            <a:r>
              <a:rPr lang="ru-RU" sz="1800" dirty="0" smtClean="0"/>
              <a:t>, </a:t>
            </a:r>
            <a:r>
              <a:rPr lang="ru-RU" sz="1800" dirty="0" err="1" smtClean="0"/>
              <a:t>зрослопелюсткова</a:t>
            </a:r>
            <a:r>
              <a:rPr lang="ru-RU" sz="1800" dirty="0" smtClean="0"/>
              <a:t>, </a:t>
            </a:r>
            <a:r>
              <a:rPr lang="ru-RU" sz="1800" dirty="0" err="1" smtClean="0"/>
              <a:t>дзвоникувато-лійкувата</a:t>
            </a:r>
            <a:r>
              <a:rPr lang="ru-RU" sz="1800" dirty="0" smtClean="0"/>
              <a:t>, </a:t>
            </a:r>
            <a:r>
              <a:rPr lang="ru-RU" sz="1800" dirty="0" err="1" smtClean="0"/>
              <a:t>глибокошестироздільна</a:t>
            </a:r>
            <a:r>
              <a:rPr lang="ru-RU" sz="1800" dirty="0" smtClean="0"/>
              <a:t>.</a:t>
            </a:r>
            <a:br>
              <a:rPr lang="ru-RU" sz="1800" dirty="0" smtClean="0"/>
            </a:br>
            <a:r>
              <a:rPr lang="ru-RU" sz="1800" dirty="0" smtClean="0"/>
              <a:t>Плоди:  </a:t>
            </a:r>
            <a:r>
              <a:rPr lang="ru-RU" sz="1800" dirty="0" err="1" smtClean="0"/>
              <a:t>Плід</a:t>
            </a:r>
            <a:r>
              <a:rPr lang="ru-RU" sz="1800" dirty="0" smtClean="0"/>
              <a:t> — кругла ягода, </a:t>
            </a:r>
            <a:r>
              <a:rPr lang="ru-RU" sz="1800" dirty="0" err="1" smtClean="0"/>
              <a:t>спочатку</a:t>
            </a:r>
            <a:r>
              <a:rPr lang="ru-RU" sz="1800" dirty="0" smtClean="0"/>
              <a:t> зелена, а при </a:t>
            </a:r>
            <a:r>
              <a:rPr lang="ru-RU" sz="1800" dirty="0" err="1" smtClean="0"/>
              <a:t>достиганні</a:t>
            </a:r>
            <a:r>
              <a:rPr lang="ru-RU" sz="1800" dirty="0" smtClean="0"/>
              <a:t> </a:t>
            </a:r>
            <a:r>
              <a:rPr lang="ru-RU" sz="1800" dirty="0" err="1" smtClean="0"/>
              <a:t>стає</a:t>
            </a:r>
            <a:r>
              <a:rPr lang="ru-RU" sz="1800" dirty="0" smtClean="0"/>
              <a:t> </a:t>
            </a:r>
            <a:r>
              <a:rPr lang="ru-RU" sz="1800" dirty="0" err="1" smtClean="0"/>
              <a:t>яскраво-червоною</a:t>
            </a:r>
            <a:r>
              <a:rPr lang="ru-RU" sz="1800" dirty="0" smtClean="0"/>
              <a:t>. </a:t>
            </a:r>
            <a:r>
              <a:rPr lang="ru-RU" sz="1800" dirty="0" err="1" smtClean="0"/>
              <a:t>Цвіте</a:t>
            </a:r>
            <a:r>
              <a:rPr lang="ru-RU" sz="1800" dirty="0" smtClean="0"/>
              <a:t>:  в </a:t>
            </a:r>
            <a:r>
              <a:rPr lang="ru-RU" sz="1800" dirty="0" err="1" smtClean="0"/>
              <a:t>червні-липні</a:t>
            </a:r>
            <a:r>
              <a:rPr lang="ru-RU" sz="1800" dirty="0" smtClean="0"/>
              <a:t> </a:t>
            </a:r>
            <a:r>
              <a:rPr lang="ru-RU" sz="1800" dirty="0" err="1" smtClean="0"/>
              <a:t>Екологічні</a:t>
            </a:r>
            <a:r>
              <a:rPr lang="ru-RU" sz="1800" dirty="0" smtClean="0"/>
              <a:t> </a:t>
            </a:r>
            <a:r>
              <a:rPr lang="ru-RU" sz="1800" dirty="0" err="1" smtClean="0"/>
              <a:t>умови</a:t>
            </a:r>
            <a:r>
              <a:rPr lang="ru-RU" sz="1800" dirty="0" smtClean="0"/>
              <a:t>:  </a:t>
            </a:r>
            <a:r>
              <a:rPr lang="ru-RU" sz="1800" dirty="0" err="1" smtClean="0"/>
              <a:t>Рослина</a:t>
            </a:r>
            <a:r>
              <a:rPr lang="ru-RU" sz="1800" dirty="0" smtClean="0"/>
              <a:t> </a:t>
            </a:r>
            <a:r>
              <a:rPr lang="ru-RU" sz="1800" dirty="0" err="1" smtClean="0"/>
              <a:t>поширена</a:t>
            </a:r>
            <a:r>
              <a:rPr lang="ru-RU" sz="1800" dirty="0" smtClean="0"/>
              <a:t> на </a:t>
            </a:r>
            <a:r>
              <a:rPr lang="ru-RU" sz="1800" dirty="0" err="1" smtClean="0"/>
              <a:t>узліссях</a:t>
            </a:r>
            <a:r>
              <a:rPr lang="ru-RU" sz="1800" dirty="0" smtClean="0"/>
              <a:t>, </a:t>
            </a:r>
            <a:r>
              <a:rPr lang="ru-RU" sz="1800" dirty="0" err="1" smtClean="0"/>
              <a:t>вологих</a:t>
            </a:r>
            <a:r>
              <a:rPr lang="ru-RU" sz="1800" dirty="0" smtClean="0"/>
              <a:t> луках, </a:t>
            </a:r>
            <a:r>
              <a:rPr lang="ru-RU" sz="1800" dirty="0" err="1" smtClean="0"/>
              <a:t>схилах</a:t>
            </a:r>
            <a:r>
              <a:rPr lang="ru-RU" sz="1800" dirty="0" smtClean="0"/>
              <a:t> </a:t>
            </a:r>
            <a:r>
              <a:rPr lang="ru-RU" sz="1800" dirty="0" err="1" smtClean="0"/>
              <a:t>річок</a:t>
            </a:r>
            <a:r>
              <a:rPr lang="ru-RU" sz="1800" dirty="0" smtClean="0"/>
              <a:t>, </a:t>
            </a:r>
            <a:r>
              <a:rPr lang="ru-RU" sz="1800" dirty="0" err="1" smtClean="0"/>
              <a:t>пагорбах</a:t>
            </a:r>
            <a:r>
              <a:rPr lang="ru-RU" sz="1800" dirty="0" smtClean="0"/>
              <a:t>, </a:t>
            </a:r>
            <a:r>
              <a:rPr lang="ru-RU" sz="1800" dirty="0" err="1" smtClean="0"/>
              <a:t>сонячних</a:t>
            </a:r>
            <a:r>
              <a:rPr lang="ru-RU" sz="1800" dirty="0" smtClean="0"/>
              <a:t> </a:t>
            </a:r>
            <a:r>
              <a:rPr lang="ru-RU" sz="1800" dirty="0" err="1" smtClean="0"/>
              <a:t>галявинах</a:t>
            </a:r>
            <a:r>
              <a:rPr lang="ru-RU" sz="1800" dirty="0" smtClean="0"/>
              <a:t>. У </a:t>
            </a:r>
            <a:r>
              <a:rPr lang="ru-RU" sz="1800" dirty="0" err="1" smtClean="0"/>
              <a:t>період</a:t>
            </a:r>
            <a:r>
              <a:rPr lang="ru-RU" sz="1800" dirty="0" smtClean="0"/>
              <a:t> </a:t>
            </a:r>
            <a:r>
              <a:rPr lang="ru-RU" sz="1800" dirty="0" err="1" smtClean="0"/>
              <a:t>достигання</a:t>
            </a:r>
            <a:r>
              <a:rPr lang="ru-RU" sz="1800" dirty="0" smtClean="0"/>
              <a:t> </a:t>
            </a:r>
            <a:r>
              <a:rPr lang="ru-RU" sz="1800" dirty="0" err="1" smtClean="0"/>
              <a:t>плодів</a:t>
            </a:r>
            <a:r>
              <a:rPr lang="ru-RU" sz="1800" dirty="0" smtClean="0"/>
              <a:t> </a:t>
            </a:r>
            <a:r>
              <a:rPr lang="ru-RU" sz="1800" dirty="0" err="1" smtClean="0"/>
              <a:t>рослина</a:t>
            </a:r>
            <a:r>
              <a:rPr lang="ru-RU" sz="1800" dirty="0" smtClean="0"/>
              <a:t> </a:t>
            </a:r>
            <a:r>
              <a:rPr lang="ru-RU" sz="1800" dirty="0" err="1" smtClean="0"/>
              <a:t>надзвичайно</a:t>
            </a:r>
            <a:r>
              <a:rPr lang="ru-RU" sz="1800" dirty="0" smtClean="0"/>
              <a:t> декоративна. </a:t>
            </a:r>
            <a:r>
              <a:rPr lang="ru-RU" sz="1800" dirty="0" err="1" smtClean="0"/>
              <a:t>Проростає</a:t>
            </a:r>
            <a:r>
              <a:rPr lang="ru-RU" sz="1800" dirty="0" smtClean="0"/>
              <a:t>:  росте по </a:t>
            </a:r>
            <a:r>
              <a:rPr lang="ru-RU" sz="1800" dirty="0" err="1" smtClean="0"/>
              <a:t>всій</a:t>
            </a:r>
            <a:r>
              <a:rPr lang="ru-RU" sz="1800" dirty="0" smtClean="0"/>
              <a:t> </a:t>
            </a:r>
            <a:r>
              <a:rPr lang="ru-RU" sz="1800" dirty="0" err="1" smtClean="0"/>
              <a:t>території</a:t>
            </a:r>
            <a:r>
              <a:rPr lang="ru-RU" sz="1800" dirty="0" smtClean="0"/>
              <a:t> </a:t>
            </a:r>
            <a:r>
              <a:rPr lang="ru-RU" sz="1800" dirty="0" err="1" smtClean="0"/>
              <a:t>України</a:t>
            </a:r>
            <a:r>
              <a:rPr lang="ru-RU" sz="1800" dirty="0" smtClean="0"/>
              <a:t> на </a:t>
            </a:r>
            <a:r>
              <a:rPr lang="ru-RU" sz="1800" dirty="0" err="1" smtClean="0"/>
              <a:t>заплавних</a:t>
            </a:r>
            <a:r>
              <a:rPr lang="ru-RU" sz="1800" dirty="0" smtClean="0"/>
              <a:t> луках, у </a:t>
            </a:r>
            <a:r>
              <a:rPr lang="ru-RU" sz="1800" dirty="0" err="1" smtClean="0"/>
              <a:t>трав’янистих</a:t>
            </a:r>
            <a:r>
              <a:rPr lang="ru-RU" sz="1800" dirty="0" smtClean="0"/>
              <a:t> </a:t>
            </a:r>
            <a:r>
              <a:rPr lang="ru-RU" sz="1800" dirty="0" err="1" smtClean="0"/>
              <a:t>місцях</a:t>
            </a:r>
            <a:r>
              <a:rPr lang="ru-RU" sz="1800" dirty="0" smtClean="0"/>
              <a:t>, </a:t>
            </a:r>
            <a:r>
              <a:rPr lang="ru-RU" sz="1800" dirty="0" err="1" smtClean="0"/>
              <a:t>серед</a:t>
            </a:r>
            <a:r>
              <a:rPr lang="ru-RU" sz="1800" dirty="0" smtClean="0"/>
              <a:t> </a:t>
            </a:r>
            <a:r>
              <a:rPr lang="ru-RU" sz="1800" dirty="0" err="1" smtClean="0"/>
              <a:t>чагарників</a:t>
            </a:r>
            <a:r>
              <a:rPr lang="ru-RU" sz="1800" dirty="0" smtClean="0"/>
              <a:t>, </a:t>
            </a:r>
            <a:r>
              <a:rPr lang="ru-RU" sz="1800" dirty="0" err="1" smtClean="0"/>
              <a:t>у</a:t>
            </a:r>
            <a:r>
              <a:rPr lang="ru-RU" sz="1800" dirty="0" smtClean="0"/>
              <a:t> </a:t>
            </a:r>
            <a:r>
              <a:rPr lang="ru-RU" sz="1800" dirty="0" err="1" smtClean="0"/>
              <a:t>світлих</a:t>
            </a:r>
            <a:r>
              <a:rPr lang="ru-RU" sz="1800" dirty="0" smtClean="0"/>
              <a:t> </a:t>
            </a:r>
            <a:r>
              <a:rPr lang="ru-RU" sz="1800" dirty="0" err="1" smtClean="0"/>
              <a:t>лісах</a:t>
            </a:r>
            <a:r>
              <a:rPr lang="ru-RU" sz="1800" dirty="0" smtClean="0"/>
              <a:t>, </a:t>
            </a:r>
            <a:r>
              <a:rPr lang="ru-RU" sz="1800" dirty="0" err="1" smtClean="0"/>
              <a:t>інколи</a:t>
            </a:r>
            <a:r>
              <a:rPr lang="ru-RU" sz="1800" dirty="0" smtClean="0"/>
              <a:t> — на полях та на межах. </a:t>
            </a:r>
            <a:r>
              <a:rPr lang="ru-RU" sz="1800" dirty="0" err="1" smtClean="0"/>
              <a:t>Культивується</a:t>
            </a:r>
            <a:r>
              <a:rPr lang="ru-RU" sz="1800" dirty="0" smtClean="0"/>
              <a:t> у </a:t>
            </a:r>
            <a:r>
              <a:rPr lang="ru-RU" sz="1800" dirty="0" err="1" smtClean="0"/>
              <a:t>Європі</a:t>
            </a:r>
            <a:r>
              <a:rPr lang="ru-RU" sz="1800" dirty="0" smtClean="0"/>
              <a:t> як </a:t>
            </a:r>
            <a:r>
              <a:rPr lang="ru-RU" sz="1800" dirty="0" err="1" smtClean="0"/>
              <a:t>овочева</a:t>
            </a:r>
            <a:r>
              <a:rPr lang="ru-RU" sz="1800" dirty="0" smtClean="0"/>
              <a:t> культура.</a:t>
            </a:r>
            <a:r>
              <a:rPr lang="ru-RU" dirty="0" smtClean="0"/>
              <a:t/>
            </a:r>
            <a:br>
              <a:rPr lang="ru-RU" dirty="0" smtClean="0"/>
            </a:br>
            <a:endParaRPr lang="ru-RU" dirty="0"/>
          </a:p>
        </p:txBody>
      </p:sp>
    </p:spTree>
  </p:cSld>
  <p:clrMapOvr>
    <a:masterClrMapping/>
  </p:clrMapOvr>
  <p:transition>
    <p:dissolv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214290"/>
            <a:ext cx="8501122" cy="6500858"/>
          </a:xfrm>
        </p:spPr>
        <p:txBody>
          <a:bodyPr/>
          <a:lstStyle/>
          <a:p>
            <a:endParaRPr lang="ru-RU" dirty="0"/>
          </a:p>
        </p:txBody>
      </p:sp>
      <p:pic>
        <p:nvPicPr>
          <p:cNvPr id="4" name="Рисунок 3" descr="220px-Asparagus_produce-1.jpg"/>
          <p:cNvPicPr>
            <a:picLocks noChangeAspect="1"/>
          </p:cNvPicPr>
          <p:nvPr/>
        </p:nvPicPr>
        <p:blipFill>
          <a:blip r:embed="rId2"/>
          <a:stretch>
            <a:fillRect/>
          </a:stretch>
        </p:blipFill>
        <p:spPr>
          <a:xfrm>
            <a:off x="571472" y="357166"/>
            <a:ext cx="4000528" cy="6143668"/>
          </a:xfrm>
          <a:prstGeom prst="rect">
            <a:avLst/>
          </a:prstGeom>
        </p:spPr>
      </p:pic>
      <p:pic>
        <p:nvPicPr>
          <p:cNvPr id="5" name="Рисунок 4" descr="holodok_likarskiy_sparja_2.jpg"/>
          <p:cNvPicPr>
            <a:picLocks noChangeAspect="1"/>
          </p:cNvPicPr>
          <p:nvPr/>
        </p:nvPicPr>
        <p:blipFill>
          <a:blip r:embed="rId3" cstate="print"/>
          <a:stretch>
            <a:fillRect/>
          </a:stretch>
        </p:blipFill>
        <p:spPr>
          <a:xfrm>
            <a:off x="4643438" y="357166"/>
            <a:ext cx="4214842" cy="607223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p:wipe dir="d"/>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285728"/>
            <a:ext cx="8501122" cy="6215106"/>
          </a:xfrm>
        </p:spPr>
        <p:txBody>
          <a:bodyPr/>
          <a:lstStyle/>
          <a:p>
            <a:endParaRPr lang="ru-RU" dirty="0"/>
          </a:p>
        </p:txBody>
      </p:sp>
      <p:pic>
        <p:nvPicPr>
          <p:cNvPr id="4" name="Рисунок 3" descr="enotera_v_sady_4.jpg"/>
          <p:cNvPicPr>
            <a:picLocks noChangeAspect="1"/>
          </p:cNvPicPr>
          <p:nvPr/>
        </p:nvPicPr>
        <p:blipFill>
          <a:blip r:embed="rId2"/>
          <a:stretch>
            <a:fillRect/>
          </a:stretch>
        </p:blipFill>
        <p:spPr>
          <a:xfrm>
            <a:off x="428596" y="214290"/>
            <a:ext cx="8501122" cy="6429420"/>
          </a:xfrm>
          <a:prstGeom prst="rect">
            <a:avLst/>
          </a:prstGeom>
          <a:ln>
            <a:noFill/>
          </a:ln>
          <a:effectLst>
            <a:outerShdw blurRad="292100" dist="139700" dir="2700000" algn="tl" rotWithShape="0">
              <a:srgbClr val="333333">
                <a:alpha val="65000"/>
              </a:srgbClr>
            </a:outerShdw>
          </a:effectLst>
        </p:spPr>
      </p:pic>
      <p:sp>
        <p:nvSpPr>
          <p:cNvPr id="6" name="Овал 5"/>
          <p:cNvSpPr/>
          <p:nvPr/>
        </p:nvSpPr>
        <p:spPr>
          <a:xfrm>
            <a:off x="4357686" y="4357694"/>
            <a:ext cx="4143404" cy="17145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sz="48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Кінець</a:t>
            </a:r>
            <a:r>
              <a:rPr lang="uk-UA" dirty="0" smtClean="0"/>
              <a:t> </a:t>
            </a:r>
            <a:endParaRPr lang="ru-RU" dirty="0"/>
          </a:p>
        </p:txBody>
      </p:sp>
    </p:spTree>
  </p:cSld>
  <p:clrMapOvr>
    <a:masterClrMapping/>
  </p:clrMapOvr>
  <p:transition>
    <p:wedg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anim calcmode="lin" valueType="num">
                                      <p:cBhvr additive="base">
                                        <p:cTn id="7" dur="500" fill="hold"/>
                                        <p:tgtEl>
                                          <p:spTgt spid="6">
                                            <p:bg/>
                                          </p:spTgt>
                                        </p:tgtEl>
                                        <p:attrNameLst>
                                          <p:attrName>ppt_x</p:attrName>
                                        </p:attrNameLst>
                                      </p:cBhvr>
                                      <p:tavLst>
                                        <p:tav tm="0">
                                          <p:val>
                                            <p:strVal val="#ppt_x"/>
                                          </p:val>
                                        </p:tav>
                                        <p:tav tm="100000">
                                          <p:val>
                                            <p:strVal val="#ppt_x"/>
                                          </p:val>
                                        </p:tav>
                                      </p:tavLst>
                                    </p:anim>
                                    <p:anim calcmode="lin" valueType="num">
                                      <p:cBhvr additive="base">
                                        <p:cTn id="8" dur="500" fill="hold"/>
                                        <p:tgtEl>
                                          <p:spTgt spid="6">
                                            <p:bg/>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71472" y="214290"/>
            <a:ext cx="8358246" cy="6429420"/>
          </a:xfrm>
        </p:spPr>
        <p:txBody>
          <a:bodyPr/>
          <a:lstStyle/>
          <a:p>
            <a:r>
              <a:rPr lang="uk-UA" sz="2000" dirty="0" smtClean="0"/>
              <a:t>4. </a:t>
            </a:r>
            <a:r>
              <a:rPr lang="ru-RU" sz="2000" dirty="0" err="1" smtClean="0"/>
              <a:t>Квіти</a:t>
            </a:r>
            <a:r>
              <a:rPr lang="ru-RU" sz="2000" dirty="0" smtClean="0"/>
              <a:t> </a:t>
            </a:r>
            <a:r>
              <a:rPr lang="ru-RU" sz="2000" dirty="0" err="1" smtClean="0"/>
              <a:t>збирають</a:t>
            </a:r>
            <a:r>
              <a:rPr lang="ru-RU" sz="2000" dirty="0" smtClean="0"/>
              <a:t> в </a:t>
            </a:r>
            <a:r>
              <a:rPr lang="ru-RU" sz="2000" dirty="0" err="1" smtClean="0"/>
              <a:t>період</a:t>
            </a:r>
            <a:r>
              <a:rPr lang="ru-RU" sz="2000" dirty="0" smtClean="0"/>
              <a:t> </a:t>
            </a:r>
            <a:r>
              <a:rPr lang="ru-RU" sz="2000" dirty="0" err="1" smtClean="0"/>
              <a:t>повного</a:t>
            </a:r>
            <a:r>
              <a:rPr lang="ru-RU" sz="2000" dirty="0" smtClean="0"/>
              <a:t> </a:t>
            </a:r>
            <a:r>
              <a:rPr lang="ru-RU" sz="2000" dirty="0" err="1" smtClean="0"/>
              <a:t>розпускання</a:t>
            </a:r>
            <a:r>
              <a:rPr lang="ru-RU" sz="2000" dirty="0" smtClean="0"/>
              <a:t>, </a:t>
            </a:r>
            <a:r>
              <a:rPr lang="ru-RU" sz="2000" dirty="0" err="1" smtClean="0"/>
              <a:t>іноді</a:t>
            </a:r>
            <a:r>
              <a:rPr lang="ru-RU" sz="2000" dirty="0" smtClean="0"/>
              <a:t> </a:t>
            </a:r>
            <a:r>
              <a:rPr lang="ru-RU" sz="2000" dirty="0" err="1" smtClean="0"/>
              <a:t>в</a:t>
            </a:r>
            <a:r>
              <a:rPr lang="ru-RU" sz="2000" dirty="0" smtClean="0"/>
              <a:t> </a:t>
            </a:r>
            <a:r>
              <a:rPr lang="ru-RU" sz="2000" dirty="0" err="1" smtClean="0"/>
              <a:t>стадії</a:t>
            </a:r>
            <a:r>
              <a:rPr lang="ru-RU" sz="2000" dirty="0" smtClean="0"/>
              <a:t> </a:t>
            </a:r>
            <a:r>
              <a:rPr lang="ru-RU" sz="2000" dirty="0" err="1" smtClean="0"/>
              <a:t>бутонізації</a:t>
            </a:r>
            <a:r>
              <a:rPr lang="ru-RU" sz="2000" dirty="0" smtClean="0"/>
              <a:t>. </a:t>
            </a:r>
            <a:r>
              <a:rPr lang="ru-RU" sz="2000" dirty="0" err="1" smtClean="0"/>
              <a:t>Сушать</a:t>
            </a:r>
            <a:r>
              <a:rPr lang="ru-RU" sz="2000" dirty="0" smtClean="0"/>
              <a:t> в </a:t>
            </a:r>
            <a:r>
              <a:rPr lang="ru-RU" sz="2000" dirty="0" err="1" smtClean="0"/>
              <a:t>тіні</a:t>
            </a:r>
            <a:r>
              <a:rPr lang="ru-RU" sz="2000" dirty="0" smtClean="0"/>
              <a:t>, </a:t>
            </a:r>
            <a:r>
              <a:rPr lang="ru-RU" sz="2000" dirty="0" err="1" smtClean="0"/>
              <a:t>іноді</a:t>
            </a:r>
            <a:r>
              <a:rPr lang="ru-RU" sz="2000" dirty="0" smtClean="0"/>
              <a:t> </a:t>
            </a:r>
            <a:r>
              <a:rPr lang="ru-RU" sz="2000" dirty="0" err="1" smtClean="0"/>
              <a:t>в</a:t>
            </a:r>
            <a:r>
              <a:rPr lang="ru-RU" sz="2000" dirty="0" smtClean="0"/>
              <a:t> </a:t>
            </a:r>
            <a:r>
              <a:rPr lang="ru-RU" sz="2000" dirty="0" err="1" smtClean="0"/>
              <a:t>затемненому</a:t>
            </a:r>
            <a:r>
              <a:rPr lang="ru-RU" sz="2000" dirty="0" smtClean="0"/>
              <a:t> </a:t>
            </a:r>
            <a:r>
              <a:rPr lang="ru-RU" sz="2000" dirty="0" err="1" smtClean="0"/>
              <a:t>приміщенні</a:t>
            </a:r>
            <a:r>
              <a:rPr lang="ru-RU" sz="2000" dirty="0" smtClean="0"/>
              <a:t> (</a:t>
            </a:r>
            <a:r>
              <a:rPr lang="ru-RU" sz="2000" dirty="0" err="1" smtClean="0"/>
              <a:t>волошки</a:t>
            </a:r>
            <a:r>
              <a:rPr lang="ru-RU" sz="2000" dirty="0" smtClean="0"/>
              <a:t>).</a:t>
            </a:r>
            <a:br>
              <a:rPr lang="ru-RU" sz="2000" dirty="0" smtClean="0"/>
            </a:br>
            <a:r>
              <a:rPr lang="ru-RU" sz="2000" dirty="0" smtClean="0"/>
              <a:t>5. Трави </a:t>
            </a:r>
            <a:r>
              <a:rPr lang="ru-RU" sz="2000" dirty="0" err="1" smtClean="0"/>
              <a:t>збирають</a:t>
            </a:r>
            <a:r>
              <a:rPr lang="ru-RU" sz="2000" dirty="0" smtClean="0"/>
              <a:t> в </a:t>
            </a:r>
            <a:r>
              <a:rPr lang="ru-RU" sz="2000" dirty="0" err="1" smtClean="0"/>
              <a:t>період</a:t>
            </a:r>
            <a:r>
              <a:rPr lang="ru-RU" sz="2000" dirty="0" smtClean="0"/>
              <a:t> </a:t>
            </a:r>
            <a:r>
              <a:rPr lang="ru-RU" sz="2000" dirty="0" err="1" smtClean="0"/>
              <a:t>повного</a:t>
            </a:r>
            <a:r>
              <a:rPr lang="ru-RU" sz="2000" dirty="0" smtClean="0"/>
              <a:t> </a:t>
            </a:r>
            <a:r>
              <a:rPr lang="ru-RU" sz="2000" dirty="0" err="1" smtClean="0"/>
              <a:t>цвітіння</a:t>
            </a:r>
            <a:r>
              <a:rPr lang="ru-RU" sz="2000" dirty="0" smtClean="0"/>
              <a:t> </a:t>
            </a:r>
            <a:r>
              <a:rPr lang="ru-RU" sz="2000" dirty="0" err="1" smtClean="0"/>
              <a:t>або</a:t>
            </a:r>
            <a:r>
              <a:rPr lang="ru-RU" sz="2000" dirty="0" smtClean="0"/>
              <a:t> </a:t>
            </a:r>
            <a:r>
              <a:rPr lang="ru-RU" sz="2000" dirty="0" err="1" smtClean="0"/>
              <a:t>бутонізації</a:t>
            </a:r>
            <a:r>
              <a:rPr lang="ru-RU" sz="2000" dirty="0" smtClean="0"/>
              <a:t>, </a:t>
            </a:r>
            <a:r>
              <a:rPr lang="ru-RU" sz="2000" dirty="0" err="1" smtClean="0"/>
              <a:t>зрізуючи</a:t>
            </a:r>
            <a:r>
              <a:rPr lang="ru-RU" sz="2000" dirty="0" smtClean="0"/>
              <a:t> всю </a:t>
            </a:r>
            <a:r>
              <a:rPr lang="ru-RU" sz="2000" dirty="0" err="1" smtClean="0"/>
              <a:t>надземну</a:t>
            </a:r>
            <a:r>
              <a:rPr lang="ru-RU" sz="2000" dirty="0" smtClean="0"/>
              <a:t> </a:t>
            </a:r>
            <a:r>
              <a:rPr lang="ru-RU" sz="2000" dirty="0" err="1" smtClean="0"/>
              <a:t>частину</a:t>
            </a:r>
            <a:r>
              <a:rPr lang="ru-RU" sz="2000" dirty="0" smtClean="0"/>
              <a:t> на </a:t>
            </a:r>
            <a:r>
              <a:rPr lang="ru-RU" sz="2000" dirty="0" err="1" smtClean="0"/>
              <a:t>рівні</a:t>
            </a:r>
            <a:r>
              <a:rPr lang="ru-RU" sz="2000" dirty="0" smtClean="0"/>
              <a:t> </a:t>
            </a:r>
            <a:r>
              <a:rPr lang="ru-RU" sz="2000" dirty="0" err="1" smtClean="0"/>
              <a:t>нижніх</a:t>
            </a:r>
            <a:r>
              <a:rPr lang="ru-RU" sz="2000" dirty="0" smtClean="0"/>
              <a:t> </a:t>
            </a:r>
            <a:r>
              <a:rPr lang="ru-RU" sz="2000" dirty="0" err="1" smtClean="0"/>
              <a:t>листків</a:t>
            </a:r>
            <a:r>
              <a:rPr lang="ru-RU" sz="2000" dirty="0" smtClean="0"/>
              <a:t>, у </a:t>
            </a:r>
            <a:r>
              <a:rPr lang="ru-RU" sz="2000" dirty="0" err="1" smtClean="0"/>
              <a:t>рослини</a:t>
            </a:r>
            <a:r>
              <a:rPr lang="ru-RU" sz="2000" dirty="0" smtClean="0"/>
              <a:t> </a:t>
            </a:r>
            <a:r>
              <a:rPr lang="ru-RU" sz="2000" dirty="0" err="1" smtClean="0"/>
              <a:t>з</a:t>
            </a:r>
            <a:r>
              <a:rPr lang="ru-RU" sz="2000" dirty="0" smtClean="0"/>
              <a:t> </a:t>
            </a:r>
            <a:r>
              <a:rPr lang="ru-RU" sz="2000" dirty="0" err="1" smtClean="0"/>
              <a:t>жорсткими</a:t>
            </a:r>
            <a:r>
              <a:rPr lang="ru-RU" sz="2000" dirty="0" smtClean="0"/>
              <a:t> стеблами (</a:t>
            </a:r>
            <a:r>
              <a:rPr lang="ru-RU" sz="2000" dirty="0" err="1" smtClean="0"/>
              <a:t>полин</a:t>
            </a:r>
            <a:r>
              <a:rPr lang="ru-RU" sz="2000" dirty="0" smtClean="0"/>
              <a:t>, череда) </a:t>
            </a:r>
            <a:r>
              <a:rPr lang="ru-RU" sz="2000" dirty="0" err="1" smtClean="0"/>
              <a:t>збирають</a:t>
            </a:r>
            <a:r>
              <a:rPr lang="ru-RU" sz="2000" dirty="0" smtClean="0"/>
              <a:t> </a:t>
            </a:r>
            <a:r>
              <a:rPr lang="ru-RU" sz="2000" dirty="0" err="1" smtClean="0"/>
              <a:t>окремо</a:t>
            </a:r>
            <a:r>
              <a:rPr lang="ru-RU" sz="2000" dirty="0" smtClean="0"/>
              <a:t> </a:t>
            </a:r>
            <a:r>
              <a:rPr lang="ru-RU" sz="2000" dirty="0" err="1" smtClean="0"/>
              <a:t>листя</a:t>
            </a:r>
            <a:r>
              <a:rPr lang="ru-RU" sz="2000" dirty="0" smtClean="0"/>
              <a:t> </a:t>
            </a:r>
            <a:r>
              <a:rPr lang="ru-RU" sz="2000" dirty="0" err="1" smtClean="0"/>
              <a:t>і</a:t>
            </a:r>
            <a:r>
              <a:rPr lang="ru-RU" sz="2000" dirty="0" smtClean="0"/>
              <a:t> </a:t>
            </a:r>
            <a:r>
              <a:rPr lang="ru-RU" sz="2000" dirty="0" err="1" smtClean="0"/>
              <a:t>квітучі</a:t>
            </a:r>
            <a:r>
              <a:rPr lang="ru-RU" sz="2000" dirty="0" smtClean="0"/>
              <a:t> </a:t>
            </a:r>
            <a:r>
              <a:rPr lang="ru-RU" sz="2000" dirty="0" err="1" smtClean="0"/>
              <a:t>верхівки</a:t>
            </a:r>
            <a:r>
              <a:rPr lang="ru-RU" sz="2000" dirty="0" smtClean="0"/>
              <a:t>. </a:t>
            </a:r>
            <a:r>
              <a:rPr lang="ru-RU" sz="2000" dirty="0" err="1" smtClean="0"/>
              <a:t>Сушать</a:t>
            </a:r>
            <a:r>
              <a:rPr lang="ru-RU" sz="2000" dirty="0" smtClean="0"/>
              <a:t> у тонких пучках, </a:t>
            </a:r>
            <a:r>
              <a:rPr lang="ru-RU" sz="2000" dirty="0" err="1" smtClean="0"/>
              <a:t>підвішуючи</a:t>
            </a:r>
            <a:r>
              <a:rPr lang="ru-RU" sz="2000" dirty="0" smtClean="0"/>
              <a:t> </a:t>
            </a:r>
            <a:r>
              <a:rPr lang="ru-RU" sz="2000" dirty="0" err="1" smtClean="0"/>
              <a:t>їх</a:t>
            </a:r>
            <a:r>
              <a:rPr lang="ru-RU" sz="2000" dirty="0" smtClean="0"/>
              <a:t> на </a:t>
            </a:r>
            <a:r>
              <a:rPr lang="ru-RU" sz="2000" dirty="0" err="1" smtClean="0"/>
              <a:t>протязі</a:t>
            </a:r>
            <a:r>
              <a:rPr lang="ru-RU" sz="2000" dirty="0" smtClean="0"/>
              <a:t>, </a:t>
            </a:r>
            <a:r>
              <a:rPr lang="ru-RU" sz="2000" dirty="0" err="1" smtClean="0"/>
              <a:t>або</a:t>
            </a:r>
            <a:r>
              <a:rPr lang="ru-RU" sz="2000" dirty="0" smtClean="0"/>
              <a:t> </a:t>
            </a:r>
            <a:r>
              <a:rPr lang="ru-RU" sz="2000" dirty="0" err="1" smtClean="0"/>
              <a:t>розкладають</a:t>
            </a:r>
            <a:r>
              <a:rPr lang="ru-RU" sz="2000" dirty="0" smtClean="0"/>
              <a:t> тонким шаром у </a:t>
            </a:r>
            <a:r>
              <a:rPr lang="ru-RU" sz="2000" dirty="0" err="1" smtClean="0"/>
              <a:t>затінку</a:t>
            </a:r>
            <a:r>
              <a:rPr lang="ru-RU" sz="2000" dirty="0" smtClean="0"/>
              <a:t> на добре </a:t>
            </a:r>
            <a:r>
              <a:rPr lang="ru-RU" sz="2000" dirty="0" err="1" smtClean="0"/>
              <a:t>провітрюваному</a:t>
            </a:r>
            <a:r>
              <a:rPr lang="ru-RU" sz="2000" dirty="0" smtClean="0"/>
              <a:t> </a:t>
            </a:r>
            <a:r>
              <a:rPr lang="ru-RU" sz="2000" dirty="0" err="1" smtClean="0"/>
              <a:t>місці</a:t>
            </a:r>
            <a:r>
              <a:rPr lang="ru-RU" sz="2000" dirty="0" smtClean="0"/>
              <a:t>, </a:t>
            </a:r>
            <a:r>
              <a:rPr lang="ru-RU" sz="2000" dirty="0" err="1" smtClean="0"/>
              <a:t>наприклад</a:t>
            </a:r>
            <a:r>
              <a:rPr lang="ru-RU" sz="2000" dirty="0" smtClean="0"/>
              <a:t>, на </a:t>
            </a:r>
            <a:r>
              <a:rPr lang="ru-RU" sz="2000" dirty="0" err="1" smtClean="0"/>
              <a:t>горищі</a:t>
            </a:r>
            <a:r>
              <a:rPr lang="ru-RU" sz="2000" dirty="0" smtClean="0"/>
              <a:t>.</a:t>
            </a:r>
            <a:br>
              <a:rPr lang="ru-RU" sz="2000" dirty="0" smtClean="0"/>
            </a:br>
            <a:r>
              <a:rPr lang="ru-RU" sz="2000" dirty="0" smtClean="0"/>
              <a:t>6. Плоди та </a:t>
            </a:r>
            <a:r>
              <a:rPr lang="ru-RU" sz="2000" dirty="0" err="1" smtClean="0"/>
              <a:t>насіння</a:t>
            </a:r>
            <a:r>
              <a:rPr lang="ru-RU" sz="2000" dirty="0" smtClean="0"/>
              <a:t> </a:t>
            </a:r>
            <a:r>
              <a:rPr lang="ru-RU" sz="2000" dirty="0" err="1" smtClean="0"/>
              <a:t>збирають</a:t>
            </a:r>
            <a:r>
              <a:rPr lang="ru-RU" sz="2000" dirty="0" smtClean="0"/>
              <a:t> у </a:t>
            </a:r>
            <a:r>
              <a:rPr lang="ru-RU" sz="2000" dirty="0" err="1" smtClean="0"/>
              <a:t>період</a:t>
            </a:r>
            <a:r>
              <a:rPr lang="ru-RU" sz="2000" dirty="0" smtClean="0"/>
              <a:t> </a:t>
            </a:r>
            <a:r>
              <a:rPr lang="ru-RU" sz="2000" dirty="0" err="1" smtClean="0"/>
              <a:t>повної</a:t>
            </a:r>
            <a:r>
              <a:rPr lang="ru-RU" sz="2000" dirty="0" smtClean="0"/>
              <a:t> </a:t>
            </a:r>
            <a:r>
              <a:rPr lang="ru-RU" sz="2000" dirty="0" err="1" smtClean="0"/>
              <a:t>зрілості</a:t>
            </a:r>
            <a:r>
              <a:rPr lang="ru-RU" sz="2000" dirty="0" smtClean="0"/>
              <a:t>, а </a:t>
            </a:r>
            <a:r>
              <a:rPr lang="ru-RU" sz="2000" dirty="0" err="1" smtClean="0"/>
              <a:t>іноді</a:t>
            </a:r>
            <a:r>
              <a:rPr lang="ru-RU" sz="2000" dirty="0" smtClean="0"/>
              <a:t> </a:t>
            </a:r>
            <a:r>
              <a:rPr lang="ru-RU" sz="2000" dirty="0" err="1" smtClean="0"/>
              <a:t>трохи</a:t>
            </a:r>
            <a:r>
              <a:rPr lang="ru-RU" sz="2000" dirty="0" smtClean="0"/>
              <a:t> </a:t>
            </a:r>
            <a:r>
              <a:rPr lang="ru-RU" sz="2000" dirty="0" err="1" smtClean="0"/>
              <a:t>недозрівшими</a:t>
            </a:r>
            <a:r>
              <a:rPr lang="ru-RU" sz="2000" dirty="0" smtClean="0"/>
              <a:t> (</a:t>
            </a:r>
            <a:r>
              <a:rPr lang="ru-RU" sz="2000" dirty="0" err="1" smtClean="0"/>
              <a:t>шипшина</a:t>
            </a:r>
            <a:r>
              <a:rPr lang="ru-RU" sz="2000" dirty="0" smtClean="0"/>
              <a:t>) в тому </a:t>
            </a:r>
            <a:r>
              <a:rPr lang="ru-RU" sz="2000" dirty="0" err="1" smtClean="0"/>
              <a:t>випадку</a:t>
            </a:r>
            <a:r>
              <a:rPr lang="ru-RU" sz="2000" dirty="0" smtClean="0"/>
              <a:t>, </a:t>
            </a:r>
            <a:r>
              <a:rPr lang="ru-RU" sz="2000" dirty="0" err="1" smtClean="0"/>
              <a:t>якщо</a:t>
            </a:r>
            <a:r>
              <a:rPr lang="ru-RU" sz="2000" dirty="0" smtClean="0"/>
              <a:t> при </a:t>
            </a:r>
            <a:r>
              <a:rPr lang="ru-RU" sz="2000" dirty="0" err="1" smtClean="0"/>
              <a:t>повному</a:t>
            </a:r>
            <a:r>
              <a:rPr lang="ru-RU" sz="2000" dirty="0" smtClean="0"/>
              <a:t> </a:t>
            </a:r>
            <a:r>
              <a:rPr lang="ru-RU" sz="2000" dirty="0" err="1" smtClean="0"/>
              <a:t>дозріванні</a:t>
            </a:r>
            <a:r>
              <a:rPr lang="ru-RU" sz="2000" dirty="0" smtClean="0"/>
              <a:t> плоди </a:t>
            </a:r>
            <a:r>
              <a:rPr lang="ru-RU" sz="2000" dirty="0" err="1" smtClean="0"/>
              <a:t>осипаються</a:t>
            </a:r>
            <a:r>
              <a:rPr lang="ru-RU" sz="2000" dirty="0" smtClean="0"/>
              <a:t>, </a:t>
            </a:r>
            <a:r>
              <a:rPr lang="ru-RU" sz="2000" dirty="0" err="1" smtClean="0"/>
              <a:t>або</a:t>
            </a:r>
            <a:r>
              <a:rPr lang="ru-RU" sz="2000" dirty="0" smtClean="0"/>
              <a:t>, </a:t>
            </a:r>
            <a:r>
              <a:rPr lang="ru-RU" sz="2000" dirty="0" err="1" smtClean="0"/>
              <a:t>стають</a:t>
            </a:r>
            <a:r>
              <a:rPr lang="ru-RU" sz="2000" dirty="0" smtClean="0"/>
              <a:t> </a:t>
            </a:r>
            <a:r>
              <a:rPr lang="ru-RU" sz="2000" dirty="0" err="1" smtClean="0"/>
              <a:t>м'якими</a:t>
            </a:r>
            <a:r>
              <a:rPr lang="ru-RU" sz="2000" dirty="0" smtClean="0"/>
              <a:t>, </a:t>
            </a:r>
            <a:r>
              <a:rPr lang="ru-RU" sz="2000" dirty="0" err="1" smtClean="0"/>
              <a:t>мнуться</a:t>
            </a:r>
            <a:r>
              <a:rPr lang="ru-RU" sz="2000" dirty="0" smtClean="0"/>
              <a:t> при </a:t>
            </a:r>
            <a:r>
              <a:rPr lang="ru-RU" sz="2000" dirty="0" err="1" smtClean="0"/>
              <a:t>зборі</a:t>
            </a:r>
            <a:r>
              <a:rPr lang="ru-RU" sz="2000" dirty="0" smtClean="0"/>
              <a:t>. </a:t>
            </a:r>
            <a:r>
              <a:rPr lang="ru-RU" sz="2000" dirty="0" err="1" smtClean="0"/>
              <a:t>Соковиті</a:t>
            </a:r>
            <a:r>
              <a:rPr lang="ru-RU" sz="2000" dirty="0" smtClean="0"/>
              <a:t> плоди </a:t>
            </a:r>
            <a:r>
              <a:rPr lang="ru-RU" sz="2000" dirty="0" err="1" smtClean="0"/>
              <a:t>збирають</a:t>
            </a:r>
            <a:r>
              <a:rPr lang="ru-RU" sz="2000" dirty="0" smtClean="0"/>
              <a:t> </a:t>
            </a:r>
            <a:r>
              <a:rPr lang="ru-RU" sz="2000" dirty="0" err="1" smtClean="0"/>
              <a:t>вранці</a:t>
            </a:r>
            <a:r>
              <a:rPr lang="ru-RU" sz="2000" dirty="0" smtClean="0"/>
              <a:t> </a:t>
            </a:r>
            <a:r>
              <a:rPr lang="ru-RU" sz="2000" dirty="0" err="1" smtClean="0"/>
              <a:t>або</a:t>
            </a:r>
            <a:r>
              <a:rPr lang="ru-RU" sz="2000" dirty="0" smtClean="0"/>
              <a:t> </a:t>
            </a:r>
            <a:r>
              <a:rPr lang="ru-RU" sz="2000" dirty="0" err="1" smtClean="0"/>
              <a:t>ввечері</a:t>
            </a:r>
            <a:r>
              <a:rPr lang="ru-RU" sz="2000" dirty="0" smtClean="0"/>
              <a:t>, так як при денному </a:t>
            </a:r>
            <a:r>
              <a:rPr lang="ru-RU" sz="2000" dirty="0" err="1" smtClean="0"/>
              <a:t>зборі</a:t>
            </a:r>
            <a:r>
              <a:rPr lang="ru-RU" sz="2000" dirty="0" smtClean="0"/>
              <a:t> в </a:t>
            </a:r>
            <a:r>
              <a:rPr lang="ru-RU" sz="2000" dirty="0" err="1" smtClean="0"/>
              <a:t>сильну</a:t>
            </a:r>
            <a:r>
              <a:rPr lang="ru-RU" sz="2000" dirty="0" smtClean="0"/>
              <a:t> спеку вони </a:t>
            </a:r>
            <a:r>
              <a:rPr lang="ru-RU" sz="2000" dirty="0" err="1" smtClean="0"/>
              <a:t>швидко</a:t>
            </a:r>
            <a:r>
              <a:rPr lang="ru-RU" sz="2000" dirty="0" smtClean="0"/>
              <a:t> </a:t>
            </a:r>
            <a:r>
              <a:rPr lang="ru-RU" sz="2000" dirty="0" err="1" smtClean="0"/>
              <a:t>псуються</a:t>
            </a:r>
            <a:r>
              <a:rPr lang="ru-RU" sz="2000" dirty="0" smtClean="0"/>
              <a:t>. Перед </a:t>
            </a:r>
            <a:r>
              <a:rPr lang="ru-RU" sz="2000" dirty="0" err="1" smtClean="0"/>
              <a:t>сушінням</a:t>
            </a:r>
            <a:r>
              <a:rPr lang="ru-RU" sz="2000" dirty="0" smtClean="0"/>
              <a:t> </a:t>
            </a:r>
            <a:r>
              <a:rPr lang="ru-RU" sz="2000" dirty="0" err="1" smtClean="0"/>
              <a:t>їх</a:t>
            </a:r>
            <a:r>
              <a:rPr lang="ru-RU" sz="2000" dirty="0" smtClean="0"/>
              <a:t> </a:t>
            </a:r>
            <a:r>
              <a:rPr lang="ru-RU" sz="2000" dirty="0" err="1" smtClean="0"/>
              <a:t>вялять</a:t>
            </a:r>
            <a:r>
              <a:rPr lang="ru-RU" sz="2000" dirty="0" smtClean="0"/>
              <a:t> на </a:t>
            </a:r>
            <a:r>
              <a:rPr lang="ru-RU" sz="2000" dirty="0" err="1" smtClean="0"/>
              <a:t>сонці</a:t>
            </a:r>
            <a:r>
              <a:rPr lang="ru-RU" sz="2000" dirty="0" smtClean="0"/>
              <a:t> </a:t>
            </a:r>
            <a:r>
              <a:rPr lang="ru-RU" sz="2000" dirty="0" err="1" smtClean="0"/>
              <a:t>протягом</a:t>
            </a:r>
            <a:r>
              <a:rPr lang="ru-RU" sz="2000" dirty="0" smtClean="0"/>
              <a:t> 1-2 </a:t>
            </a:r>
            <a:r>
              <a:rPr lang="ru-RU" sz="2000" dirty="0" err="1" smtClean="0"/>
              <a:t>днів</a:t>
            </a:r>
            <a:r>
              <a:rPr lang="ru-RU" sz="2000" dirty="0" smtClean="0"/>
              <a:t>, а </a:t>
            </a:r>
            <a:r>
              <a:rPr lang="ru-RU" sz="2000" dirty="0" err="1" smtClean="0"/>
              <a:t>потім</a:t>
            </a:r>
            <a:r>
              <a:rPr lang="ru-RU" sz="2000" dirty="0" smtClean="0"/>
              <a:t> </a:t>
            </a:r>
            <a:r>
              <a:rPr lang="ru-RU" sz="2000" dirty="0" err="1" smtClean="0"/>
              <a:t>сушать</a:t>
            </a:r>
            <a:r>
              <a:rPr lang="ru-RU" sz="2000" dirty="0" smtClean="0"/>
              <a:t> при </a:t>
            </a:r>
            <a:r>
              <a:rPr lang="ru-RU" sz="2000" dirty="0" err="1" smtClean="0"/>
              <a:t>температурі</a:t>
            </a:r>
            <a:r>
              <a:rPr lang="ru-RU" sz="2000" dirty="0" smtClean="0"/>
              <a:t> 70-90° в печах. Мити плоди перед </a:t>
            </a:r>
            <a:r>
              <a:rPr lang="ru-RU" sz="2000" dirty="0" err="1" smtClean="0"/>
              <a:t>сушінням</a:t>
            </a:r>
            <a:r>
              <a:rPr lang="ru-RU" sz="2000" dirty="0" smtClean="0"/>
              <a:t> не </a:t>
            </a:r>
            <a:r>
              <a:rPr lang="ru-RU" sz="2000" dirty="0" err="1" smtClean="0"/>
              <a:t>можна</a:t>
            </a:r>
            <a:r>
              <a:rPr lang="ru-RU" sz="2000" dirty="0" smtClean="0"/>
              <a:t>.</a:t>
            </a:r>
            <a:br>
              <a:rPr lang="ru-RU" sz="2000" dirty="0" smtClean="0"/>
            </a:br>
            <a:endParaRPr lang="ru-RU" sz="2000" dirty="0"/>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одержимое 2"/>
          <p:cNvSpPr>
            <a:spLocks noGrp="1"/>
          </p:cNvSpPr>
          <p:nvPr>
            <p:ph type="title"/>
          </p:nvPr>
        </p:nvSpPr>
        <p:spPr>
          <a:xfrm>
            <a:off x="500063" y="142875"/>
            <a:ext cx="8358187" cy="6572250"/>
          </a:xfrm>
        </p:spPr>
        <p:txBody>
          <a:bodyPr/>
          <a:lstStyle/>
          <a:p>
            <a:r>
              <a:rPr lang="ru-RU" sz="2000" dirty="0" smtClean="0"/>
              <a:t>Перед </a:t>
            </a:r>
            <a:r>
              <a:rPr lang="ru-RU" sz="2000" dirty="0" err="1" smtClean="0"/>
              <a:t>сушінням</a:t>
            </a:r>
            <a:r>
              <a:rPr lang="ru-RU" sz="2000" dirty="0" smtClean="0"/>
              <a:t> </a:t>
            </a:r>
            <a:r>
              <a:rPr lang="ru-RU" sz="2000" dirty="0" err="1" smtClean="0"/>
              <a:t>сировину</a:t>
            </a:r>
            <a:r>
              <a:rPr lang="ru-RU" sz="2000" dirty="0" smtClean="0"/>
              <a:t> </a:t>
            </a:r>
            <a:r>
              <a:rPr lang="ru-RU" sz="2000" dirty="0" err="1" smtClean="0"/>
              <a:t>сортують</a:t>
            </a:r>
            <a:r>
              <a:rPr lang="ru-RU" sz="2000" dirty="0" smtClean="0"/>
              <a:t>, </a:t>
            </a:r>
            <a:r>
              <a:rPr lang="ru-RU" sz="2000" dirty="0" err="1" smtClean="0"/>
              <a:t>видаляючи</a:t>
            </a:r>
            <a:r>
              <a:rPr lang="ru-RU" sz="2000" dirty="0" smtClean="0"/>
              <a:t> </a:t>
            </a:r>
            <a:r>
              <a:rPr lang="ru-RU" sz="2000" dirty="0" err="1" smtClean="0"/>
              <a:t>частини</a:t>
            </a:r>
            <a:r>
              <a:rPr lang="ru-RU" sz="2000" dirty="0" smtClean="0"/>
              <a:t> </a:t>
            </a:r>
            <a:r>
              <a:rPr lang="ru-RU" sz="2000" dirty="0" err="1" smtClean="0"/>
              <a:t>інших</a:t>
            </a:r>
            <a:r>
              <a:rPr lang="ru-RU" sz="2000" dirty="0" smtClean="0"/>
              <a:t> </a:t>
            </a:r>
            <a:r>
              <a:rPr lang="ru-RU" sz="2000" dirty="0" err="1" smtClean="0"/>
              <a:t>рослин</a:t>
            </a:r>
            <a:r>
              <a:rPr lang="ru-RU" sz="2000" dirty="0" smtClean="0"/>
              <a:t>. </a:t>
            </a:r>
            <a:r>
              <a:rPr lang="ru-RU" sz="2000" dirty="0" err="1" smtClean="0"/>
              <a:t>Розкладають</a:t>
            </a:r>
            <a:r>
              <a:rPr lang="ru-RU" sz="2000" dirty="0" smtClean="0"/>
              <a:t> </a:t>
            </a:r>
            <a:r>
              <a:rPr lang="ru-RU" sz="2000" dirty="0" err="1" smtClean="0"/>
              <a:t>рослини</a:t>
            </a:r>
            <a:r>
              <a:rPr lang="ru-RU" sz="2000" dirty="0" smtClean="0"/>
              <a:t> тонким шаром, </a:t>
            </a:r>
            <a:r>
              <a:rPr lang="ru-RU" sz="2000" dirty="0" err="1" smtClean="0"/>
              <a:t>перемішують</a:t>
            </a:r>
            <a:r>
              <a:rPr lang="ru-RU" sz="2000" dirty="0" smtClean="0"/>
              <a:t> 3-4 рази на день (</a:t>
            </a:r>
            <a:r>
              <a:rPr lang="ru-RU" sz="2000" dirty="0" err="1" smtClean="0"/>
              <a:t>крім</a:t>
            </a:r>
            <a:r>
              <a:rPr lang="ru-RU" sz="2000" dirty="0" smtClean="0"/>
              <a:t> </a:t>
            </a:r>
            <a:r>
              <a:rPr lang="ru-RU" sz="2000" dirty="0" err="1" smtClean="0"/>
              <a:t>квіток</a:t>
            </a:r>
            <a:r>
              <a:rPr lang="ru-RU" sz="2000" dirty="0" smtClean="0"/>
              <a:t>). </a:t>
            </a:r>
            <a:r>
              <a:rPr lang="ru-RU" sz="2000" dirty="0" err="1" smtClean="0"/>
              <a:t>Сировина</a:t>
            </a:r>
            <a:r>
              <a:rPr lang="ru-RU" sz="2000" dirty="0" smtClean="0"/>
              <a:t> повинна </a:t>
            </a:r>
            <a:r>
              <a:rPr lang="ru-RU" sz="2000" dirty="0" err="1" smtClean="0"/>
              <a:t>зберігати</a:t>
            </a:r>
            <a:r>
              <a:rPr lang="ru-RU" sz="2000" dirty="0" smtClean="0"/>
              <a:t> </a:t>
            </a:r>
            <a:r>
              <a:rPr lang="ru-RU" sz="2000" dirty="0" err="1" smtClean="0"/>
              <a:t>зелений</a:t>
            </a:r>
            <a:r>
              <a:rPr lang="ru-RU" sz="2000" dirty="0" smtClean="0"/>
              <a:t> </a:t>
            </a:r>
            <a:r>
              <a:rPr lang="ru-RU" sz="2000" dirty="0" err="1" smtClean="0"/>
              <a:t>колір</a:t>
            </a:r>
            <a:r>
              <a:rPr lang="ru-RU" sz="2000" dirty="0" smtClean="0"/>
              <a:t>, не </a:t>
            </a:r>
            <a:r>
              <a:rPr lang="ru-RU" sz="2000" dirty="0" err="1" smtClean="0"/>
              <a:t>пересихати</a:t>
            </a:r>
            <a:r>
              <a:rPr lang="ru-RU" sz="2000" dirty="0" smtClean="0"/>
              <a:t>. Сушку </a:t>
            </a:r>
            <a:r>
              <a:rPr lang="ru-RU" sz="2000" dirty="0" err="1" smtClean="0"/>
              <a:t>закінчують</a:t>
            </a:r>
            <a:r>
              <a:rPr lang="ru-RU" sz="2000" dirty="0" smtClean="0"/>
              <a:t>, коли </a:t>
            </a:r>
            <a:r>
              <a:rPr lang="ru-RU" sz="2000" dirty="0" err="1" smtClean="0"/>
              <a:t>листя</a:t>
            </a:r>
            <a:r>
              <a:rPr lang="ru-RU" sz="2000" dirty="0" smtClean="0"/>
              <a:t> </a:t>
            </a:r>
            <a:r>
              <a:rPr lang="ru-RU" sz="2000" dirty="0" err="1" smtClean="0"/>
              <a:t>і</a:t>
            </a:r>
            <a:r>
              <a:rPr lang="ru-RU" sz="2000" dirty="0" smtClean="0"/>
              <a:t> </a:t>
            </a:r>
            <a:r>
              <a:rPr lang="ru-RU" sz="2000" dirty="0" err="1" smtClean="0"/>
              <a:t>квіти</a:t>
            </a:r>
            <a:r>
              <a:rPr lang="ru-RU" sz="2000" dirty="0" smtClean="0"/>
              <a:t> легко </a:t>
            </a:r>
            <a:r>
              <a:rPr lang="ru-RU" sz="2000" dirty="0" err="1" smtClean="0"/>
              <a:t>розтираються</a:t>
            </a:r>
            <a:r>
              <a:rPr lang="ru-RU" sz="2000" dirty="0" smtClean="0"/>
              <a:t> в порошок, стебла </a:t>
            </a:r>
            <a:r>
              <a:rPr lang="ru-RU" sz="2000" dirty="0" err="1" smtClean="0"/>
              <a:t>ламаються</a:t>
            </a:r>
            <a:r>
              <a:rPr lang="ru-RU" sz="2000" dirty="0" smtClean="0"/>
              <a:t> </a:t>
            </a:r>
            <a:r>
              <a:rPr lang="ru-RU" sz="2000" dirty="0" err="1" smtClean="0"/>
              <a:t>з</a:t>
            </a:r>
            <a:r>
              <a:rPr lang="ru-RU" sz="2000" dirty="0" smtClean="0"/>
              <a:t> </a:t>
            </a:r>
            <a:r>
              <a:rPr lang="ru-RU" sz="2000" dirty="0" err="1" smtClean="0"/>
              <a:t>характерним</a:t>
            </a:r>
            <a:r>
              <a:rPr lang="ru-RU" sz="2000" dirty="0" smtClean="0"/>
              <a:t> </a:t>
            </a:r>
            <a:r>
              <a:rPr lang="ru-RU" sz="2000" dirty="0" err="1" smtClean="0"/>
              <a:t>тріском</a:t>
            </a:r>
            <a:r>
              <a:rPr lang="ru-RU" sz="2000" dirty="0" smtClean="0"/>
              <a:t>, </a:t>
            </a:r>
            <a:r>
              <a:rPr lang="ru-RU" sz="2000" dirty="0" err="1" smtClean="0"/>
              <a:t>коріння</a:t>
            </a:r>
            <a:r>
              <a:rPr lang="ru-RU" sz="2000" dirty="0" smtClean="0"/>
              <a:t> </a:t>
            </a:r>
            <a:r>
              <a:rPr lang="ru-RU" sz="2000" dirty="0" err="1" smtClean="0"/>
              <a:t>ламаються</a:t>
            </a:r>
            <a:r>
              <a:rPr lang="ru-RU" sz="2000" dirty="0" smtClean="0"/>
              <a:t>, </a:t>
            </a:r>
            <a:r>
              <a:rPr lang="ru-RU" sz="2000" dirty="0" err="1" smtClean="0"/>
              <a:t>але</a:t>
            </a:r>
            <a:r>
              <a:rPr lang="ru-RU" sz="2000" dirty="0" smtClean="0"/>
              <a:t> не гнуться, </a:t>
            </a:r>
            <a:r>
              <a:rPr lang="ru-RU" sz="2000" dirty="0" err="1" smtClean="0"/>
              <a:t>ягоди</a:t>
            </a:r>
            <a:r>
              <a:rPr lang="ru-RU" sz="2000" dirty="0" smtClean="0"/>
              <a:t> при </a:t>
            </a:r>
            <a:r>
              <a:rPr lang="ru-RU" sz="2000" dirty="0" err="1" smtClean="0"/>
              <a:t>стисканні</a:t>
            </a:r>
            <a:r>
              <a:rPr lang="ru-RU" sz="2000" dirty="0" smtClean="0"/>
              <a:t> в </a:t>
            </a:r>
            <a:r>
              <a:rPr lang="ru-RU" sz="2000" dirty="0" err="1" smtClean="0"/>
              <a:t>руці</a:t>
            </a:r>
            <a:r>
              <a:rPr lang="ru-RU" sz="2000" dirty="0" smtClean="0"/>
              <a:t> </a:t>
            </a:r>
            <a:r>
              <a:rPr lang="ru-RU" sz="2000" dirty="0" err="1" smtClean="0"/>
              <a:t>розсипаються</a:t>
            </a:r>
            <a:r>
              <a:rPr lang="ru-RU" sz="2000" dirty="0" smtClean="0"/>
              <a:t>. </a:t>
            </a:r>
            <a:br>
              <a:rPr lang="ru-RU" sz="2000" dirty="0" smtClean="0"/>
            </a:br>
            <a:r>
              <a:rPr lang="ru-RU" sz="2000" dirty="0" err="1" smtClean="0"/>
              <a:t>Суху</a:t>
            </a:r>
            <a:r>
              <a:rPr lang="ru-RU" sz="2000" dirty="0" smtClean="0"/>
              <a:t> </a:t>
            </a:r>
            <a:r>
              <a:rPr lang="ru-RU" sz="2000" dirty="0" err="1" smtClean="0"/>
              <a:t>сировину</a:t>
            </a:r>
            <a:r>
              <a:rPr lang="ru-RU" sz="2000" dirty="0" smtClean="0"/>
              <a:t> </a:t>
            </a:r>
            <a:r>
              <a:rPr lang="ru-RU" sz="2000" dirty="0" err="1" smtClean="0"/>
              <a:t>зберігають</a:t>
            </a:r>
            <a:r>
              <a:rPr lang="ru-RU" sz="2000" dirty="0" smtClean="0"/>
              <a:t> в </a:t>
            </a:r>
            <a:r>
              <a:rPr lang="ru-RU" sz="2000" dirty="0" err="1" smtClean="0"/>
              <a:t>мішечках</a:t>
            </a:r>
            <a:r>
              <a:rPr lang="ru-RU" sz="2000" dirty="0" smtClean="0"/>
              <a:t> </a:t>
            </a:r>
            <a:r>
              <a:rPr lang="ru-RU" sz="2000" dirty="0" err="1" smtClean="0"/>
              <a:t>з</a:t>
            </a:r>
            <a:r>
              <a:rPr lang="ru-RU" sz="2000" dirty="0" smtClean="0"/>
              <a:t> </a:t>
            </a:r>
            <a:r>
              <a:rPr lang="ru-RU" sz="2000" dirty="0" err="1" smtClean="0"/>
              <a:t>тканини</a:t>
            </a:r>
            <a:r>
              <a:rPr lang="ru-RU" sz="2000" dirty="0" smtClean="0"/>
              <a:t>, </a:t>
            </a:r>
            <a:r>
              <a:rPr lang="ru-RU" sz="2000" dirty="0" err="1" smtClean="0"/>
              <a:t>паперових</a:t>
            </a:r>
            <a:r>
              <a:rPr lang="ru-RU" sz="2000" dirty="0" smtClean="0"/>
              <a:t> пакетах, коробках, банках. </a:t>
            </a:r>
            <a:r>
              <a:rPr lang="ru-RU" sz="2000" dirty="0" err="1" smtClean="0"/>
              <a:t>Пахучі</a:t>
            </a:r>
            <a:r>
              <a:rPr lang="ru-RU" sz="2000" dirty="0" smtClean="0"/>
              <a:t> </a:t>
            </a:r>
            <a:r>
              <a:rPr lang="ru-RU" sz="2000" dirty="0" err="1" smtClean="0"/>
              <a:t>лікарські</a:t>
            </a:r>
            <a:r>
              <a:rPr lang="ru-RU" sz="2000" dirty="0" smtClean="0"/>
              <a:t> </a:t>
            </a:r>
            <a:r>
              <a:rPr lang="ru-RU" sz="2000" dirty="0" err="1" smtClean="0"/>
              <a:t>рослини</a:t>
            </a:r>
            <a:r>
              <a:rPr lang="ru-RU" sz="2000" dirty="0" smtClean="0"/>
              <a:t> </a:t>
            </a:r>
            <a:r>
              <a:rPr lang="ru-RU" sz="2000" dirty="0" err="1" smtClean="0"/>
              <a:t>потрібно</a:t>
            </a:r>
            <a:r>
              <a:rPr lang="ru-RU" sz="2000" dirty="0" smtClean="0"/>
              <a:t> </a:t>
            </a:r>
            <a:r>
              <a:rPr lang="ru-RU" sz="2000" dirty="0" err="1" smtClean="0"/>
              <a:t>зберігати</a:t>
            </a:r>
            <a:r>
              <a:rPr lang="ru-RU" sz="2000" dirty="0" smtClean="0"/>
              <a:t> </a:t>
            </a:r>
            <a:r>
              <a:rPr lang="ru-RU" sz="2000" dirty="0" err="1" smtClean="0"/>
              <a:t>окремо</a:t>
            </a:r>
            <a:r>
              <a:rPr lang="ru-RU" sz="2000" dirty="0" smtClean="0"/>
              <a:t> </a:t>
            </a:r>
            <a:r>
              <a:rPr lang="ru-RU" sz="2000" dirty="0" err="1" smtClean="0"/>
              <a:t>від</a:t>
            </a:r>
            <a:r>
              <a:rPr lang="ru-RU" sz="2000" dirty="0" smtClean="0"/>
              <a:t> непахучих. </a:t>
            </a:r>
            <a:r>
              <a:rPr lang="ru-RU" sz="2000" dirty="0" err="1" smtClean="0"/>
              <a:t>Сухі</a:t>
            </a:r>
            <a:r>
              <a:rPr lang="ru-RU" sz="2000" dirty="0" smtClean="0"/>
              <a:t> </a:t>
            </a:r>
            <a:r>
              <a:rPr lang="ru-RU" sz="2000" dirty="0" err="1" smtClean="0"/>
              <a:t>ягоди</a:t>
            </a:r>
            <a:r>
              <a:rPr lang="ru-RU" sz="2000" dirty="0" smtClean="0"/>
              <a:t> </a:t>
            </a:r>
            <a:r>
              <a:rPr lang="ru-RU" sz="2000" dirty="0" err="1" smtClean="0"/>
              <a:t>гігроскопічні</a:t>
            </a:r>
            <a:r>
              <a:rPr lang="ru-RU" sz="2000" dirty="0" smtClean="0"/>
              <a:t>, тому </a:t>
            </a:r>
            <a:r>
              <a:rPr lang="ru-RU" sz="2000" dirty="0" err="1" smtClean="0"/>
              <a:t>їх</a:t>
            </a:r>
            <a:r>
              <a:rPr lang="ru-RU" sz="2000" dirty="0" smtClean="0"/>
              <a:t> </a:t>
            </a:r>
            <a:r>
              <a:rPr lang="ru-RU" sz="2000" dirty="0" err="1" smtClean="0"/>
              <a:t>краще</a:t>
            </a:r>
            <a:r>
              <a:rPr lang="ru-RU" sz="2000" dirty="0" smtClean="0"/>
              <a:t> </a:t>
            </a:r>
            <a:r>
              <a:rPr lang="ru-RU" sz="2000" dirty="0" err="1" smtClean="0"/>
              <a:t>тримати</a:t>
            </a:r>
            <a:r>
              <a:rPr lang="ru-RU" sz="2000" dirty="0" smtClean="0"/>
              <a:t> в сухому </a:t>
            </a:r>
            <a:r>
              <a:rPr lang="ru-RU" sz="2000" dirty="0" err="1" smtClean="0"/>
              <a:t>місці</a:t>
            </a:r>
            <a:r>
              <a:rPr lang="ru-RU" sz="2000" dirty="0" smtClean="0"/>
              <a:t> на </a:t>
            </a:r>
            <a:r>
              <a:rPr lang="ru-RU" sz="2000" dirty="0" err="1" smtClean="0"/>
              <a:t>протязі</a:t>
            </a:r>
            <a:r>
              <a:rPr lang="ru-RU" sz="2000" dirty="0" smtClean="0"/>
              <a:t> в </a:t>
            </a:r>
            <a:r>
              <a:rPr lang="ru-RU" sz="2000" dirty="0" err="1" smtClean="0"/>
              <a:t>паперових</a:t>
            </a:r>
            <a:r>
              <a:rPr lang="ru-RU" sz="2000" dirty="0" smtClean="0"/>
              <a:t> пакетах. </a:t>
            </a:r>
            <a:r>
              <a:rPr lang="ru-RU" sz="2000" dirty="0" err="1" smtClean="0"/>
              <a:t>Сировина</a:t>
            </a:r>
            <a:r>
              <a:rPr lang="ru-RU" sz="2000" dirty="0" smtClean="0"/>
              <a:t> повинна </a:t>
            </a:r>
            <a:r>
              <a:rPr lang="ru-RU" sz="2000" dirty="0" err="1" smtClean="0"/>
              <a:t>перебувати</a:t>
            </a:r>
            <a:r>
              <a:rPr lang="ru-RU" sz="2000" dirty="0" smtClean="0"/>
              <a:t> </a:t>
            </a:r>
            <a:r>
              <a:rPr lang="ru-RU" sz="2000" dirty="0" err="1" smtClean="0"/>
              <a:t>окремо</a:t>
            </a:r>
            <a:r>
              <a:rPr lang="ru-RU" sz="2000" dirty="0" smtClean="0"/>
              <a:t> </a:t>
            </a:r>
            <a:r>
              <a:rPr lang="ru-RU" sz="2000" dirty="0" err="1" smtClean="0"/>
              <a:t>від</a:t>
            </a:r>
            <a:r>
              <a:rPr lang="ru-RU" sz="2000" dirty="0" smtClean="0"/>
              <a:t> </a:t>
            </a:r>
            <a:r>
              <a:rPr lang="ru-RU" sz="2000" dirty="0" err="1" smtClean="0"/>
              <a:t>речовин</a:t>
            </a:r>
            <a:r>
              <a:rPr lang="ru-RU" sz="2000" dirty="0" smtClean="0"/>
              <a:t> </a:t>
            </a:r>
            <a:r>
              <a:rPr lang="ru-RU" sz="2000" dirty="0" err="1" smtClean="0"/>
              <a:t>зі</a:t>
            </a:r>
            <a:r>
              <a:rPr lang="ru-RU" sz="2000" dirty="0" smtClean="0"/>
              <a:t> </a:t>
            </a:r>
            <a:r>
              <a:rPr lang="ru-RU" sz="2000" dirty="0" err="1" smtClean="0"/>
              <a:t>специфічними</a:t>
            </a:r>
            <a:r>
              <a:rPr lang="ru-RU" sz="2000" dirty="0" smtClean="0"/>
              <a:t> запахами - </a:t>
            </a:r>
            <a:r>
              <a:rPr lang="ru-RU" sz="2000" dirty="0" err="1" smtClean="0"/>
              <a:t>гасу</a:t>
            </a:r>
            <a:r>
              <a:rPr lang="ru-RU" sz="2000" dirty="0" smtClean="0"/>
              <a:t>, </a:t>
            </a:r>
            <a:r>
              <a:rPr lang="ru-RU" sz="2000" dirty="0" err="1" smtClean="0"/>
              <a:t>нафталіну</a:t>
            </a:r>
            <a:r>
              <a:rPr lang="ru-RU" sz="2000" dirty="0" smtClean="0"/>
              <a:t> </a:t>
            </a:r>
            <a:r>
              <a:rPr lang="ru-RU" sz="2000" dirty="0" err="1" smtClean="0"/>
              <a:t>і</a:t>
            </a:r>
            <a:r>
              <a:rPr lang="ru-RU" sz="2000" dirty="0" smtClean="0"/>
              <a:t> т. п. </a:t>
            </a:r>
            <a:r>
              <a:rPr lang="ru-RU" sz="2000" dirty="0" err="1" smtClean="0"/>
              <a:t>Зазвичай</a:t>
            </a:r>
            <a:r>
              <a:rPr lang="ru-RU" sz="2000" dirty="0" smtClean="0"/>
              <a:t> </a:t>
            </a:r>
            <a:r>
              <a:rPr lang="ru-RU" sz="2000" dirty="0" err="1" smtClean="0"/>
              <a:t>термін</a:t>
            </a:r>
            <a:r>
              <a:rPr lang="ru-RU" sz="2000" dirty="0" smtClean="0"/>
              <a:t> </a:t>
            </a:r>
            <a:r>
              <a:rPr lang="ru-RU" sz="2000" dirty="0" err="1" smtClean="0"/>
              <a:t>зберігання</a:t>
            </a:r>
            <a:r>
              <a:rPr lang="ru-RU" sz="2000" dirty="0" smtClean="0"/>
              <a:t> </a:t>
            </a:r>
            <a:r>
              <a:rPr lang="ru-RU" sz="2000" dirty="0" err="1" smtClean="0"/>
              <a:t>квітів</a:t>
            </a:r>
            <a:r>
              <a:rPr lang="ru-RU" sz="2000" dirty="0" smtClean="0"/>
              <a:t>, трави та </a:t>
            </a:r>
            <a:r>
              <a:rPr lang="ru-RU" sz="2000" dirty="0" err="1" smtClean="0"/>
              <a:t>листя</a:t>
            </a:r>
            <a:r>
              <a:rPr lang="ru-RU" sz="2000" dirty="0" smtClean="0"/>
              <a:t> не </a:t>
            </a:r>
            <a:r>
              <a:rPr lang="ru-RU" sz="2000" dirty="0" err="1" smtClean="0"/>
              <a:t>перевищують</a:t>
            </a:r>
            <a:r>
              <a:rPr lang="ru-RU" sz="2000" dirty="0" smtClean="0"/>
              <a:t> 1-2 </a:t>
            </a:r>
            <a:r>
              <a:rPr lang="ru-RU" sz="2000" dirty="0" err="1" smtClean="0"/>
              <a:t>років</a:t>
            </a:r>
            <a:r>
              <a:rPr lang="ru-RU" sz="2000" dirty="0" smtClean="0"/>
              <a:t>, а </a:t>
            </a:r>
            <a:r>
              <a:rPr lang="ru-RU" sz="2000" dirty="0" err="1" smtClean="0"/>
              <a:t>коренів</a:t>
            </a:r>
            <a:r>
              <a:rPr lang="ru-RU" sz="2000" dirty="0" smtClean="0"/>
              <a:t>, </a:t>
            </a:r>
            <a:r>
              <a:rPr lang="ru-RU" sz="2000" dirty="0" err="1" smtClean="0"/>
              <a:t>кореневищ</a:t>
            </a:r>
            <a:r>
              <a:rPr lang="ru-RU" sz="2000" dirty="0" smtClean="0"/>
              <a:t>, кори - 2-3 </a:t>
            </a:r>
            <a:r>
              <a:rPr lang="ru-RU" sz="2000" dirty="0" err="1" smtClean="0"/>
              <a:t>років</a:t>
            </a:r>
            <a:r>
              <a:rPr lang="ru-RU" sz="2000" dirty="0" smtClean="0"/>
              <a:t>.</a:t>
            </a:r>
            <a:endParaRPr lang="ru-RU"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0"/>
            <a:ext cx="8501122" cy="6858000"/>
          </a:xfrm>
        </p:spPr>
        <p:txBody>
          <a:bodyPr/>
          <a:lstStyle/>
          <a:p>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Календар</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ru-RU" sz="2400"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збирання</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лікарських</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рослин</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r>
            <a:b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b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ru-RU" sz="2000" spc="0" dirty="0" err="1" smtClean="0">
                <a:ln w="18415" cmpd="sng">
                  <a:solidFill>
                    <a:srgbClr val="FFFFFF"/>
                  </a:solidFill>
                  <a:prstDash val="solid"/>
                </a:ln>
                <a:solidFill>
                  <a:srgbClr val="FFFFFF"/>
                </a:solidFill>
                <a:effectLst>
                  <a:outerShdw blurRad="63500" dir="3600000" algn="tl" rotWithShape="0">
                    <a:srgbClr val="000000">
                      <a:alpha val="70000"/>
                    </a:srgbClr>
                  </a:outerShdw>
                </a:effectLst>
              </a:rPr>
              <a:t>Травень</a:t>
            </a:r>
            <a:r>
              <a:rPr lang="ru-RU" sz="2000"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Червень Липень</a:t>
            </a:r>
            <a:r>
              <a:rPr lang="ru-RU" sz="1800" dirty="0" smtClean="0"/>
              <a:t/>
            </a:r>
            <a:br>
              <a:rPr lang="ru-RU" sz="1800" dirty="0" smtClean="0"/>
            </a:br>
            <a:r>
              <a:rPr lang="ru-RU" sz="1800" dirty="0" smtClean="0"/>
              <a:t>Айва Ц Ц                                </a:t>
            </a:r>
            <a:r>
              <a:rPr lang="ru-RU" sz="1800" dirty="0" err="1" smtClean="0"/>
              <a:t>Материнка</a:t>
            </a:r>
            <a:r>
              <a:rPr lang="ru-RU" sz="1800" dirty="0" smtClean="0"/>
              <a:t> </a:t>
            </a:r>
            <a:r>
              <a:rPr lang="ru-RU" sz="1800" dirty="0" err="1" smtClean="0"/>
              <a:t>звичайна</a:t>
            </a:r>
            <a:r>
              <a:rPr lang="ru-RU" sz="1800" dirty="0" smtClean="0"/>
              <a:t>        Т Т Т                        </a:t>
            </a:r>
            <a:br>
              <a:rPr lang="ru-RU" sz="1800" dirty="0" smtClean="0"/>
            </a:br>
            <a:r>
              <a:rPr lang="ru-RU" sz="1800" dirty="0" smtClean="0"/>
              <a:t>Алтея </a:t>
            </a:r>
            <a:r>
              <a:rPr lang="ru-RU" sz="1800" dirty="0" err="1" smtClean="0"/>
              <a:t>лікарська</a:t>
            </a:r>
            <a:r>
              <a:rPr lang="ru-RU" sz="1800" dirty="0" smtClean="0"/>
              <a:t> ЛЦ ЛЦ                   </a:t>
            </a:r>
            <a:r>
              <a:rPr lang="ru-RU" sz="1800" dirty="0" err="1" smtClean="0"/>
              <a:t>Меліса</a:t>
            </a:r>
            <a:r>
              <a:rPr lang="ru-RU" sz="1800" dirty="0" smtClean="0"/>
              <a:t> </a:t>
            </a:r>
            <a:r>
              <a:rPr lang="ru-RU" sz="1800" dirty="0" err="1" smtClean="0"/>
              <a:t>лікарська</a:t>
            </a:r>
            <a:r>
              <a:rPr lang="ru-RU" sz="1800" dirty="0" smtClean="0"/>
              <a:t>          Т Т                </a:t>
            </a:r>
            <a:br>
              <a:rPr lang="ru-RU" sz="1800" dirty="0" smtClean="0"/>
            </a:br>
            <a:r>
              <a:rPr lang="ru-RU" sz="1800" dirty="0" smtClean="0"/>
              <a:t>Береза </a:t>
            </a:r>
            <a:r>
              <a:rPr lang="ru-RU" sz="1800" dirty="0" err="1" smtClean="0"/>
              <a:t>бородавчаста</a:t>
            </a:r>
            <a:r>
              <a:rPr lang="ru-RU" sz="1800" dirty="0" smtClean="0"/>
              <a:t> Л                   </a:t>
            </a:r>
            <a:r>
              <a:rPr lang="ru-RU" sz="1800" dirty="0" err="1" smtClean="0"/>
              <a:t>Мірис</a:t>
            </a:r>
            <a:r>
              <a:rPr lang="ru-RU" sz="1800" dirty="0" smtClean="0"/>
              <a:t> </a:t>
            </a:r>
            <a:r>
              <a:rPr lang="ru-RU" sz="1800" dirty="0" err="1" smtClean="0"/>
              <a:t>запашний</a:t>
            </a:r>
            <a:r>
              <a:rPr lang="ru-RU" sz="1800" dirty="0" smtClean="0"/>
              <a:t>            Т Т</a:t>
            </a:r>
            <a:br>
              <a:rPr lang="ru-RU" sz="1800" dirty="0" smtClean="0"/>
            </a:br>
            <a:r>
              <a:rPr lang="ru-RU" sz="1800" dirty="0" smtClean="0"/>
              <a:t>Бузина </a:t>
            </a:r>
            <a:r>
              <a:rPr lang="ru-RU" sz="1800" dirty="0" err="1" smtClean="0"/>
              <a:t>чорна</a:t>
            </a:r>
            <a:r>
              <a:rPr lang="ru-RU" sz="1800" dirty="0" smtClean="0"/>
              <a:t> Ц Ц                        Парило </a:t>
            </a:r>
            <a:r>
              <a:rPr lang="ru-RU" sz="1800" dirty="0" err="1" smtClean="0"/>
              <a:t>звичайне</a:t>
            </a:r>
            <a:r>
              <a:rPr lang="ru-RU" sz="1800" dirty="0" smtClean="0"/>
              <a:t>           Л Т Л Т</a:t>
            </a:r>
            <a:br>
              <a:rPr lang="ru-RU" sz="1800" dirty="0" smtClean="0"/>
            </a:br>
            <a:r>
              <a:rPr lang="ru-RU" sz="1800" dirty="0" err="1" smtClean="0"/>
              <a:t>Буквиця</a:t>
            </a:r>
            <a:r>
              <a:rPr lang="ru-RU" sz="1800" dirty="0" smtClean="0"/>
              <a:t> </a:t>
            </a:r>
            <a:r>
              <a:rPr lang="ru-RU" sz="1800" dirty="0" err="1" smtClean="0"/>
              <a:t>лікарська</a:t>
            </a:r>
            <a:r>
              <a:rPr lang="ru-RU" sz="1800" dirty="0" smtClean="0"/>
              <a:t> Т                     </a:t>
            </a:r>
            <a:r>
              <a:rPr lang="ru-RU" sz="1800" dirty="0" err="1" smtClean="0"/>
              <a:t>Перстач</a:t>
            </a:r>
            <a:r>
              <a:rPr lang="ru-RU" sz="1800" dirty="0" smtClean="0"/>
              <a:t> </a:t>
            </a:r>
            <a:r>
              <a:rPr lang="ru-RU" sz="1800" dirty="0" err="1" smtClean="0"/>
              <a:t>білий</a:t>
            </a:r>
            <a:r>
              <a:rPr lang="ru-RU" sz="1800" dirty="0" smtClean="0"/>
              <a:t> ( П</a:t>
            </a:r>
            <a:r>
              <a:rPr lang="en-US" sz="1800" dirty="0" smtClean="0"/>
              <a:t>’</a:t>
            </a:r>
            <a:r>
              <a:rPr lang="uk-UA" sz="1800" dirty="0" err="1" smtClean="0"/>
              <a:t>типал</a:t>
            </a:r>
            <a:r>
              <a:rPr lang="uk-UA" sz="1800" dirty="0" smtClean="0"/>
              <a:t> ) К Т К Т </a:t>
            </a:r>
            <a:r>
              <a:rPr lang="ru-RU" sz="1800" dirty="0" smtClean="0"/>
              <a:t/>
            </a:r>
            <a:br>
              <a:rPr lang="ru-RU" sz="1800" dirty="0" smtClean="0"/>
            </a:br>
            <a:r>
              <a:rPr lang="ru-RU" sz="1800" dirty="0" smtClean="0"/>
              <a:t>Верес </a:t>
            </a:r>
            <a:r>
              <a:rPr lang="ru-RU" sz="1800" dirty="0" err="1" smtClean="0"/>
              <a:t>звичайний</a:t>
            </a:r>
            <a:r>
              <a:rPr lang="ru-RU" sz="1800" dirty="0" smtClean="0"/>
              <a:t> Т                       </a:t>
            </a:r>
            <a:r>
              <a:rPr lang="ru-RU" sz="1800" dirty="0" err="1" smtClean="0"/>
              <a:t>Перстач</a:t>
            </a:r>
            <a:r>
              <a:rPr lang="ru-RU" sz="1800" dirty="0" smtClean="0"/>
              <a:t> (калган)          К  </a:t>
            </a:r>
            <a:br>
              <a:rPr lang="ru-RU" sz="1800" dirty="0" smtClean="0"/>
            </a:br>
            <a:r>
              <a:rPr lang="ru-RU" sz="1800" dirty="0" err="1" smtClean="0"/>
              <a:t>Гадючник</a:t>
            </a:r>
            <a:r>
              <a:rPr lang="ru-RU" sz="1800" dirty="0" smtClean="0"/>
              <a:t> </a:t>
            </a:r>
            <a:r>
              <a:rPr lang="ru-RU" sz="1800" dirty="0" err="1" smtClean="0"/>
              <a:t>в'язолистий</a:t>
            </a:r>
            <a:r>
              <a:rPr lang="ru-RU" sz="1800" dirty="0" smtClean="0"/>
              <a:t> Т Т                Подорожник великий        Л Л</a:t>
            </a:r>
            <a:br>
              <a:rPr lang="ru-RU" sz="1800" dirty="0" smtClean="0"/>
            </a:br>
            <a:r>
              <a:rPr lang="ru-RU" sz="1800" dirty="0" err="1" smtClean="0"/>
              <a:t>Гінкго</a:t>
            </a:r>
            <a:r>
              <a:rPr lang="ru-RU" sz="1800" dirty="0" smtClean="0"/>
              <a:t> </a:t>
            </a:r>
            <a:r>
              <a:rPr lang="ru-RU" sz="1800" dirty="0" err="1" smtClean="0"/>
              <a:t>дволопатеве</a:t>
            </a:r>
            <a:r>
              <a:rPr lang="ru-RU" sz="1800" dirty="0" smtClean="0"/>
              <a:t> Л                    </a:t>
            </a:r>
            <a:r>
              <a:rPr lang="ru-RU" sz="1800" dirty="0" err="1" smtClean="0"/>
              <a:t>Розторопша</a:t>
            </a:r>
            <a:r>
              <a:rPr lang="ru-RU" sz="1800" dirty="0" smtClean="0"/>
              <a:t> </a:t>
            </a:r>
            <a:r>
              <a:rPr lang="ru-RU" sz="1800" dirty="0" err="1" smtClean="0"/>
              <a:t>пламиста</a:t>
            </a:r>
            <a:r>
              <a:rPr lang="ru-RU" sz="1800" dirty="0" smtClean="0"/>
              <a:t>       Л Л</a:t>
            </a:r>
            <a:br>
              <a:rPr lang="ru-RU" sz="1800" dirty="0" smtClean="0"/>
            </a:br>
            <a:r>
              <a:rPr lang="ru-RU" sz="1800" dirty="0" err="1" smtClean="0"/>
              <a:t>Гісоп</a:t>
            </a:r>
            <a:r>
              <a:rPr lang="ru-RU" sz="1800" dirty="0" smtClean="0"/>
              <a:t> </a:t>
            </a:r>
            <a:r>
              <a:rPr lang="ru-RU" sz="1800" dirty="0" err="1" smtClean="0"/>
              <a:t>лікарський</a:t>
            </a:r>
            <a:r>
              <a:rPr lang="ru-RU" sz="1800" dirty="0" smtClean="0"/>
              <a:t> Т Т                    Ромашка </a:t>
            </a:r>
            <a:r>
              <a:rPr lang="ru-RU" sz="1800" dirty="0" err="1" smtClean="0"/>
              <a:t>лікарська</a:t>
            </a:r>
            <a:r>
              <a:rPr lang="ru-RU" sz="1800" dirty="0" smtClean="0"/>
              <a:t>         Ц Ц Ц</a:t>
            </a:r>
            <a:br>
              <a:rPr lang="ru-RU" sz="1800" dirty="0" smtClean="0"/>
            </a:br>
            <a:r>
              <a:rPr lang="ru-RU" sz="1800" dirty="0" err="1" smtClean="0"/>
              <a:t>Глід</a:t>
            </a:r>
            <a:r>
              <a:rPr lang="ru-RU" sz="1800" dirty="0" smtClean="0"/>
              <a:t> </a:t>
            </a:r>
            <a:r>
              <a:rPr lang="ru-RU" sz="1800" dirty="0" err="1" smtClean="0"/>
              <a:t>український</a:t>
            </a:r>
            <a:r>
              <a:rPr lang="ru-RU" sz="1800" dirty="0" smtClean="0"/>
              <a:t> Ц Ц                    Рута </a:t>
            </a:r>
            <a:r>
              <a:rPr lang="ru-RU" sz="1800" dirty="0" err="1" smtClean="0"/>
              <a:t>садова</a:t>
            </a:r>
            <a:r>
              <a:rPr lang="ru-RU" sz="1800" dirty="0" smtClean="0"/>
              <a:t>               Т Т Т </a:t>
            </a:r>
            <a:br>
              <a:rPr lang="ru-RU" sz="1800" dirty="0" smtClean="0"/>
            </a:br>
            <a:r>
              <a:rPr lang="ru-RU" sz="1800" dirty="0" err="1" smtClean="0"/>
              <a:t>Деревій</a:t>
            </a:r>
            <a:r>
              <a:rPr lang="ru-RU" sz="1800" dirty="0" smtClean="0"/>
              <a:t> </a:t>
            </a:r>
            <a:r>
              <a:rPr lang="ru-RU" sz="1800" dirty="0" err="1" smtClean="0"/>
              <a:t>звичайний</a:t>
            </a:r>
            <a:r>
              <a:rPr lang="ru-RU" sz="1800" dirty="0" smtClean="0"/>
              <a:t> Т Т                   Смородина </a:t>
            </a:r>
            <a:r>
              <a:rPr lang="ru-RU" sz="1800" dirty="0" err="1" smtClean="0"/>
              <a:t>чорна</a:t>
            </a:r>
            <a:r>
              <a:rPr lang="ru-RU" sz="1800" dirty="0" smtClean="0"/>
              <a:t>           Л Л </a:t>
            </a:r>
            <a:br>
              <a:rPr lang="ru-RU" sz="1800" dirty="0" smtClean="0"/>
            </a:br>
            <a:r>
              <a:rPr lang="ru-RU" sz="1800" dirty="0" err="1" smtClean="0"/>
              <a:t>Дягель</a:t>
            </a:r>
            <a:r>
              <a:rPr lang="ru-RU" sz="1800" dirty="0" smtClean="0"/>
              <a:t> </a:t>
            </a:r>
            <a:r>
              <a:rPr lang="ru-RU" sz="1800" dirty="0" err="1" smtClean="0"/>
              <a:t>лікарський</a:t>
            </a:r>
            <a:r>
              <a:rPr lang="ru-RU" sz="1800" dirty="0" smtClean="0"/>
              <a:t> Л Н                   </a:t>
            </a:r>
            <a:r>
              <a:rPr lang="ru-RU" sz="1800" dirty="0" err="1" smtClean="0"/>
              <a:t>Стевія</a:t>
            </a:r>
            <a:r>
              <a:rPr lang="ru-RU" sz="1800" dirty="0" smtClean="0"/>
              <a:t> (медова трава)     Т Т</a:t>
            </a:r>
            <a:br>
              <a:rPr lang="ru-RU" sz="1800" dirty="0" smtClean="0"/>
            </a:br>
            <a:r>
              <a:rPr lang="ru-RU" sz="1800" dirty="0" err="1" smtClean="0"/>
              <a:t>Енотера</a:t>
            </a:r>
            <a:r>
              <a:rPr lang="ru-RU" sz="1800" dirty="0" smtClean="0"/>
              <a:t> </a:t>
            </a:r>
            <a:r>
              <a:rPr lang="ru-RU" sz="1800" dirty="0" err="1" smtClean="0"/>
              <a:t>дворічна</a:t>
            </a:r>
            <a:r>
              <a:rPr lang="ru-RU" sz="1800" dirty="0" smtClean="0"/>
              <a:t> ТЦ ТЦ                  </a:t>
            </a:r>
            <a:r>
              <a:rPr lang="ru-RU" sz="1800" dirty="0" err="1" smtClean="0"/>
              <a:t>Терен</a:t>
            </a:r>
            <a:r>
              <a:rPr lang="ru-RU" sz="1800" dirty="0" smtClean="0"/>
              <a:t> </a:t>
            </a:r>
            <a:r>
              <a:rPr lang="ru-RU" sz="1800" dirty="0" err="1" smtClean="0"/>
              <a:t>звичайний</a:t>
            </a:r>
            <a:r>
              <a:rPr lang="ru-RU" sz="1800" dirty="0" smtClean="0"/>
              <a:t>           Ц </a:t>
            </a:r>
            <a:br>
              <a:rPr lang="ru-RU" sz="1800" dirty="0" smtClean="0"/>
            </a:br>
            <a:r>
              <a:rPr lang="ru-RU" sz="1800" dirty="0" err="1" smtClean="0"/>
              <a:t>Ехінацея</a:t>
            </a:r>
            <a:r>
              <a:rPr lang="ru-RU" sz="1800" dirty="0" smtClean="0"/>
              <a:t> </a:t>
            </a:r>
            <a:r>
              <a:rPr lang="ru-RU" sz="1800" dirty="0" err="1" smtClean="0"/>
              <a:t>пурпурова</a:t>
            </a:r>
            <a:r>
              <a:rPr lang="ru-RU" sz="1800" dirty="0" smtClean="0"/>
              <a:t> Л Л                  Фенхель </a:t>
            </a:r>
            <a:r>
              <a:rPr lang="ru-RU" sz="1800" dirty="0" err="1" smtClean="0"/>
              <a:t>звичайний</a:t>
            </a:r>
            <a:r>
              <a:rPr lang="ru-RU" sz="1800" dirty="0" smtClean="0"/>
              <a:t>         Т Т Т </a:t>
            </a:r>
            <a:br>
              <a:rPr lang="ru-RU" sz="1800" dirty="0" smtClean="0"/>
            </a:br>
            <a:r>
              <a:rPr lang="ru-RU" sz="1800" dirty="0" err="1" smtClean="0"/>
              <a:t>Звіробій</a:t>
            </a:r>
            <a:r>
              <a:rPr lang="ru-RU" sz="1800" dirty="0" smtClean="0"/>
              <a:t> </a:t>
            </a:r>
            <a:r>
              <a:rPr lang="ru-RU" sz="1800" dirty="0" err="1" smtClean="0"/>
              <a:t>звичайний</a:t>
            </a:r>
            <a:r>
              <a:rPr lang="ru-RU" sz="1800" dirty="0" smtClean="0"/>
              <a:t> Т Т                  </a:t>
            </a:r>
            <a:r>
              <a:rPr lang="ru-RU" sz="1800" dirty="0" err="1" smtClean="0"/>
              <a:t>Хамеріон</a:t>
            </a:r>
            <a:r>
              <a:rPr lang="ru-RU" sz="1800" dirty="0" smtClean="0"/>
              <a:t> (</a:t>
            </a:r>
            <a:r>
              <a:rPr lang="ru-RU" sz="1800" dirty="0" err="1" smtClean="0"/>
              <a:t>Іван-чай</a:t>
            </a:r>
            <a:r>
              <a:rPr lang="ru-RU" sz="1800" dirty="0" smtClean="0"/>
              <a:t>)       ТЛ ТЛ </a:t>
            </a:r>
            <a:br>
              <a:rPr lang="ru-RU" sz="1800" dirty="0" smtClean="0"/>
            </a:br>
            <a:r>
              <a:rPr lang="ru-RU" sz="1800" dirty="0" smtClean="0"/>
              <a:t>Кадило </a:t>
            </a:r>
            <a:r>
              <a:rPr lang="ru-RU" sz="1800" dirty="0" err="1" smtClean="0"/>
              <a:t>сарматське</a:t>
            </a:r>
            <a:r>
              <a:rPr lang="ru-RU" sz="1800" dirty="0" smtClean="0"/>
              <a:t> Т Т                   Хвощ </a:t>
            </a:r>
            <a:r>
              <a:rPr lang="ru-RU" sz="1800" dirty="0" err="1" smtClean="0"/>
              <a:t>польвой</a:t>
            </a:r>
            <a:r>
              <a:rPr lang="ru-RU" sz="1800" dirty="0" smtClean="0"/>
              <a:t>              Т Т </a:t>
            </a:r>
            <a:br>
              <a:rPr lang="ru-RU" sz="1800" dirty="0" smtClean="0"/>
            </a:br>
            <a:r>
              <a:rPr lang="ru-RU" sz="1800" dirty="0" err="1" smtClean="0"/>
              <a:t>Кропива</a:t>
            </a:r>
            <a:r>
              <a:rPr lang="ru-RU" sz="1800" dirty="0" smtClean="0"/>
              <a:t> </a:t>
            </a:r>
            <a:r>
              <a:rPr lang="ru-RU" sz="1800" dirty="0" err="1" smtClean="0"/>
              <a:t>дводомна</a:t>
            </a:r>
            <a:r>
              <a:rPr lang="ru-RU" sz="1800" dirty="0" smtClean="0"/>
              <a:t> Л Л Л                  Холодок </a:t>
            </a:r>
            <a:r>
              <a:rPr lang="ru-RU" sz="1800" dirty="0" err="1" smtClean="0"/>
              <a:t>лікарський</a:t>
            </a:r>
            <a:r>
              <a:rPr lang="ru-RU" sz="1800" dirty="0" smtClean="0"/>
              <a:t>        Т Т </a:t>
            </a:r>
            <a:br>
              <a:rPr lang="ru-RU" sz="1800" dirty="0" smtClean="0"/>
            </a:br>
            <a:r>
              <a:rPr lang="ru-RU" sz="1800" dirty="0" err="1" smtClean="0"/>
              <a:t>Лофант</a:t>
            </a:r>
            <a:r>
              <a:rPr lang="ru-RU" sz="1800" dirty="0" smtClean="0"/>
              <a:t> </a:t>
            </a:r>
            <a:r>
              <a:rPr lang="ru-RU" sz="1800" dirty="0" err="1" smtClean="0"/>
              <a:t>анісовий</a:t>
            </a:r>
            <a:r>
              <a:rPr lang="ru-RU" sz="1800" dirty="0" smtClean="0"/>
              <a:t> Т Т                     </a:t>
            </a:r>
            <a:r>
              <a:rPr lang="ru-RU" sz="1800" dirty="0" err="1" smtClean="0"/>
              <a:t>Цмин</a:t>
            </a:r>
            <a:r>
              <a:rPr lang="ru-RU" sz="1800" dirty="0" smtClean="0"/>
              <a:t> </a:t>
            </a:r>
            <a:r>
              <a:rPr lang="ru-RU" sz="1800" dirty="0" err="1" smtClean="0"/>
              <a:t>пісковий</a:t>
            </a:r>
            <a:r>
              <a:rPr lang="ru-RU" sz="1800" dirty="0" smtClean="0"/>
              <a:t>             Ц Ц</a:t>
            </a:r>
            <a:br>
              <a:rPr lang="ru-RU" sz="1800" dirty="0" smtClean="0"/>
            </a:br>
            <a:r>
              <a:rPr lang="ru-RU" sz="1800" dirty="0" smtClean="0"/>
              <a:t>Малина Л Л ЛП                           </a:t>
            </a:r>
            <a:r>
              <a:rPr lang="ru-RU" sz="1800" dirty="0" err="1" smtClean="0"/>
              <a:t>Чебрець</a:t>
            </a:r>
            <a:r>
              <a:rPr lang="ru-RU" sz="1800" dirty="0" smtClean="0"/>
              <a:t> </a:t>
            </a:r>
            <a:r>
              <a:rPr lang="ru-RU" sz="1800" dirty="0" err="1" smtClean="0"/>
              <a:t>звичайний</a:t>
            </a:r>
            <a:r>
              <a:rPr lang="ru-RU" sz="1800" dirty="0" smtClean="0"/>
              <a:t>         Т Т </a:t>
            </a:r>
            <a:br>
              <a:rPr lang="ru-RU" sz="1800" dirty="0" smtClean="0"/>
            </a:br>
            <a:r>
              <a:rPr lang="ru-RU" sz="1800" dirty="0" smtClean="0"/>
              <a:t>        </a:t>
            </a:r>
            <a:r>
              <a:rPr lang="ru-RU" sz="1800" b="1" dirty="0" smtClean="0"/>
              <a:t>* Ц — </a:t>
            </a:r>
            <a:r>
              <a:rPr lang="ru-RU" sz="1800" b="1" dirty="0" err="1" smtClean="0"/>
              <a:t>цвіт</a:t>
            </a:r>
            <a:r>
              <a:rPr lang="ru-RU" sz="1800" b="1" dirty="0" smtClean="0"/>
              <a:t>, Т — трава, Л — </a:t>
            </a:r>
            <a:r>
              <a:rPr lang="ru-RU" sz="1800" b="1" dirty="0" err="1" smtClean="0"/>
              <a:t>листя</a:t>
            </a:r>
            <a:r>
              <a:rPr lang="ru-RU" sz="1800" b="1" dirty="0" smtClean="0"/>
              <a:t>, К — </a:t>
            </a:r>
            <a:r>
              <a:rPr lang="ru-RU" sz="1800" b="1" dirty="0" err="1" smtClean="0"/>
              <a:t>корінь</a:t>
            </a:r>
            <a:r>
              <a:rPr lang="ru-RU" sz="1800" b="1" dirty="0" smtClean="0"/>
              <a:t>, Н — </a:t>
            </a:r>
            <a:r>
              <a:rPr lang="ru-RU" sz="1800" b="1" dirty="0" err="1" smtClean="0"/>
              <a:t>насіння</a:t>
            </a:r>
            <a:endParaRPr lang="ru-RU" sz="1800"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142852"/>
            <a:ext cx="8572560" cy="6500858"/>
          </a:xfrm>
        </p:spPr>
        <p:txBody>
          <a:bodyPr/>
          <a:lstStyle/>
          <a:p>
            <a:r>
              <a:rPr lang="en-US"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t>
            </a:r>
            <a:r>
              <a:rPr lang="uk-UA"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1.</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Алтея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лікарська</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властивості</a:t>
            </a:r>
            <a:r>
              <a:rPr lang="ru-RU"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та </a:t>
            </a:r>
            <a:r>
              <a:rPr lang="ru-RU" sz="2400" b="1" spc="0" dirty="0" err="1" smtClean="0">
                <a:ln w="18000">
                  <a:solidFill>
                    <a:schemeClr val="accent2">
                      <a:satMod val="140000"/>
                    </a:schemeClr>
                  </a:solidFill>
                  <a:prstDash val="solid"/>
                  <a:miter lim="800000"/>
                </a:ln>
                <a:noFill/>
                <a:effectLst>
                  <a:outerShdw blurRad="25500" dist="23000" dir="7020000" algn="tl">
                    <a:srgbClr val="000000">
                      <a:alpha val="50000"/>
                    </a:srgbClr>
                  </a:outerShdw>
                </a:effectLst>
              </a:rPr>
              <a:t>застосування</a:t>
            </a:r>
            <a:r>
              <a:rPr lang="en-US"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r>
            <a:br>
              <a:rPr lang="en-US"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br>
            <a:r>
              <a:rPr lang="ru-RU" sz="1800" i="1" dirty="0" smtClean="0"/>
              <a:t>Алтея </a:t>
            </a:r>
            <a:r>
              <a:rPr lang="ru-RU" sz="1800" i="1" dirty="0" err="1" smtClean="0"/>
              <a:t>лікарська</a:t>
            </a:r>
            <a:r>
              <a:rPr lang="ru-RU" sz="1800" dirty="0" smtClean="0"/>
              <a:t> </a:t>
            </a:r>
            <a:r>
              <a:rPr lang="ru-RU" sz="1800" dirty="0" err="1" smtClean="0"/>
              <a:t>є</a:t>
            </a:r>
            <a:r>
              <a:rPr lang="ru-RU" sz="1800" dirty="0" smtClean="0"/>
              <a:t> одним </a:t>
            </a:r>
            <a:r>
              <a:rPr lang="ru-RU" sz="1800" dirty="0" err="1" smtClean="0"/>
              <a:t>з</a:t>
            </a:r>
            <a:r>
              <a:rPr lang="ru-RU" sz="1800" dirty="0" smtClean="0"/>
              <a:t> 12 </a:t>
            </a:r>
            <a:r>
              <a:rPr lang="ru-RU" sz="1800" dirty="0" err="1" smtClean="0"/>
              <a:t>видів</a:t>
            </a:r>
            <a:r>
              <a:rPr lang="ru-RU" sz="1800" dirty="0" smtClean="0"/>
              <a:t> </a:t>
            </a:r>
            <a:r>
              <a:rPr lang="ru-RU" sz="1800" dirty="0" err="1" smtClean="0"/>
              <a:t>алтеї</a:t>
            </a:r>
            <a:r>
              <a:rPr lang="ru-RU" sz="1800" dirty="0" smtClean="0"/>
              <a:t>, </a:t>
            </a:r>
            <a:r>
              <a:rPr lang="ru-RU" sz="1800" dirty="0" err="1" smtClean="0"/>
              <a:t>котрі</a:t>
            </a:r>
            <a:r>
              <a:rPr lang="ru-RU" sz="1800" dirty="0" smtClean="0"/>
              <a:t> </a:t>
            </a:r>
            <a:r>
              <a:rPr lang="ru-RU" sz="1800" dirty="0" err="1" smtClean="0"/>
              <a:t>відносяться</a:t>
            </a:r>
            <a:r>
              <a:rPr lang="ru-RU" sz="1800" dirty="0" smtClean="0"/>
              <a:t> до </a:t>
            </a:r>
            <a:r>
              <a:rPr lang="ru-RU" sz="1800" dirty="0" err="1" smtClean="0"/>
              <a:t>сімейства</a:t>
            </a:r>
            <a:r>
              <a:rPr lang="ru-RU" sz="1800" dirty="0" smtClean="0"/>
              <a:t> мальв. Вона росте в </a:t>
            </a:r>
            <a:r>
              <a:rPr lang="ru-RU" sz="1800" dirty="0" err="1" smtClean="0"/>
              <a:t>Азії</a:t>
            </a:r>
            <a:r>
              <a:rPr lang="ru-RU" sz="1800" dirty="0" smtClean="0"/>
              <a:t>, </a:t>
            </a:r>
            <a:r>
              <a:rPr lang="ru-RU" sz="1800" dirty="0" err="1" smtClean="0"/>
              <a:t>Європі</a:t>
            </a:r>
            <a:r>
              <a:rPr lang="ru-RU" sz="1800" dirty="0" smtClean="0"/>
              <a:t> та в </a:t>
            </a:r>
            <a:r>
              <a:rPr lang="ru-RU" sz="1800" dirty="0" err="1" smtClean="0"/>
              <a:t>північній</a:t>
            </a:r>
            <a:r>
              <a:rPr lang="ru-RU" sz="1800" dirty="0" smtClean="0"/>
              <a:t> </a:t>
            </a:r>
            <a:r>
              <a:rPr lang="ru-RU" sz="1800" dirty="0" err="1" smtClean="0"/>
              <a:t>Африці</a:t>
            </a:r>
            <a:r>
              <a:rPr lang="ru-RU" sz="1800" dirty="0" smtClean="0"/>
              <a:t>, </a:t>
            </a:r>
            <a:r>
              <a:rPr lang="ru-RU" sz="1800" dirty="0" err="1" smtClean="0"/>
              <a:t>причому</a:t>
            </a:r>
            <a:r>
              <a:rPr lang="ru-RU" sz="1800" dirty="0" smtClean="0"/>
              <a:t> 8 </a:t>
            </a:r>
            <a:r>
              <a:rPr lang="ru-RU" sz="1800" dirty="0" err="1" smtClean="0"/>
              <a:t>видів</a:t>
            </a:r>
            <a:r>
              <a:rPr lang="ru-RU" sz="1800" dirty="0" smtClean="0"/>
              <a:t> </a:t>
            </a:r>
            <a:r>
              <a:rPr lang="ru-RU" sz="1800" dirty="0" err="1" smtClean="0"/>
              <a:t>росилини</a:t>
            </a:r>
            <a:r>
              <a:rPr lang="ru-RU" sz="1800" dirty="0" smtClean="0"/>
              <a:t> </a:t>
            </a:r>
            <a:r>
              <a:rPr lang="ru-RU" sz="1800" dirty="0" err="1" smtClean="0"/>
              <a:t>поширені</a:t>
            </a:r>
            <a:r>
              <a:rPr lang="ru-RU" sz="1800" dirty="0" smtClean="0"/>
              <a:t> на </a:t>
            </a:r>
            <a:r>
              <a:rPr lang="ru-RU" sz="1800" dirty="0" err="1" smtClean="0"/>
              <a:t>території</a:t>
            </a:r>
            <a:r>
              <a:rPr lang="ru-RU" sz="1800" dirty="0" smtClean="0"/>
              <a:t> </a:t>
            </a:r>
            <a:r>
              <a:rPr lang="ru-RU" sz="1800" dirty="0" err="1" smtClean="0"/>
              <a:t>Росії</a:t>
            </a:r>
            <a:r>
              <a:rPr lang="ru-RU" sz="1800" dirty="0" smtClean="0"/>
              <a:t> та </a:t>
            </a:r>
            <a:r>
              <a:rPr lang="ru-RU" sz="1800" dirty="0" err="1" smtClean="0"/>
              <a:t>України</a:t>
            </a:r>
            <a:r>
              <a:rPr lang="ru-RU" sz="2400" dirty="0" smtClean="0"/>
              <a:t>.</a:t>
            </a:r>
            <a:r>
              <a:rPr lang="en-US"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t/>
            </a:r>
            <a:br>
              <a:rPr lang="en-US" sz="2400" b="1" spc="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rPr>
            </a:br>
            <a:r>
              <a:rPr lang="ru-RU" sz="1800" dirty="0" smtClean="0"/>
              <a:t>З </a:t>
            </a:r>
            <a:r>
              <a:rPr lang="ru-RU" sz="1800" dirty="0" err="1" smtClean="0"/>
              <a:t>усіх</a:t>
            </a:r>
            <a:r>
              <a:rPr lang="ru-RU" sz="1800" dirty="0" smtClean="0"/>
              <a:t> </a:t>
            </a:r>
            <a:r>
              <a:rPr lang="ru-RU" sz="1800" dirty="0" err="1" smtClean="0"/>
              <a:t>відомих</a:t>
            </a:r>
            <a:r>
              <a:rPr lang="ru-RU" sz="1800" dirty="0" smtClean="0"/>
              <a:t> </a:t>
            </a:r>
            <a:r>
              <a:rPr lang="ru-RU" sz="1800" dirty="0" err="1" smtClean="0"/>
              <a:t>видів</a:t>
            </a:r>
            <a:r>
              <a:rPr lang="ru-RU" sz="1800" dirty="0" smtClean="0"/>
              <a:t> </a:t>
            </a:r>
            <a:r>
              <a:rPr lang="ru-RU" sz="1800" dirty="0" err="1" smtClean="0"/>
              <a:t>алтеї</a:t>
            </a:r>
            <a:r>
              <a:rPr lang="ru-RU" sz="1800" dirty="0" smtClean="0"/>
              <a:t> </a:t>
            </a:r>
            <a:r>
              <a:rPr lang="ru-RU" sz="1800" dirty="0" err="1" smtClean="0"/>
              <a:t>лікувальними</a:t>
            </a:r>
            <a:r>
              <a:rPr lang="ru-RU" sz="1800" dirty="0" smtClean="0"/>
              <a:t> </a:t>
            </a:r>
            <a:r>
              <a:rPr lang="ru-RU" sz="1800" dirty="0" err="1" smtClean="0"/>
              <a:t>властивостями</a:t>
            </a:r>
            <a:r>
              <a:rPr lang="ru-RU" sz="1800" dirty="0" smtClean="0"/>
              <a:t> </a:t>
            </a:r>
            <a:r>
              <a:rPr lang="ru-RU" sz="1800" dirty="0" err="1" smtClean="0"/>
              <a:t>характеризуються</a:t>
            </a:r>
            <a:r>
              <a:rPr lang="ru-RU" sz="1800" dirty="0" smtClean="0"/>
              <a:t> </a:t>
            </a:r>
            <a:r>
              <a:rPr lang="ru-RU" sz="1800" dirty="0" err="1" smtClean="0"/>
              <a:t>лише</a:t>
            </a:r>
            <a:r>
              <a:rPr lang="ru-RU" sz="1800" dirty="0" smtClean="0"/>
              <a:t> два </a:t>
            </a:r>
            <a:r>
              <a:rPr lang="ru-RU" sz="1800" dirty="0" err="1" smtClean="0"/>
              <a:t>види</a:t>
            </a:r>
            <a:r>
              <a:rPr lang="ru-RU" sz="1800" dirty="0" smtClean="0"/>
              <a:t>: алтея </a:t>
            </a:r>
            <a:r>
              <a:rPr lang="ru-RU" sz="1800" dirty="0" err="1" smtClean="0"/>
              <a:t>лікарська</a:t>
            </a:r>
            <a:r>
              <a:rPr lang="ru-RU" sz="1800" dirty="0" smtClean="0"/>
              <a:t> та алтея </a:t>
            </a:r>
            <a:r>
              <a:rPr lang="ru-RU" sz="1800" dirty="0" err="1" smtClean="0"/>
              <a:t>вірменська</a:t>
            </a:r>
            <a:r>
              <a:rPr lang="ru-RU" sz="1800" dirty="0" smtClean="0"/>
              <a:t>. </a:t>
            </a:r>
            <a:r>
              <a:rPr lang="ru-RU" sz="1800" dirty="0" err="1" smtClean="0"/>
              <a:t>Ця</a:t>
            </a:r>
            <a:r>
              <a:rPr lang="ru-RU" sz="1800" dirty="0" smtClean="0"/>
              <a:t> </a:t>
            </a:r>
            <a:r>
              <a:rPr lang="ru-RU" sz="1800" dirty="0" err="1" smtClean="0"/>
              <a:t>рослина</a:t>
            </a:r>
            <a:r>
              <a:rPr lang="ru-RU" sz="1800" dirty="0" smtClean="0"/>
              <a:t>, </a:t>
            </a:r>
            <a:r>
              <a:rPr lang="ru-RU" sz="1800" dirty="0" err="1" smtClean="0"/>
              <a:t>крім</a:t>
            </a:r>
            <a:r>
              <a:rPr lang="ru-RU" sz="1800" dirty="0" smtClean="0"/>
              <a:t> </a:t>
            </a:r>
            <a:r>
              <a:rPr lang="ru-RU" sz="1800" dirty="0" err="1" smtClean="0"/>
              <a:t>основної</a:t>
            </a:r>
            <a:r>
              <a:rPr lang="ru-RU" sz="1800" dirty="0" smtClean="0"/>
              <a:t> </a:t>
            </a:r>
            <a:r>
              <a:rPr lang="ru-RU" sz="1800" dirty="0" err="1" smtClean="0"/>
              <a:t>назви</a:t>
            </a:r>
            <a:r>
              <a:rPr lang="ru-RU" sz="1800" dirty="0" smtClean="0"/>
              <a:t>, </a:t>
            </a:r>
            <a:r>
              <a:rPr lang="ru-RU" sz="1800" dirty="0" err="1" smtClean="0"/>
              <a:t>має</a:t>
            </a:r>
            <a:r>
              <a:rPr lang="ru-RU" sz="1800" dirty="0" smtClean="0"/>
              <a:t> </a:t>
            </a:r>
            <a:r>
              <a:rPr lang="ru-RU" sz="1800" dirty="0" err="1" smtClean="0"/>
              <a:t>ще</a:t>
            </a:r>
            <a:r>
              <a:rPr lang="ru-RU" sz="1800" dirty="0" smtClean="0"/>
              <a:t> </a:t>
            </a:r>
            <a:r>
              <a:rPr lang="ru-RU" sz="1800" dirty="0" err="1" smtClean="0"/>
              <a:t>багато</a:t>
            </a:r>
            <a:r>
              <a:rPr lang="ru-RU" sz="1800" dirty="0" smtClean="0"/>
              <a:t> </a:t>
            </a:r>
            <a:r>
              <a:rPr lang="ru-RU" sz="1800" dirty="0" err="1" smtClean="0"/>
              <a:t>інших</a:t>
            </a:r>
            <a:r>
              <a:rPr lang="ru-RU" sz="1800" dirty="0" smtClean="0"/>
              <a:t> </a:t>
            </a:r>
            <a:r>
              <a:rPr lang="ru-RU" sz="1800" dirty="0" err="1" smtClean="0"/>
              <a:t>назв</a:t>
            </a:r>
            <a:r>
              <a:rPr lang="ru-RU" sz="1800" dirty="0" smtClean="0"/>
              <a:t>: </a:t>
            </a:r>
            <a:r>
              <a:rPr lang="ru-RU" sz="1800" dirty="0" err="1" smtClean="0"/>
              <a:t>слиз-трава</a:t>
            </a:r>
            <a:r>
              <a:rPr lang="ru-RU" sz="1800" dirty="0" smtClean="0"/>
              <a:t>, алтея </a:t>
            </a:r>
            <a:r>
              <a:rPr lang="ru-RU" sz="1800" dirty="0" err="1" smtClean="0"/>
              <a:t>аптечна</a:t>
            </a:r>
            <a:r>
              <a:rPr lang="ru-RU" sz="1800" dirty="0" smtClean="0"/>
              <a:t>, проскурняк, калачики, </a:t>
            </a:r>
            <a:r>
              <a:rPr lang="ru-RU" sz="1800" i="1" dirty="0" smtClean="0"/>
              <a:t>дика </a:t>
            </a:r>
            <a:r>
              <a:rPr lang="ru-RU" sz="1800" i="1" dirty="0" err="1" smtClean="0"/>
              <a:t>троянда</a:t>
            </a:r>
            <a:r>
              <a:rPr lang="ru-RU" sz="1800" dirty="0" smtClean="0"/>
              <a:t>, собача рожа та </a:t>
            </a:r>
            <a:r>
              <a:rPr lang="ru-RU" sz="1800" dirty="0" err="1" smtClean="0"/>
              <a:t>ін</a:t>
            </a:r>
            <a:r>
              <a:rPr lang="ru-RU" sz="1800" dirty="0" smtClean="0"/>
              <a:t>.</a:t>
            </a:r>
            <a:r>
              <a:rPr lang="en-US" sz="1800" dirty="0" smtClean="0"/>
              <a:t/>
            </a:r>
            <a:br>
              <a:rPr lang="en-US" sz="1800" dirty="0" smtClean="0"/>
            </a:br>
            <a:r>
              <a:rPr lang="ru-RU" sz="1800" dirty="0" smtClean="0"/>
              <a:t>Росте алтея в </a:t>
            </a:r>
            <a:r>
              <a:rPr lang="ru-RU" sz="1800" dirty="0" err="1" smtClean="0"/>
              <a:t>найрізноманітніших</a:t>
            </a:r>
            <a:r>
              <a:rPr lang="ru-RU" sz="1800" dirty="0" smtClean="0"/>
              <a:t> </a:t>
            </a:r>
            <a:r>
              <a:rPr lang="ru-RU" sz="1800" dirty="0" err="1" smtClean="0"/>
              <a:t>місцях</a:t>
            </a:r>
            <a:r>
              <a:rPr lang="ru-RU" sz="1800" dirty="0" smtClean="0"/>
              <a:t>: на берегах </a:t>
            </a:r>
            <a:r>
              <a:rPr lang="ru-RU" sz="1800" dirty="0" err="1" smtClean="0"/>
              <a:t>річок</a:t>
            </a:r>
            <a:r>
              <a:rPr lang="ru-RU" sz="1800" dirty="0" smtClean="0"/>
              <a:t>, в болотах, у </a:t>
            </a:r>
            <a:r>
              <a:rPr lang="ru-RU" sz="1800" dirty="0" err="1" smtClean="0"/>
              <a:t>вологих</a:t>
            </a:r>
            <a:r>
              <a:rPr lang="ru-RU" sz="1800" dirty="0" smtClean="0"/>
              <a:t> </a:t>
            </a:r>
            <a:r>
              <a:rPr lang="ru-RU" sz="1800" dirty="0" err="1" smtClean="0"/>
              <a:t>чагарниках</a:t>
            </a:r>
            <a:r>
              <a:rPr lang="ru-RU" sz="1800" dirty="0" smtClean="0"/>
              <a:t>, на луках </a:t>
            </a:r>
            <a:r>
              <a:rPr lang="ru-RU" sz="1800" dirty="0" err="1" smtClean="0"/>
              <a:t>тощо</a:t>
            </a:r>
            <a:r>
              <a:rPr lang="ru-RU" sz="1800" dirty="0" smtClean="0"/>
              <a:t>. </a:t>
            </a:r>
            <a:r>
              <a:rPr lang="ru-RU" sz="1800" dirty="0" err="1" smtClean="0"/>
              <a:t>Професійні</a:t>
            </a:r>
            <a:r>
              <a:rPr lang="ru-RU" sz="1800" dirty="0" smtClean="0"/>
              <a:t> травники </a:t>
            </a:r>
            <a:r>
              <a:rPr lang="ru-RU" sz="1800" dirty="0" err="1" smtClean="0"/>
              <a:t>практикують</a:t>
            </a:r>
            <a:r>
              <a:rPr lang="ru-RU" sz="1800" dirty="0" smtClean="0"/>
              <a:t> </a:t>
            </a:r>
            <a:r>
              <a:rPr lang="ru-RU" sz="1800" dirty="0" err="1" smtClean="0"/>
              <a:t>вирощування</a:t>
            </a:r>
            <a:r>
              <a:rPr lang="ru-RU" sz="1800" dirty="0" smtClean="0"/>
              <a:t> </a:t>
            </a:r>
            <a:r>
              <a:rPr lang="ru-RU" sz="1800" dirty="0" err="1" smtClean="0"/>
              <a:t>алтеї</a:t>
            </a:r>
            <a:r>
              <a:rPr lang="ru-RU" sz="1800" dirty="0" smtClean="0"/>
              <a:t> у </a:t>
            </a:r>
            <a:r>
              <a:rPr lang="ru-RU" sz="1800" dirty="0" err="1" smtClean="0"/>
              <a:t>власному</a:t>
            </a:r>
            <a:r>
              <a:rPr lang="ru-RU" sz="1800" dirty="0" smtClean="0"/>
              <a:t> саду</a:t>
            </a:r>
            <a:r>
              <a:rPr lang="ru-RU" dirty="0" smtClean="0"/>
              <a:t>.</a:t>
            </a:r>
            <a:r>
              <a:rPr lang="en-US" dirty="0" smtClean="0"/>
              <a:t/>
            </a:r>
            <a:br>
              <a:rPr lang="en-US" dirty="0" smtClean="0"/>
            </a:br>
            <a:r>
              <a:rPr lang="ru-RU" sz="1800" i="1" dirty="0" smtClean="0"/>
              <a:t>Алтея </a:t>
            </a:r>
            <a:r>
              <a:rPr lang="ru-RU" sz="1800" i="1" dirty="0" err="1" smtClean="0"/>
              <a:t>лікарська</a:t>
            </a:r>
            <a:r>
              <a:rPr lang="ru-RU" sz="1800" dirty="0" smtClean="0"/>
              <a:t> – </a:t>
            </a:r>
            <a:r>
              <a:rPr lang="ru-RU" sz="1800" dirty="0" err="1" smtClean="0"/>
              <a:t>трав’яниста</a:t>
            </a:r>
            <a:r>
              <a:rPr lang="ru-RU" sz="1800" dirty="0" smtClean="0"/>
              <a:t> </a:t>
            </a:r>
            <a:r>
              <a:rPr lang="ru-RU" sz="1800" dirty="0" err="1" smtClean="0"/>
              <a:t>багаторічна</a:t>
            </a:r>
            <a:r>
              <a:rPr lang="ru-RU" sz="1800" dirty="0" smtClean="0"/>
              <a:t> </a:t>
            </a:r>
            <a:r>
              <a:rPr lang="ru-RU" sz="1800" dirty="0" err="1" smtClean="0"/>
              <a:t>лікарська</a:t>
            </a:r>
            <a:r>
              <a:rPr lang="ru-RU" sz="1800" dirty="0" smtClean="0"/>
              <a:t> </a:t>
            </a:r>
            <a:r>
              <a:rPr lang="ru-RU" sz="1800" dirty="0" err="1" smtClean="0"/>
              <a:t>рослина</a:t>
            </a:r>
            <a:r>
              <a:rPr lang="ru-RU" sz="1800" dirty="0" smtClean="0"/>
              <a:t> </a:t>
            </a:r>
            <a:r>
              <a:rPr lang="ru-RU" sz="1800" dirty="0" err="1" smtClean="0"/>
              <a:t>з</a:t>
            </a:r>
            <a:r>
              <a:rPr lang="ru-RU" sz="1800" dirty="0" smtClean="0"/>
              <a:t> прямостоячим </a:t>
            </a:r>
            <a:r>
              <a:rPr lang="ru-RU" sz="1800" dirty="0" err="1" smtClean="0"/>
              <a:t>довгим</a:t>
            </a:r>
            <a:r>
              <a:rPr lang="ru-RU" sz="1800" dirty="0" smtClean="0"/>
              <a:t>, часто </a:t>
            </a:r>
            <a:r>
              <a:rPr lang="ru-RU" sz="1800" dirty="0" err="1" smtClean="0"/>
              <a:t>розгалуженим</a:t>
            </a:r>
            <a:r>
              <a:rPr lang="ru-RU" sz="1800" dirty="0" smtClean="0"/>
              <a:t> стеблом </a:t>
            </a:r>
            <a:r>
              <a:rPr lang="ru-RU" sz="1800" dirty="0" err="1" smtClean="0"/>
              <a:t>висотою</a:t>
            </a:r>
            <a:r>
              <a:rPr lang="ru-RU" sz="1800" dirty="0" smtClean="0"/>
              <a:t> до 1,5-2 </a:t>
            </a:r>
            <a:r>
              <a:rPr lang="ru-RU" sz="1800" dirty="0" err="1" smtClean="0"/>
              <a:t>метрів</a:t>
            </a:r>
            <a:r>
              <a:rPr lang="ru-RU" sz="1800" dirty="0" smtClean="0"/>
              <a:t>. Стебло </a:t>
            </a:r>
            <a:r>
              <a:rPr lang="ru-RU" sz="1800" dirty="0" err="1" smtClean="0"/>
              <a:t>і</a:t>
            </a:r>
            <a:r>
              <a:rPr lang="ru-RU" sz="1800" dirty="0" smtClean="0"/>
              <a:t> </a:t>
            </a:r>
            <a:r>
              <a:rPr lang="ru-RU" sz="1800" dirty="0" err="1" smtClean="0"/>
              <a:t>листя</a:t>
            </a:r>
            <a:r>
              <a:rPr lang="ru-RU" sz="1800" dirty="0" smtClean="0"/>
              <a:t> </a:t>
            </a:r>
            <a:r>
              <a:rPr lang="ru-RU" sz="1800" dirty="0" err="1" smtClean="0"/>
              <a:t>алтеї</a:t>
            </a:r>
            <a:r>
              <a:rPr lang="ru-RU" sz="1800" dirty="0" smtClean="0"/>
              <a:t>, </a:t>
            </a:r>
            <a:r>
              <a:rPr lang="ru-RU" sz="1800" dirty="0" err="1" smtClean="0"/>
              <a:t>повстяно-опушені</a:t>
            </a:r>
            <a:r>
              <a:rPr lang="ru-RU" sz="1800" dirty="0" smtClean="0"/>
              <a:t>. Форма </a:t>
            </a:r>
            <a:r>
              <a:rPr lang="ru-RU" sz="1800" dirty="0" err="1" smtClean="0"/>
              <a:t>листя</a:t>
            </a:r>
            <a:r>
              <a:rPr lang="ru-RU" sz="1800" dirty="0" smtClean="0"/>
              <a:t> </a:t>
            </a:r>
            <a:r>
              <a:rPr lang="ru-RU" sz="1800" dirty="0" err="1" smtClean="0"/>
              <a:t>яйцеподібна</a:t>
            </a:r>
            <a:r>
              <a:rPr lang="ru-RU" sz="1800" dirty="0" smtClean="0"/>
              <a:t>, </a:t>
            </a:r>
            <a:r>
              <a:rPr lang="ru-RU" sz="1800" dirty="0" err="1" smtClean="0"/>
              <a:t>самі</a:t>
            </a:r>
            <a:r>
              <a:rPr lang="ru-RU" sz="1800" dirty="0" smtClean="0"/>
              <a:t> листки </a:t>
            </a:r>
            <a:r>
              <a:rPr lang="ru-RU" sz="1800" dirty="0" err="1" smtClean="0"/>
              <a:t>трохи</a:t>
            </a:r>
            <a:r>
              <a:rPr lang="ru-RU" sz="1800" dirty="0" smtClean="0"/>
              <a:t> </a:t>
            </a:r>
            <a:r>
              <a:rPr lang="ru-RU" sz="1800" dirty="0" err="1" smtClean="0"/>
              <a:t>розсічені</a:t>
            </a:r>
            <a:r>
              <a:rPr lang="ru-RU" sz="1800" dirty="0" smtClean="0"/>
              <a:t>, при </a:t>
            </a:r>
            <a:r>
              <a:rPr lang="ru-RU" sz="1800" dirty="0" err="1" smtClean="0"/>
              <a:t>цьому</a:t>
            </a:r>
            <a:r>
              <a:rPr lang="ru-RU" sz="1800" dirty="0" smtClean="0"/>
              <a:t> </a:t>
            </a:r>
            <a:r>
              <a:rPr lang="ru-RU" sz="1800" dirty="0" err="1" smtClean="0"/>
              <a:t>верхні</a:t>
            </a:r>
            <a:r>
              <a:rPr lang="ru-RU" sz="1800" dirty="0" smtClean="0"/>
              <a:t> листки – </a:t>
            </a:r>
            <a:r>
              <a:rPr lang="ru-RU" sz="1800" dirty="0" err="1" smtClean="0"/>
              <a:t>трилопатеві</a:t>
            </a:r>
            <a:r>
              <a:rPr lang="ru-RU" sz="1800" dirty="0" smtClean="0"/>
              <a:t>, а </a:t>
            </a:r>
            <a:r>
              <a:rPr lang="ru-RU" sz="1800" dirty="0" err="1" smtClean="0"/>
              <a:t>нижні</a:t>
            </a:r>
            <a:r>
              <a:rPr lang="ru-RU" sz="1800" dirty="0" smtClean="0"/>
              <a:t> – </a:t>
            </a:r>
            <a:r>
              <a:rPr lang="ru-RU" sz="1800" dirty="0" err="1" smtClean="0"/>
              <a:t>п’ятилопатеві</a:t>
            </a:r>
            <a:r>
              <a:rPr lang="ru-RU" sz="1800" dirty="0" smtClean="0"/>
              <a:t>. </a:t>
            </a:r>
            <a:r>
              <a:rPr lang="ru-RU" sz="1800" dirty="0" err="1" smtClean="0"/>
              <a:t>Цвіте</a:t>
            </a:r>
            <a:r>
              <a:rPr lang="ru-RU" sz="1800" dirty="0" smtClean="0"/>
              <a:t> </a:t>
            </a:r>
            <a:r>
              <a:rPr lang="ru-RU" sz="1800" dirty="0" err="1" smtClean="0"/>
              <a:t>ця</a:t>
            </a:r>
            <a:r>
              <a:rPr lang="ru-RU" sz="1800" dirty="0" smtClean="0"/>
              <a:t> </a:t>
            </a:r>
            <a:r>
              <a:rPr lang="ru-RU" sz="1800" dirty="0" err="1" smtClean="0"/>
              <a:t>рослина</a:t>
            </a:r>
            <a:r>
              <a:rPr lang="ru-RU" sz="1800" dirty="0" smtClean="0"/>
              <a:t> </a:t>
            </a:r>
            <a:r>
              <a:rPr lang="ru-RU" sz="1800" dirty="0" err="1" smtClean="0"/>
              <a:t>протягом</a:t>
            </a:r>
            <a:r>
              <a:rPr lang="ru-RU" sz="1800" dirty="0" smtClean="0"/>
              <a:t> </a:t>
            </a:r>
            <a:r>
              <a:rPr lang="ru-RU" sz="1800" dirty="0" err="1" smtClean="0"/>
              <a:t>всього</a:t>
            </a:r>
            <a:r>
              <a:rPr lang="ru-RU" sz="1800" dirty="0" smtClean="0"/>
              <a:t> </a:t>
            </a:r>
            <a:r>
              <a:rPr lang="ru-RU" sz="1800" dirty="0" err="1" smtClean="0"/>
              <a:t>літа</a:t>
            </a:r>
            <a:r>
              <a:rPr lang="ru-RU" sz="1800" dirty="0" smtClean="0"/>
              <a:t> </a:t>
            </a:r>
            <a:r>
              <a:rPr lang="ru-RU" sz="1800" dirty="0" err="1" smtClean="0"/>
              <a:t>рожево-білими</a:t>
            </a:r>
            <a:r>
              <a:rPr lang="ru-RU" sz="1800" dirty="0" smtClean="0"/>
              <a:t> великими </a:t>
            </a:r>
            <a:r>
              <a:rPr lang="ru-RU" sz="1800" dirty="0" err="1" smtClean="0"/>
              <a:t>квітками</a:t>
            </a:r>
            <a:r>
              <a:rPr lang="ru-RU" sz="1800" dirty="0" smtClean="0"/>
              <a:t>, </a:t>
            </a:r>
            <a:r>
              <a:rPr lang="ru-RU" sz="1800" dirty="0" err="1" smtClean="0"/>
              <a:t>котрі</a:t>
            </a:r>
            <a:r>
              <a:rPr lang="ru-RU" sz="1800" dirty="0" smtClean="0"/>
              <a:t> </a:t>
            </a:r>
            <a:r>
              <a:rPr lang="ru-RU" sz="1800" dirty="0" err="1" smtClean="0"/>
              <a:t>розміщені</a:t>
            </a:r>
            <a:r>
              <a:rPr lang="ru-RU" sz="1800" dirty="0" smtClean="0"/>
              <a:t> </a:t>
            </a:r>
            <a:r>
              <a:rPr lang="ru-RU" sz="1800" dirty="0" err="1" smtClean="0"/>
              <a:t>групами</a:t>
            </a:r>
            <a:r>
              <a:rPr lang="ru-RU" sz="1800" dirty="0" smtClean="0"/>
              <a:t>. Плоди </a:t>
            </a:r>
            <a:r>
              <a:rPr lang="ru-RU" sz="1800" dirty="0" err="1" smtClean="0"/>
              <a:t>цієї</a:t>
            </a:r>
            <a:r>
              <a:rPr lang="ru-RU" sz="1800" dirty="0" smtClean="0"/>
              <a:t> </a:t>
            </a:r>
            <a:r>
              <a:rPr lang="ru-RU" sz="1800" dirty="0" err="1" smtClean="0"/>
              <a:t>рослини</a:t>
            </a:r>
            <a:r>
              <a:rPr lang="ru-RU" sz="1800" dirty="0" smtClean="0"/>
              <a:t> </a:t>
            </a:r>
            <a:r>
              <a:rPr lang="ru-RU" sz="1800" dirty="0" err="1" smtClean="0"/>
              <a:t>розташовані</a:t>
            </a:r>
            <a:r>
              <a:rPr lang="ru-RU" sz="1800" dirty="0" smtClean="0"/>
              <a:t> у </a:t>
            </a:r>
            <a:r>
              <a:rPr lang="ru-RU" sz="1800" dirty="0" err="1" smtClean="0"/>
              <a:t>формі</a:t>
            </a:r>
            <a:r>
              <a:rPr lang="ru-RU" sz="1800" dirty="0" smtClean="0"/>
              <a:t> диска, на </a:t>
            </a:r>
            <a:r>
              <a:rPr lang="ru-RU" sz="1800" dirty="0" err="1" smtClean="0"/>
              <a:t>поверхні</a:t>
            </a:r>
            <a:r>
              <a:rPr lang="ru-RU" sz="1800" dirty="0" smtClean="0"/>
              <a:t> </a:t>
            </a:r>
            <a:r>
              <a:rPr lang="ru-RU" sz="1800" dirty="0" err="1" smtClean="0"/>
              <a:t>рослини</a:t>
            </a:r>
            <a:r>
              <a:rPr lang="ru-RU" sz="1800" dirty="0" smtClean="0"/>
              <a:t> </a:t>
            </a:r>
            <a:r>
              <a:rPr lang="ru-RU" sz="1800" dirty="0" err="1" smtClean="0"/>
              <a:t>їх</a:t>
            </a:r>
            <a:r>
              <a:rPr lang="ru-RU" sz="1800" dirty="0" smtClean="0"/>
              <a:t> </a:t>
            </a:r>
            <a:r>
              <a:rPr lang="ru-RU" sz="1800" dirty="0" err="1" smtClean="0"/>
              <a:t>досить</a:t>
            </a:r>
            <a:r>
              <a:rPr lang="ru-RU" sz="1800" dirty="0" smtClean="0"/>
              <a:t> </a:t>
            </a:r>
            <a:r>
              <a:rPr lang="ru-RU" sz="1800" dirty="0" err="1" smtClean="0"/>
              <a:t>багато</a:t>
            </a:r>
            <a:r>
              <a:rPr lang="ru-RU" sz="1800" dirty="0" smtClean="0"/>
              <a:t>.</a:t>
            </a:r>
            <a:r>
              <a:rPr lang="ru-RU" b="1" dirty="0" smtClean="0"/>
              <a:t/>
            </a:r>
            <a:br>
              <a:rPr lang="ru-RU" b="1" dirty="0" smtClean="0"/>
            </a:br>
            <a:endParaRPr lang="ru-RU" dirty="0"/>
          </a:p>
        </p:txBody>
      </p:sp>
    </p:spTree>
  </p:cSld>
  <p:clrMapOvr>
    <a:masterClrMapping/>
  </p:clrMapOvr>
  <p:transition>
    <p:cut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28596" y="0"/>
            <a:ext cx="8572560" cy="6643710"/>
          </a:xfrm>
        </p:spPr>
        <p:txBody>
          <a:bodyPr/>
          <a:lstStyle/>
          <a:p>
            <a:r>
              <a:rPr lang="ru-RU" sz="1800" dirty="0" smtClean="0"/>
              <a:t>В </a:t>
            </a:r>
            <a:r>
              <a:rPr lang="ru-RU" sz="1800" dirty="0" err="1" smtClean="0"/>
              <a:t>лікарських</a:t>
            </a:r>
            <a:r>
              <a:rPr lang="ru-RU" sz="1800" dirty="0" smtClean="0"/>
              <a:t> </a:t>
            </a:r>
            <a:r>
              <a:rPr lang="ru-RU" sz="1800" dirty="0" err="1" smtClean="0"/>
              <a:t>цілях</a:t>
            </a:r>
            <a:r>
              <a:rPr lang="ru-RU" sz="1800" dirty="0" smtClean="0"/>
              <a:t> </a:t>
            </a:r>
            <a:r>
              <a:rPr lang="ru-RU" sz="1800" dirty="0" err="1" smtClean="0"/>
              <a:t>використовують</a:t>
            </a:r>
            <a:r>
              <a:rPr lang="ru-RU" sz="1800" dirty="0" smtClean="0"/>
              <a:t> </a:t>
            </a:r>
            <a:r>
              <a:rPr lang="ru-RU" sz="1800" dirty="0" err="1" smtClean="0"/>
              <a:t>найчастіше</a:t>
            </a:r>
            <a:r>
              <a:rPr lang="ru-RU" sz="1800" dirty="0" smtClean="0"/>
              <a:t> </a:t>
            </a:r>
            <a:r>
              <a:rPr lang="ru-RU" sz="1800" dirty="0" err="1" smtClean="0"/>
              <a:t>коріння</a:t>
            </a:r>
            <a:r>
              <a:rPr lang="ru-RU" sz="1800" dirty="0" smtClean="0"/>
              <a:t> </a:t>
            </a:r>
            <a:r>
              <a:rPr lang="ru-RU" sz="1800" dirty="0" err="1" smtClean="0"/>
              <a:t>або</a:t>
            </a:r>
            <a:r>
              <a:rPr lang="ru-RU" sz="1800" dirty="0" smtClean="0"/>
              <a:t> </a:t>
            </a:r>
            <a:r>
              <a:rPr lang="ru-RU" sz="1800" dirty="0" err="1" smtClean="0"/>
              <a:t>насіння</a:t>
            </a:r>
            <a:r>
              <a:rPr lang="ru-RU" sz="1800" dirty="0" smtClean="0"/>
              <a:t> </a:t>
            </a:r>
            <a:r>
              <a:rPr lang="ru-RU" sz="1800" dirty="0" err="1" smtClean="0"/>
              <a:t>рослини</a:t>
            </a:r>
            <a:r>
              <a:rPr lang="ru-RU" sz="1800" dirty="0" smtClean="0"/>
              <a:t>, </a:t>
            </a:r>
            <a:r>
              <a:rPr lang="ru-RU" sz="1800" dirty="0" err="1" smtClean="0"/>
              <a:t>котрій</a:t>
            </a:r>
            <a:r>
              <a:rPr lang="ru-RU" sz="1800" dirty="0" smtClean="0"/>
              <a:t> </a:t>
            </a:r>
            <a:r>
              <a:rPr lang="ru-RU" sz="1800" dirty="0" err="1" smtClean="0"/>
              <a:t>більше</a:t>
            </a:r>
            <a:r>
              <a:rPr lang="ru-RU" sz="1800" dirty="0" smtClean="0"/>
              <a:t> </a:t>
            </a:r>
            <a:r>
              <a:rPr lang="ru-RU" sz="1800" dirty="0" err="1" smtClean="0"/>
              <a:t>двох</a:t>
            </a:r>
            <a:r>
              <a:rPr lang="ru-RU" sz="1800" dirty="0" smtClean="0"/>
              <a:t> </a:t>
            </a:r>
            <a:r>
              <a:rPr lang="ru-RU" sz="1800" dirty="0" err="1" smtClean="0"/>
              <a:t>років</a:t>
            </a:r>
            <a:r>
              <a:rPr lang="ru-RU" sz="1800" dirty="0" smtClean="0"/>
              <a:t>. </a:t>
            </a:r>
            <a:r>
              <a:rPr lang="ru-RU" sz="1800" dirty="0" err="1" smtClean="0"/>
              <a:t>Корені</a:t>
            </a:r>
            <a:r>
              <a:rPr lang="ru-RU" sz="1800" dirty="0" smtClean="0"/>
              <a:t> для </a:t>
            </a:r>
            <a:r>
              <a:rPr lang="ru-RU" sz="1800" dirty="0" err="1" smtClean="0"/>
              <a:t>приготування</a:t>
            </a:r>
            <a:r>
              <a:rPr lang="ru-RU" sz="1800" dirty="0" smtClean="0"/>
              <a:t> </a:t>
            </a:r>
            <a:r>
              <a:rPr lang="ru-RU" sz="1800" dirty="0" err="1" smtClean="0"/>
              <a:t>сировини</a:t>
            </a:r>
            <a:r>
              <a:rPr lang="ru-RU" sz="1800" dirty="0" smtClean="0"/>
              <a:t> </a:t>
            </a:r>
            <a:r>
              <a:rPr lang="ru-RU" sz="1800" dirty="0" err="1" smtClean="0"/>
              <a:t>збирають</a:t>
            </a:r>
            <a:r>
              <a:rPr lang="ru-RU" sz="1800" dirty="0" smtClean="0"/>
              <a:t> </a:t>
            </a:r>
            <a:r>
              <a:rPr lang="ru-RU" sz="1800" dirty="0" err="1" smtClean="0"/>
              <a:t>восени</a:t>
            </a:r>
            <a:r>
              <a:rPr lang="ru-RU" sz="1800" dirty="0" smtClean="0"/>
              <a:t> (</a:t>
            </a:r>
            <a:r>
              <a:rPr lang="ru-RU" sz="1800" dirty="0" err="1" smtClean="0"/>
              <a:t>вересень</a:t>
            </a:r>
            <a:r>
              <a:rPr lang="ru-RU" sz="1800" dirty="0" smtClean="0"/>
              <a:t> </a:t>
            </a:r>
            <a:r>
              <a:rPr lang="ru-RU" sz="1800" dirty="0" err="1" smtClean="0"/>
              <a:t>і</a:t>
            </a:r>
            <a:r>
              <a:rPr lang="ru-RU" sz="1800" dirty="0" smtClean="0"/>
              <a:t> </a:t>
            </a:r>
            <a:r>
              <a:rPr lang="ru-RU" sz="1800" dirty="0" err="1" smtClean="0"/>
              <a:t>жовтень</a:t>
            </a:r>
            <a:r>
              <a:rPr lang="ru-RU" sz="1800" dirty="0" smtClean="0"/>
              <a:t>) </a:t>
            </a:r>
            <a:r>
              <a:rPr lang="ru-RU" sz="1800" dirty="0" err="1" smtClean="0"/>
              <a:t>або</a:t>
            </a:r>
            <a:r>
              <a:rPr lang="ru-RU" sz="1800" dirty="0" smtClean="0"/>
              <a:t> </a:t>
            </a:r>
            <a:r>
              <a:rPr lang="ru-RU" sz="1800" dirty="0" err="1" smtClean="0"/>
              <a:t>навесні</a:t>
            </a:r>
            <a:r>
              <a:rPr lang="ru-RU" sz="1800" dirty="0" smtClean="0"/>
              <a:t> (</a:t>
            </a:r>
            <a:r>
              <a:rPr lang="ru-RU" sz="1800" dirty="0" err="1" smtClean="0"/>
              <a:t>квітень</a:t>
            </a:r>
            <a:r>
              <a:rPr lang="ru-RU" sz="1800" dirty="0" smtClean="0"/>
              <a:t> </a:t>
            </a:r>
            <a:r>
              <a:rPr lang="ru-RU" sz="1800" dirty="0" err="1" smtClean="0"/>
              <a:t>і</a:t>
            </a:r>
            <a:r>
              <a:rPr lang="ru-RU" sz="1800" dirty="0" smtClean="0"/>
              <a:t> </a:t>
            </a:r>
            <a:r>
              <a:rPr lang="ru-RU" sz="1800" dirty="0" err="1" smtClean="0"/>
              <a:t>травень</a:t>
            </a:r>
            <a:r>
              <a:rPr lang="ru-RU" sz="1800" dirty="0" smtClean="0"/>
              <a:t>). В </a:t>
            </a:r>
            <a:r>
              <a:rPr lang="ru-RU" sz="1800" dirty="0" err="1" smtClean="0"/>
              <a:t>народній</a:t>
            </a:r>
            <a:r>
              <a:rPr lang="ru-RU" sz="1800" dirty="0" smtClean="0"/>
              <a:t> </a:t>
            </a:r>
            <a:r>
              <a:rPr lang="ru-RU" sz="1800" dirty="0" err="1" smtClean="0"/>
              <a:t>медицині</a:t>
            </a:r>
            <a:r>
              <a:rPr lang="ru-RU" sz="1800" dirty="0" smtClean="0"/>
              <a:t> </a:t>
            </a:r>
            <a:r>
              <a:rPr lang="ru-RU" sz="1800" dirty="0" err="1" smtClean="0"/>
              <a:t>використовується</a:t>
            </a:r>
            <a:r>
              <a:rPr lang="ru-RU" sz="1800" dirty="0" smtClean="0"/>
              <a:t> </a:t>
            </a:r>
            <a:r>
              <a:rPr lang="ru-RU" sz="1800" dirty="0" err="1" smtClean="0"/>
              <a:t>зазвичай</a:t>
            </a:r>
            <a:r>
              <a:rPr lang="ru-RU" sz="1800" dirty="0" smtClean="0"/>
              <a:t> </a:t>
            </a:r>
            <a:r>
              <a:rPr lang="ru-RU" sz="1800" i="1" dirty="0" err="1" smtClean="0"/>
              <a:t>настій</a:t>
            </a:r>
            <a:r>
              <a:rPr lang="ru-RU" sz="1800" i="1" dirty="0" smtClean="0"/>
              <a:t> </a:t>
            </a:r>
            <a:r>
              <a:rPr lang="ru-RU" sz="1800" i="1" dirty="0" err="1" smtClean="0"/>
              <a:t>з</a:t>
            </a:r>
            <a:r>
              <a:rPr lang="ru-RU" sz="1800" i="1" dirty="0" smtClean="0"/>
              <a:t> </a:t>
            </a:r>
            <a:r>
              <a:rPr lang="ru-RU" sz="1800" i="1" dirty="0" err="1" smtClean="0"/>
              <a:t>кореня</a:t>
            </a:r>
            <a:r>
              <a:rPr lang="ru-RU" sz="1800" i="1" dirty="0" smtClean="0"/>
              <a:t> </a:t>
            </a:r>
            <a:r>
              <a:rPr lang="ru-RU" sz="1800" i="1" dirty="0" err="1" smtClean="0"/>
              <a:t>алтеї</a:t>
            </a:r>
            <a:r>
              <a:rPr lang="ru-RU" sz="1800" dirty="0" smtClean="0"/>
              <a:t>. </a:t>
            </a:r>
            <a:r>
              <a:rPr lang="ru-RU" sz="1800" dirty="0" err="1" smtClean="0"/>
              <a:t>Ліки</a:t>
            </a:r>
            <a:r>
              <a:rPr lang="ru-RU" sz="1800" dirty="0" smtClean="0"/>
              <a:t> </a:t>
            </a:r>
            <a:r>
              <a:rPr lang="ru-RU" sz="1800" dirty="0" err="1" smtClean="0"/>
              <a:t>помічні</a:t>
            </a:r>
            <a:r>
              <a:rPr lang="ru-RU" sz="1800" dirty="0" smtClean="0"/>
              <a:t> при </a:t>
            </a:r>
            <a:r>
              <a:rPr lang="ru-RU" sz="1800" dirty="0" err="1" smtClean="0"/>
              <a:t>запальних</a:t>
            </a:r>
            <a:r>
              <a:rPr lang="ru-RU" sz="1800" dirty="0" smtClean="0"/>
              <a:t> </a:t>
            </a:r>
            <a:r>
              <a:rPr lang="ru-RU" sz="1800" dirty="0" err="1" smtClean="0"/>
              <a:t>процесах</a:t>
            </a:r>
            <a:r>
              <a:rPr lang="ru-RU" sz="1800" dirty="0" smtClean="0"/>
              <a:t> травного тракту, </a:t>
            </a:r>
            <a:r>
              <a:rPr lang="ru-RU" sz="1800" dirty="0" err="1" smtClean="0"/>
              <a:t>слизової</a:t>
            </a:r>
            <a:r>
              <a:rPr lang="ru-RU" sz="1800" dirty="0" smtClean="0"/>
              <a:t> </a:t>
            </a:r>
            <a:r>
              <a:rPr lang="ru-RU" sz="1800" dirty="0" err="1" smtClean="0"/>
              <a:t>оболонки</a:t>
            </a:r>
            <a:r>
              <a:rPr lang="ru-RU" sz="1800" dirty="0" smtClean="0"/>
              <a:t> </a:t>
            </a:r>
            <a:r>
              <a:rPr lang="ru-RU" sz="1800" dirty="0" err="1" smtClean="0"/>
              <a:t>дихальних</a:t>
            </a:r>
            <a:r>
              <a:rPr lang="ru-RU" sz="1800" dirty="0" smtClean="0"/>
              <a:t> </a:t>
            </a:r>
            <a:r>
              <a:rPr lang="ru-RU" sz="1800" dirty="0" err="1" smtClean="0"/>
              <a:t>шляхів</a:t>
            </a:r>
            <a:r>
              <a:rPr lang="ru-RU" sz="1800" dirty="0" smtClean="0"/>
              <a:t>, </a:t>
            </a:r>
            <a:r>
              <a:rPr lang="ru-RU" sz="1800" dirty="0" err="1" smtClean="0"/>
              <a:t>сечового</a:t>
            </a:r>
            <a:r>
              <a:rPr lang="ru-RU" sz="1800" dirty="0" smtClean="0"/>
              <a:t> </a:t>
            </a:r>
            <a:r>
              <a:rPr lang="ru-RU" sz="1800" dirty="0" err="1" smtClean="0"/>
              <a:t>міхура</a:t>
            </a:r>
            <a:r>
              <a:rPr lang="ru-RU" sz="1800" dirty="0" smtClean="0"/>
              <a:t> та </a:t>
            </a:r>
            <a:r>
              <a:rPr lang="ru-RU" sz="1800" dirty="0" err="1" smtClean="0"/>
              <a:t>нирок</a:t>
            </a:r>
            <a:r>
              <a:rPr lang="ru-RU" sz="1800" dirty="0" smtClean="0"/>
              <a:t>.</a:t>
            </a:r>
            <a:r>
              <a:rPr lang="en-US" sz="1800" dirty="0" smtClean="0"/>
              <a:t/>
            </a:r>
            <a:br>
              <a:rPr lang="en-US" sz="1800" dirty="0" smtClean="0"/>
            </a:br>
            <a:r>
              <a:rPr lang="ru-RU" sz="1800" dirty="0" err="1" smtClean="0"/>
              <a:t>Слизувата</a:t>
            </a:r>
            <a:r>
              <a:rPr lang="ru-RU" sz="1800" dirty="0" smtClean="0"/>
              <a:t> </a:t>
            </a:r>
            <a:r>
              <a:rPr lang="ru-RU" sz="1800" dirty="0" err="1" smtClean="0"/>
              <a:t>речовина</a:t>
            </a:r>
            <a:r>
              <a:rPr lang="ru-RU" sz="1800" dirty="0" smtClean="0"/>
              <a:t> </a:t>
            </a:r>
            <a:r>
              <a:rPr lang="ru-RU" sz="1800" dirty="0" err="1" smtClean="0"/>
              <a:t>алтеї</a:t>
            </a:r>
            <a:r>
              <a:rPr lang="ru-RU" sz="1800" dirty="0" smtClean="0"/>
              <a:t> </a:t>
            </a:r>
            <a:r>
              <a:rPr lang="ru-RU" sz="1800" dirty="0" err="1" smtClean="0"/>
              <a:t>лікарської</a:t>
            </a:r>
            <a:r>
              <a:rPr lang="ru-RU" sz="1800" dirty="0" smtClean="0"/>
              <a:t> </a:t>
            </a:r>
            <a:r>
              <a:rPr lang="ru-RU" sz="1800" dirty="0" err="1" smtClean="0"/>
              <a:t>характеризується</a:t>
            </a:r>
            <a:r>
              <a:rPr lang="ru-RU" sz="1800" dirty="0" smtClean="0"/>
              <a:t> </a:t>
            </a:r>
            <a:r>
              <a:rPr lang="ru-RU" sz="1800" dirty="0" err="1" smtClean="0"/>
              <a:t>пом’якшувальною</a:t>
            </a:r>
            <a:r>
              <a:rPr lang="ru-RU" sz="1800" dirty="0" smtClean="0"/>
              <a:t> та </a:t>
            </a:r>
            <a:r>
              <a:rPr lang="ru-RU" sz="1800" dirty="0" err="1" smtClean="0"/>
              <a:t>знеболюючою</a:t>
            </a:r>
            <a:r>
              <a:rPr lang="ru-RU" sz="1800" dirty="0" smtClean="0"/>
              <a:t> </a:t>
            </a:r>
            <a:r>
              <a:rPr lang="ru-RU" sz="1800" dirty="0" err="1" smtClean="0"/>
              <a:t>дією</a:t>
            </a:r>
            <a:r>
              <a:rPr lang="ru-RU" sz="1800" dirty="0" smtClean="0"/>
              <a:t> при </a:t>
            </a:r>
            <a:r>
              <a:rPr lang="ru-RU" sz="1800" dirty="0" err="1" smtClean="0"/>
              <a:t>кашлі</a:t>
            </a:r>
            <a:r>
              <a:rPr lang="ru-RU" sz="1800" dirty="0" smtClean="0"/>
              <a:t>, </a:t>
            </a:r>
            <a:r>
              <a:rPr lang="ru-RU" sz="1800" dirty="0" err="1" smtClean="0"/>
              <a:t>запаленні</a:t>
            </a:r>
            <a:r>
              <a:rPr lang="ru-RU" sz="1800" dirty="0" smtClean="0"/>
              <a:t> кишечника та </a:t>
            </a:r>
            <a:r>
              <a:rPr lang="ru-RU" sz="1800" dirty="0" err="1" smtClean="0"/>
              <a:t>сечостатевих</a:t>
            </a:r>
            <a:r>
              <a:rPr lang="ru-RU" sz="1800" dirty="0" smtClean="0"/>
              <a:t> </a:t>
            </a:r>
            <a:r>
              <a:rPr lang="ru-RU" sz="1800" dirty="0" err="1" smtClean="0"/>
              <a:t>органів</a:t>
            </a:r>
            <a:r>
              <a:rPr lang="ru-RU" sz="1800" dirty="0" smtClean="0"/>
              <a:t>, </a:t>
            </a:r>
            <a:r>
              <a:rPr lang="ru-RU" sz="1800" dirty="0" err="1" smtClean="0"/>
              <a:t>дизентерії</a:t>
            </a:r>
            <a:r>
              <a:rPr lang="ru-RU" sz="1800" dirty="0" smtClean="0"/>
              <a:t>, </a:t>
            </a:r>
            <a:r>
              <a:rPr lang="ru-RU" sz="1800" dirty="0" err="1" smtClean="0"/>
              <a:t>виразці</a:t>
            </a:r>
            <a:r>
              <a:rPr lang="ru-RU" sz="1800" dirty="0" smtClean="0"/>
              <a:t> </a:t>
            </a:r>
            <a:r>
              <a:rPr lang="ru-RU" sz="1800" dirty="0" err="1" smtClean="0"/>
              <a:t>щлунку</a:t>
            </a:r>
            <a:r>
              <a:rPr lang="ru-RU" sz="1800" dirty="0" smtClean="0"/>
              <a:t> </a:t>
            </a:r>
            <a:r>
              <a:rPr lang="ru-RU" sz="1800" dirty="0" err="1" smtClean="0"/>
              <a:t>та</a:t>
            </a:r>
            <a:r>
              <a:rPr lang="ru-RU" sz="1800" dirty="0" smtClean="0"/>
              <a:t> проносах.</a:t>
            </a:r>
            <a:r>
              <a:rPr lang="en-US" sz="1800" dirty="0" smtClean="0"/>
              <a:t/>
            </a:r>
            <a:br>
              <a:rPr lang="en-US" sz="1800" dirty="0" smtClean="0"/>
            </a:br>
            <a:r>
              <a:rPr lang="ru-RU" sz="1800" dirty="0" err="1" smtClean="0"/>
              <a:t>Гарячий</a:t>
            </a:r>
            <a:r>
              <a:rPr lang="ru-RU" sz="1800" dirty="0" smtClean="0"/>
              <a:t> </a:t>
            </a:r>
            <a:r>
              <a:rPr lang="ru-RU" sz="1800" dirty="0" err="1" smtClean="0"/>
              <a:t>настій</a:t>
            </a:r>
            <a:r>
              <a:rPr lang="ru-RU" sz="1800" dirty="0" smtClean="0"/>
              <a:t> </a:t>
            </a:r>
            <a:r>
              <a:rPr lang="ru-RU" sz="1800" dirty="0" err="1" smtClean="0"/>
              <a:t>алтеї</a:t>
            </a:r>
            <a:r>
              <a:rPr lang="ru-RU" sz="1800" dirty="0" smtClean="0"/>
              <a:t> </a:t>
            </a:r>
            <a:r>
              <a:rPr lang="ru-RU" sz="1800" dirty="0" err="1" smtClean="0"/>
              <a:t>лікарської</a:t>
            </a:r>
            <a:r>
              <a:rPr lang="ru-RU" sz="1800" dirty="0" smtClean="0"/>
              <a:t> </a:t>
            </a:r>
            <a:r>
              <a:rPr lang="ru-RU" sz="1800" dirty="0" err="1" smtClean="0"/>
              <a:t>помічний</a:t>
            </a:r>
            <a:r>
              <a:rPr lang="ru-RU" sz="1800" dirty="0" smtClean="0"/>
              <a:t> при </a:t>
            </a:r>
            <a:r>
              <a:rPr lang="ru-RU" sz="1800" dirty="0" err="1" smtClean="0"/>
              <a:t>запаленні</a:t>
            </a:r>
            <a:r>
              <a:rPr lang="ru-RU" sz="1800" dirty="0" smtClean="0"/>
              <a:t> ясен, </a:t>
            </a:r>
            <a:r>
              <a:rPr lang="ru-RU" sz="1800" dirty="0" err="1" smtClean="0"/>
              <a:t>зіва</a:t>
            </a:r>
            <a:r>
              <a:rPr lang="ru-RU" sz="1800" dirty="0" smtClean="0"/>
              <a:t> та </a:t>
            </a:r>
            <a:r>
              <a:rPr lang="ru-RU" sz="1800" dirty="0" err="1" smtClean="0"/>
              <a:t>мигдаликів</a:t>
            </a:r>
            <a:r>
              <a:rPr lang="ru-RU" sz="1800" dirty="0" smtClean="0"/>
              <a:t>. </a:t>
            </a:r>
            <a:r>
              <a:rPr lang="ru-RU" sz="1800" dirty="0" err="1" smtClean="0"/>
              <a:t>Його</a:t>
            </a:r>
            <a:r>
              <a:rPr lang="ru-RU" sz="1800" dirty="0" smtClean="0"/>
              <a:t> </a:t>
            </a:r>
            <a:r>
              <a:rPr lang="ru-RU" sz="1800" dirty="0" err="1" smtClean="0"/>
              <a:t>використовую</a:t>
            </a:r>
            <a:r>
              <a:rPr lang="ru-RU" sz="1800" dirty="0" smtClean="0"/>
              <a:t> для </a:t>
            </a:r>
            <a:r>
              <a:rPr lang="ru-RU" sz="1800" dirty="0" err="1" smtClean="0"/>
              <a:t>полоскання</a:t>
            </a:r>
            <a:r>
              <a:rPr lang="ru-RU" sz="1800" dirty="0" smtClean="0"/>
              <a:t> горла </a:t>
            </a:r>
            <a:r>
              <a:rPr lang="ru-RU" sz="1800" dirty="0" err="1" smtClean="0"/>
              <a:t>і</a:t>
            </a:r>
            <a:r>
              <a:rPr lang="ru-RU" sz="1800" dirty="0" smtClean="0"/>
              <a:t> рота. В той же час </a:t>
            </a:r>
            <a:r>
              <a:rPr lang="ru-RU" sz="1800" dirty="0" err="1" smtClean="0"/>
              <a:t>холодний</a:t>
            </a:r>
            <a:r>
              <a:rPr lang="ru-RU" sz="1800" dirty="0" smtClean="0"/>
              <a:t> </a:t>
            </a:r>
            <a:r>
              <a:rPr lang="ru-RU" sz="1800" dirty="0" err="1" smtClean="0"/>
              <a:t>настій</a:t>
            </a:r>
            <a:r>
              <a:rPr lang="ru-RU" sz="1800" dirty="0" smtClean="0"/>
              <a:t> </a:t>
            </a:r>
            <a:r>
              <a:rPr lang="ru-RU" sz="1800" dirty="0" err="1" smtClean="0"/>
              <a:t>алтеї</a:t>
            </a:r>
            <a:r>
              <a:rPr lang="ru-RU" sz="1800" dirty="0" smtClean="0"/>
              <a:t> </a:t>
            </a:r>
            <a:r>
              <a:rPr lang="ru-RU" sz="1800" dirty="0" err="1" smtClean="0"/>
              <a:t>застосовується</a:t>
            </a:r>
            <a:r>
              <a:rPr lang="ru-RU" sz="1800" dirty="0" smtClean="0"/>
              <a:t> в </a:t>
            </a:r>
            <a:r>
              <a:rPr lang="ru-RU" sz="1800" dirty="0" err="1" smtClean="0"/>
              <a:t>компресах</a:t>
            </a:r>
            <a:r>
              <a:rPr lang="ru-RU" sz="1800" dirty="0" smtClean="0"/>
              <a:t> при </a:t>
            </a:r>
            <a:r>
              <a:rPr lang="ru-RU" sz="1800" dirty="0" err="1" smtClean="0"/>
              <a:t>запаленні</a:t>
            </a:r>
            <a:r>
              <a:rPr lang="ru-RU" sz="1800" dirty="0" smtClean="0"/>
              <a:t> </a:t>
            </a:r>
            <a:r>
              <a:rPr lang="ru-RU" sz="1800" dirty="0" err="1" smtClean="0"/>
              <a:t>слизових</a:t>
            </a:r>
            <a:r>
              <a:rPr lang="ru-RU" sz="1800" dirty="0" smtClean="0"/>
              <a:t> </a:t>
            </a:r>
            <a:r>
              <a:rPr lang="ru-RU" sz="1800" dirty="0" err="1" smtClean="0"/>
              <a:t>оболонок</a:t>
            </a:r>
            <a:r>
              <a:rPr lang="ru-RU" sz="1800" dirty="0" smtClean="0"/>
              <a:t> </a:t>
            </a:r>
            <a:r>
              <a:rPr lang="ru-RU" sz="1800" dirty="0" err="1" smtClean="0"/>
              <a:t>шкіри</a:t>
            </a:r>
            <a:r>
              <a:rPr lang="ru-RU" sz="1800" dirty="0" smtClean="0"/>
              <a:t> та очей</a:t>
            </a:r>
            <a:r>
              <a:rPr lang="en-US" sz="1800" dirty="0" smtClean="0"/>
              <a:t>.</a:t>
            </a:r>
            <a:br>
              <a:rPr lang="en-US" sz="1800" dirty="0" smtClean="0"/>
            </a:br>
            <a:r>
              <a:rPr lang="ru-RU" sz="1800" i="1" dirty="0" err="1" smtClean="0"/>
              <a:t>Настій</a:t>
            </a:r>
            <a:r>
              <a:rPr lang="ru-RU" sz="1800" i="1" dirty="0" smtClean="0"/>
              <a:t> (</a:t>
            </a:r>
            <a:r>
              <a:rPr lang="ru-RU" sz="1800" i="1" dirty="0" err="1" smtClean="0"/>
              <a:t>екстракт</a:t>
            </a:r>
            <a:r>
              <a:rPr lang="ru-RU" sz="1800" i="1" dirty="0" smtClean="0"/>
              <a:t>) </a:t>
            </a:r>
            <a:r>
              <a:rPr lang="ru-RU" sz="1800" i="1" dirty="0" err="1" smtClean="0"/>
              <a:t>з</a:t>
            </a:r>
            <a:r>
              <a:rPr lang="ru-RU" sz="1800" i="1" dirty="0" smtClean="0"/>
              <a:t> </a:t>
            </a:r>
            <a:r>
              <a:rPr lang="ru-RU" sz="1800" i="1" dirty="0" err="1" smtClean="0"/>
              <a:t>кореня</a:t>
            </a:r>
            <a:r>
              <a:rPr lang="ru-RU" sz="1800" i="1" dirty="0" smtClean="0"/>
              <a:t> </a:t>
            </a:r>
            <a:r>
              <a:rPr lang="ru-RU" sz="1800" i="1" dirty="0" err="1" smtClean="0"/>
              <a:t>алтеї</a:t>
            </a:r>
            <a:r>
              <a:rPr lang="ru-RU" sz="1800" dirty="0" smtClean="0"/>
              <a:t> </a:t>
            </a:r>
            <a:r>
              <a:rPr lang="ru-RU" sz="1800" dirty="0" err="1" smtClean="0"/>
              <a:t>готують</a:t>
            </a:r>
            <a:r>
              <a:rPr lang="ru-RU" sz="1800" dirty="0" smtClean="0"/>
              <a:t> </a:t>
            </a:r>
            <a:r>
              <a:rPr lang="ru-RU" sz="1800" dirty="0" err="1" smtClean="0"/>
              <a:t>традиційним</a:t>
            </a:r>
            <a:r>
              <a:rPr lang="ru-RU" sz="1800" dirty="0" smtClean="0"/>
              <a:t> способом. </a:t>
            </a:r>
            <a:r>
              <a:rPr lang="ru-RU" sz="1800" dirty="0" err="1" smtClean="0"/>
              <a:t>Столову</a:t>
            </a:r>
            <a:r>
              <a:rPr lang="ru-RU" sz="1800" dirty="0" smtClean="0"/>
              <a:t> ложку </a:t>
            </a:r>
            <a:r>
              <a:rPr lang="ru-RU" sz="1800" dirty="0" err="1" smtClean="0"/>
              <a:t>подрібненого</a:t>
            </a:r>
            <a:r>
              <a:rPr lang="ru-RU" sz="1800" dirty="0" smtClean="0"/>
              <a:t> </a:t>
            </a:r>
            <a:r>
              <a:rPr lang="ru-RU" sz="1800" dirty="0" err="1" smtClean="0"/>
              <a:t>коріння</a:t>
            </a:r>
            <a:r>
              <a:rPr lang="ru-RU" sz="1800" dirty="0" smtClean="0"/>
              <a:t> </a:t>
            </a:r>
            <a:r>
              <a:rPr lang="ru-RU" sz="1800" dirty="0" err="1" smtClean="0"/>
              <a:t>заливають</a:t>
            </a:r>
            <a:r>
              <a:rPr lang="ru-RU" sz="1800" dirty="0" smtClean="0"/>
              <a:t> на </a:t>
            </a:r>
            <a:r>
              <a:rPr lang="ru-RU" sz="1800" dirty="0" err="1" smtClean="0"/>
              <a:t>добу</a:t>
            </a:r>
            <a:r>
              <a:rPr lang="ru-RU" sz="1800" dirty="0" smtClean="0"/>
              <a:t> холодною водою. </a:t>
            </a:r>
            <a:r>
              <a:rPr lang="ru-RU" sz="1800" dirty="0" err="1" smtClean="0"/>
              <a:t>Потім</a:t>
            </a:r>
            <a:r>
              <a:rPr lang="ru-RU" sz="1800" dirty="0" smtClean="0"/>
              <a:t> </a:t>
            </a:r>
            <a:r>
              <a:rPr lang="ru-RU" sz="1800" dirty="0" err="1" smtClean="0"/>
              <a:t>відціджують</a:t>
            </a:r>
            <a:r>
              <a:rPr lang="ru-RU" sz="1800" dirty="0" smtClean="0"/>
              <a:t> через марлю та </a:t>
            </a:r>
            <a:r>
              <a:rPr lang="ru-RU" sz="1800" dirty="0" err="1" smtClean="0"/>
              <a:t>відтискають</a:t>
            </a:r>
            <a:r>
              <a:rPr lang="ru-RU" sz="1800" dirty="0" smtClean="0"/>
              <a:t>. </a:t>
            </a:r>
            <a:r>
              <a:rPr lang="ru-RU" sz="1800" dirty="0" err="1" smtClean="0"/>
              <a:t>Щоб</a:t>
            </a:r>
            <a:r>
              <a:rPr lang="ru-RU" sz="1800" dirty="0" smtClean="0"/>
              <a:t> </a:t>
            </a:r>
            <a:r>
              <a:rPr lang="ru-RU" sz="1800" dirty="0" err="1" smtClean="0"/>
              <a:t>покращити</a:t>
            </a:r>
            <a:r>
              <a:rPr lang="ru-RU" sz="1800" dirty="0" smtClean="0"/>
              <a:t> смак в </a:t>
            </a:r>
            <a:r>
              <a:rPr lang="ru-RU" sz="1800" dirty="0" err="1" smtClean="0"/>
              <a:t>екстракт</a:t>
            </a:r>
            <a:r>
              <a:rPr lang="ru-RU" sz="1800" dirty="0" smtClean="0"/>
              <a:t> </a:t>
            </a:r>
            <a:r>
              <a:rPr lang="ru-RU" sz="1800" dirty="0" err="1" smtClean="0"/>
              <a:t>можна</a:t>
            </a:r>
            <a:r>
              <a:rPr lang="ru-RU" sz="1800" dirty="0" smtClean="0"/>
              <a:t> </a:t>
            </a:r>
            <a:r>
              <a:rPr lang="ru-RU" sz="1800" dirty="0" err="1" smtClean="0"/>
              <a:t>добавити</a:t>
            </a:r>
            <a:r>
              <a:rPr lang="ru-RU" sz="1800" dirty="0" smtClean="0"/>
              <a:t> меду. </a:t>
            </a:r>
            <a:r>
              <a:rPr lang="ru-RU" sz="1800" dirty="0" err="1" smtClean="0"/>
              <a:t>Приймають</a:t>
            </a:r>
            <a:r>
              <a:rPr lang="ru-RU" sz="1800" dirty="0" smtClean="0"/>
              <a:t> </a:t>
            </a:r>
            <a:r>
              <a:rPr lang="ru-RU" sz="1800" dirty="0" err="1" smtClean="0"/>
              <a:t>такі</a:t>
            </a:r>
            <a:r>
              <a:rPr lang="ru-RU" sz="1800" dirty="0" smtClean="0"/>
              <a:t> </a:t>
            </a:r>
            <a:r>
              <a:rPr lang="ru-RU" sz="1800" dirty="0" err="1" smtClean="0"/>
              <a:t>ліки</a:t>
            </a:r>
            <a:r>
              <a:rPr lang="ru-RU" sz="1800" dirty="0" smtClean="0"/>
              <a:t> по </a:t>
            </a:r>
            <a:r>
              <a:rPr lang="ru-RU" sz="1800" dirty="0" err="1" smtClean="0"/>
              <a:t>столовій</a:t>
            </a:r>
            <a:r>
              <a:rPr lang="ru-RU" sz="1800" dirty="0" smtClean="0"/>
              <a:t> </a:t>
            </a:r>
            <a:r>
              <a:rPr lang="ru-RU" sz="1800" dirty="0" err="1" smtClean="0"/>
              <a:t>ложці</a:t>
            </a:r>
            <a:r>
              <a:rPr lang="ru-RU" sz="1800" dirty="0" smtClean="0"/>
              <a:t> </a:t>
            </a:r>
            <a:r>
              <a:rPr lang="ru-RU" sz="1800" dirty="0" err="1" smtClean="0"/>
              <a:t>що</a:t>
            </a:r>
            <a:r>
              <a:rPr lang="ru-RU" sz="1800" dirty="0" smtClean="0"/>
              <a:t> 2-3 </a:t>
            </a:r>
            <a:r>
              <a:rPr lang="ru-RU" sz="1800" dirty="0" err="1" smtClean="0"/>
              <a:t>години</a:t>
            </a:r>
            <a:r>
              <a:rPr lang="ru-RU" sz="1800" dirty="0" smtClean="0"/>
              <a:t>.</a:t>
            </a:r>
            <a:r>
              <a:rPr lang="en-US" sz="1800" dirty="0" smtClean="0"/>
              <a:t/>
            </a:r>
            <a:br>
              <a:rPr lang="en-US" sz="1800" dirty="0" smtClean="0"/>
            </a:br>
            <a:r>
              <a:rPr lang="ru-RU" sz="1800" i="1" dirty="0" smtClean="0"/>
              <a:t>Сироп </a:t>
            </a:r>
            <a:r>
              <a:rPr lang="ru-RU" sz="1800" i="1" dirty="0" err="1" smtClean="0"/>
              <a:t>з</a:t>
            </a:r>
            <a:r>
              <a:rPr lang="ru-RU" sz="1800" i="1" dirty="0" smtClean="0"/>
              <a:t> </a:t>
            </a:r>
            <a:r>
              <a:rPr lang="ru-RU" sz="1800" i="1" dirty="0" err="1" smtClean="0"/>
              <a:t>кореня</a:t>
            </a:r>
            <a:r>
              <a:rPr lang="ru-RU" sz="1800" i="1" dirty="0" smtClean="0"/>
              <a:t> </a:t>
            </a:r>
            <a:r>
              <a:rPr lang="ru-RU" sz="1800" i="1" dirty="0" err="1" smtClean="0"/>
              <a:t>алтеї</a:t>
            </a:r>
            <a:r>
              <a:rPr lang="ru-RU" sz="1800" dirty="0" smtClean="0"/>
              <a:t> </a:t>
            </a:r>
            <a:r>
              <a:rPr lang="ru-RU" sz="1800" dirty="0" err="1" smtClean="0"/>
              <a:t>готують</a:t>
            </a:r>
            <a:r>
              <a:rPr lang="ru-RU" sz="1800" dirty="0" smtClean="0"/>
              <a:t> </a:t>
            </a:r>
            <a:r>
              <a:rPr lang="ru-RU" sz="1800" dirty="0" err="1" smtClean="0"/>
              <a:t>наступним</a:t>
            </a:r>
            <a:r>
              <a:rPr lang="ru-RU" sz="1800" dirty="0" smtClean="0"/>
              <a:t> чином: </a:t>
            </a:r>
            <a:r>
              <a:rPr lang="ru-RU" sz="1800" dirty="0" err="1" smtClean="0"/>
              <a:t>зверху</a:t>
            </a:r>
            <a:r>
              <a:rPr lang="ru-RU" sz="1800" dirty="0" smtClean="0"/>
              <a:t> на </a:t>
            </a:r>
            <a:r>
              <a:rPr lang="ru-RU" sz="1800" dirty="0" err="1" smtClean="0"/>
              <a:t>цукровий</a:t>
            </a:r>
            <a:r>
              <a:rPr lang="ru-RU" sz="1800" dirty="0" smtClean="0"/>
              <a:t> сироп </a:t>
            </a:r>
            <a:r>
              <a:rPr lang="ru-RU" sz="1800" dirty="0" err="1" smtClean="0"/>
              <a:t>насипають</a:t>
            </a:r>
            <a:r>
              <a:rPr lang="ru-RU" sz="1800" dirty="0" smtClean="0"/>
              <a:t> тонкий шар сушеного </a:t>
            </a:r>
            <a:r>
              <a:rPr lang="ru-RU" sz="1800" dirty="0" err="1" smtClean="0"/>
              <a:t>подрібненого</a:t>
            </a:r>
            <a:r>
              <a:rPr lang="ru-RU" sz="1800" dirty="0" smtClean="0"/>
              <a:t> </a:t>
            </a:r>
            <a:r>
              <a:rPr lang="ru-RU" sz="1800" dirty="0" err="1" smtClean="0"/>
              <a:t>коріння</a:t>
            </a:r>
            <a:r>
              <a:rPr lang="ru-RU" sz="1800" dirty="0" smtClean="0"/>
              <a:t> </a:t>
            </a:r>
            <a:r>
              <a:rPr lang="ru-RU" sz="1800" dirty="0" err="1" smtClean="0"/>
              <a:t>рослини</a:t>
            </a:r>
            <a:r>
              <a:rPr lang="ru-RU" sz="1800" dirty="0" smtClean="0"/>
              <a:t> у </a:t>
            </a:r>
            <a:r>
              <a:rPr lang="ru-RU" sz="1800" dirty="0" err="1" smtClean="0"/>
              <a:t>вигляді</a:t>
            </a:r>
            <a:r>
              <a:rPr lang="ru-RU" sz="1800" dirty="0" smtClean="0"/>
              <a:t> порошку в </a:t>
            </a:r>
            <a:r>
              <a:rPr lang="ru-RU" sz="1800" dirty="0" err="1" smtClean="0"/>
              <a:t>пропорції</a:t>
            </a:r>
            <a:r>
              <a:rPr lang="ru-RU" sz="1800" dirty="0" smtClean="0"/>
              <a:t> 1:50. </a:t>
            </a:r>
            <a:r>
              <a:rPr lang="ru-RU" sz="1800" dirty="0" err="1" smtClean="0"/>
              <a:t>Після</a:t>
            </a:r>
            <a:r>
              <a:rPr lang="ru-RU" sz="1800" dirty="0" smtClean="0"/>
              <a:t> </a:t>
            </a:r>
            <a:r>
              <a:rPr lang="ru-RU" sz="1800" dirty="0" err="1" smtClean="0"/>
              <a:t>набухання</a:t>
            </a:r>
            <a:r>
              <a:rPr lang="ru-RU" sz="1800" dirty="0" smtClean="0"/>
              <a:t> сироп добре </a:t>
            </a:r>
            <a:r>
              <a:rPr lang="ru-RU" sz="1800" dirty="0" err="1" smtClean="0"/>
              <a:t>вимішують</a:t>
            </a:r>
            <a:r>
              <a:rPr lang="ru-RU" sz="1800" dirty="0" smtClean="0"/>
              <a:t> та </a:t>
            </a:r>
            <a:r>
              <a:rPr lang="ru-RU" sz="1800" dirty="0" err="1" smtClean="0"/>
              <a:t>нагрівають</a:t>
            </a:r>
            <a:r>
              <a:rPr lang="ru-RU" sz="1800" dirty="0" smtClean="0"/>
              <a:t>. </a:t>
            </a:r>
            <a:r>
              <a:rPr lang="ru-RU" sz="1800" dirty="0" err="1" smtClean="0"/>
              <a:t>Після</a:t>
            </a:r>
            <a:r>
              <a:rPr lang="ru-RU" sz="1800" dirty="0" smtClean="0"/>
              <a:t> </a:t>
            </a:r>
            <a:r>
              <a:rPr lang="ru-RU" sz="1800" dirty="0" err="1" smtClean="0"/>
              <a:t>охолодження</a:t>
            </a:r>
            <a:r>
              <a:rPr lang="ru-RU" sz="1800" dirty="0" smtClean="0"/>
              <a:t> </a:t>
            </a:r>
            <a:r>
              <a:rPr lang="ru-RU" sz="1800" dirty="0" err="1" smtClean="0"/>
              <a:t>зберігають</a:t>
            </a:r>
            <a:r>
              <a:rPr lang="ru-RU" sz="1800" dirty="0" smtClean="0"/>
              <a:t> </a:t>
            </a:r>
            <a:r>
              <a:rPr lang="ru-RU" sz="1800" dirty="0" err="1" smtClean="0"/>
              <a:t>ліки</a:t>
            </a:r>
            <a:r>
              <a:rPr lang="ru-RU" sz="1800" dirty="0" smtClean="0"/>
              <a:t> в </a:t>
            </a:r>
            <a:r>
              <a:rPr lang="ru-RU" sz="1800" dirty="0" err="1" smtClean="0"/>
              <a:t>прохолодному</a:t>
            </a:r>
            <a:r>
              <a:rPr lang="ru-RU" sz="1800" dirty="0" smtClean="0"/>
              <a:t> </a:t>
            </a:r>
            <a:r>
              <a:rPr lang="ru-RU" sz="1800" dirty="0" err="1" smtClean="0"/>
              <a:t>місці</a:t>
            </a:r>
            <a:r>
              <a:rPr lang="ru-RU" sz="1800" dirty="0" smtClean="0"/>
              <a:t>. </a:t>
            </a:r>
            <a:r>
              <a:rPr lang="ru-RU" sz="1800" dirty="0" err="1" smtClean="0"/>
              <a:t>Вживають</a:t>
            </a:r>
            <a:r>
              <a:rPr lang="ru-RU" sz="1800" dirty="0" smtClean="0"/>
              <a:t> сироп </a:t>
            </a:r>
            <a:r>
              <a:rPr lang="ru-RU" sz="1800" dirty="0" err="1" smtClean="0"/>
              <a:t>з</a:t>
            </a:r>
            <a:r>
              <a:rPr lang="ru-RU" sz="1800" dirty="0" smtClean="0"/>
              <a:t> </a:t>
            </a:r>
            <a:r>
              <a:rPr lang="ru-RU" sz="1800" dirty="0" err="1" smtClean="0"/>
              <a:t>цієї</a:t>
            </a:r>
            <a:r>
              <a:rPr lang="ru-RU" sz="1800" dirty="0" smtClean="0"/>
              <a:t> </a:t>
            </a:r>
            <a:r>
              <a:rPr lang="ru-RU" sz="1800" dirty="0" err="1" smtClean="0"/>
              <a:t>рослини</a:t>
            </a:r>
            <a:r>
              <a:rPr lang="ru-RU" sz="1800" dirty="0" smtClean="0"/>
              <a:t> при </a:t>
            </a:r>
            <a:r>
              <a:rPr lang="ru-RU" sz="1800" dirty="0" err="1" smtClean="0"/>
              <a:t>захворюваннях</a:t>
            </a:r>
            <a:r>
              <a:rPr lang="ru-RU" sz="1800" dirty="0" smtClean="0"/>
              <a:t> </a:t>
            </a:r>
            <a:r>
              <a:rPr lang="ru-RU" sz="1800" dirty="0" err="1" smtClean="0"/>
              <a:t>дихальних</a:t>
            </a:r>
            <a:r>
              <a:rPr lang="ru-RU" sz="1800" dirty="0" smtClean="0"/>
              <a:t> </a:t>
            </a:r>
            <a:r>
              <a:rPr lang="ru-RU" sz="1800" dirty="0" err="1" smtClean="0"/>
              <a:t>шляхів</a:t>
            </a:r>
            <a:r>
              <a:rPr lang="ru-RU" sz="1800" dirty="0" smtClean="0"/>
              <a:t>, </a:t>
            </a:r>
            <a:r>
              <a:rPr lang="ru-RU" sz="1800" dirty="0" err="1" smtClean="0"/>
              <a:t>котрі</a:t>
            </a:r>
            <a:r>
              <a:rPr lang="ru-RU" sz="1800" dirty="0" smtClean="0"/>
              <a:t> </a:t>
            </a:r>
            <a:r>
              <a:rPr lang="ru-RU" sz="1800" dirty="0" err="1" smtClean="0"/>
              <a:t>супроводжуються</a:t>
            </a:r>
            <a:r>
              <a:rPr lang="ru-RU" sz="1800" dirty="0" smtClean="0"/>
              <a:t> сухим кашлем, при </a:t>
            </a:r>
            <a:r>
              <a:rPr lang="ru-RU" sz="1800" dirty="0" err="1" smtClean="0"/>
              <a:t>бронхіті</a:t>
            </a:r>
            <a:r>
              <a:rPr lang="ru-RU" sz="1800" dirty="0" smtClean="0"/>
              <a:t>, </a:t>
            </a:r>
            <a:r>
              <a:rPr lang="ru-RU" sz="1800" dirty="0" err="1" smtClean="0"/>
              <a:t>трахеїті</a:t>
            </a:r>
            <a:r>
              <a:rPr lang="ru-RU" sz="1800" dirty="0" smtClean="0"/>
              <a:t> </a:t>
            </a:r>
            <a:r>
              <a:rPr lang="ru-RU" sz="1800" dirty="0" err="1" smtClean="0"/>
              <a:t>і</a:t>
            </a:r>
            <a:r>
              <a:rPr lang="ru-RU" sz="1800" dirty="0" smtClean="0"/>
              <a:t> т.п. </a:t>
            </a:r>
            <a:r>
              <a:rPr lang="ru-RU" sz="1800" dirty="0" err="1" smtClean="0"/>
              <a:t>Готовий</a:t>
            </a:r>
            <a:r>
              <a:rPr lang="ru-RU" sz="1800" dirty="0" smtClean="0"/>
              <a:t> сироп </a:t>
            </a:r>
            <a:r>
              <a:rPr lang="ru-RU" sz="1800" dirty="0" err="1" smtClean="0"/>
              <a:t>алтеї</a:t>
            </a:r>
            <a:r>
              <a:rPr lang="ru-RU" sz="1800" dirty="0" smtClean="0"/>
              <a:t> </a:t>
            </a:r>
            <a:r>
              <a:rPr lang="ru-RU" sz="1800" dirty="0" err="1" smtClean="0"/>
              <a:t>можна</a:t>
            </a:r>
            <a:r>
              <a:rPr lang="ru-RU" sz="1800" dirty="0" smtClean="0"/>
              <a:t> </a:t>
            </a:r>
            <a:r>
              <a:rPr lang="ru-RU" sz="1800" dirty="0" err="1" smtClean="0"/>
              <a:t>придбати</a:t>
            </a:r>
            <a:r>
              <a:rPr lang="ru-RU" sz="1800" dirty="0" smtClean="0"/>
              <a:t> в </a:t>
            </a:r>
            <a:r>
              <a:rPr lang="ru-RU" sz="1800" dirty="0" err="1" smtClean="0"/>
              <a:t>аптеці</a:t>
            </a:r>
            <a:r>
              <a:rPr lang="ru-RU" sz="1800" dirty="0" smtClean="0"/>
              <a:t>. </a:t>
            </a:r>
            <a:r>
              <a:rPr lang="ru-RU" sz="1800" dirty="0" err="1" smtClean="0"/>
              <a:t>Він</a:t>
            </a:r>
            <a:r>
              <a:rPr lang="ru-RU" sz="1800" dirty="0" smtClean="0"/>
              <a:t> </a:t>
            </a:r>
            <a:r>
              <a:rPr lang="ru-RU" sz="1800" dirty="0" err="1" smtClean="0"/>
              <a:t>відпускається</a:t>
            </a:r>
            <a:r>
              <a:rPr lang="ru-RU" sz="1800" dirty="0" smtClean="0"/>
              <a:t> </a:t>
            </a:r>
            <a:r>
              <a:rPr lang="ru-RU" sz="1800" dirty="0" err="1" smtClean="0"/>
              <a:t>покупцям</a:t>
            </a:r>
            <a:r>
              <a:rPr lang="ru-RU" sz="1800" dirty="0" smtClean="0"/>
              <a:t> без рецепту.</a:t>
            </a:r>
            <a:endParaRPr lang="ru-RU" sz="1800" dirty="0"/>
          </a:p>
        </p:txBody>
      </p:sp>
    </p:spTree>
  </p:cSld>
  <p:clrMapOvr>
    <a:masterClrMapping/>
  </p:clrMapOvr>
  <p:transition>
    <p:wipe dir="d"/>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Метро">
  <a:themeElements>
    <a:clrScheme name="Метро">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Метро">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Метро">
      <a:fillStyleLst>
        <a:solidFill>
          <a:schemeClr val="phClr"/>
        </a:solidFill>
        <a:gradFill rotWithShape="1">
          <a:gsLst>
            <a:gs pos="0">
              <a:schemeClr val="phClr">
                <a:tint val="25000"/>
                <a:satMod val="125000"/>
              </a:schemeClr>
            </a:gs>
            <a:gs pos="40000">
              <a:schemeClr val="phClr">
                <a:tint val="55000"/>
                <a:satMod val="130000"/>
              </a:schemeClr>
            </a:gs>
            <a:gs pos="50000">
              <a:schemeClr val="phClr">
                <a:tint val="59000"/>
                <a:satMod val="130000"/>
              </a:schemeClr>
            </a:gs>
            <a:gs pos="65000">
              <a:schemeClr val="phClr">
                <a:tint val="55000"/>
                <a:satMod val="130000"/>
              </a:schemeClr>
            </a:gs>
            <a:gs pos="100000">
              <a:schemeClr val="phClr">
                <a:tint val="20000"/>
                <a:satMod val="125000"/>
              </a:schemeClr>
            </a:gs>
          </a:gsLst>
          <a:lin ang="5400000" scaled="0"/>
        </a:gradFill>
        <a:gradFill rotWithShape="1">
          <a:gsLst>
            <a:gs pos="0">
              <a:schemeClr val="phClr">
                <a:tint val="48000"/>
                <a:satMod val="138000"/>
              </a:schemeClr>
            </a:gs>
            <a:gs pos="25000">
              <a:schemeClr val="phClr">
                <a:tint val="85000"/>
              </a:schemeClr>
            </a:gs>
            <a:gs pos="40000">
              <a:schemeClr val="phClr">
                <a:tint val="92000"/>
              </a:schemeClr>
            </a:gs>
            <a:gs pos="50000">
              <a:schemeClr val="phClr">
                <a:tint val="93000"/>
              </a:schemeClr>
            </a:gs>
            <a:gs pos="60000">
              <a:schemeClr val="phClr">
                <a:tint val="92000"/>
              </a:schemeClr>
            </a:gs>
            <a:gs pos="75000">
              <a:schemeClr val="phClr">
                <a:tint val="83000"/>
                <a:satMod val="108000"/>
              </a:schemeClr>
            </a:gs>
            <a:gs pos="100000">
              <a:schemeClr val="phClr">
                <a:tint val="48000"/>
                <a:satMod val="150000"/>
              </a:schemeClr>
            </a:gs>
          </a:gsLst>
          <a:lin ang="5400000" scaled="0"/>
        </a:gradFill>
      </a:fillStyleLst>
      <a:lnStyleLst>
        <a:ln w="12000" cap="flat" cmpd="sng" algn="ctr">
          <a:solidFill>
            <a:schemeClr val="phClr"/>
          </a:solidFill>
          <a:prstDash val="solid"/>
        </a:ln>
        <a:ln w="19050" cap="flat" cmpd="sng" algn="ctr">
          <a:solidFill>
            <a:schemeClr val="phClr"/>
          </a:solidFill>
          <a:prstDash val="solid"/>
        </a:ln>
        <a:ln w="38100" cap="flat" cmpd="sng" algn="ctr">
          <a:solidFill>
            <a:schemeClr val="phClr"/>
          </a:solidFill>
          <a:prstDash val="solid"/>
        </a:ln>
      </a:lnStyleLst>
      <a:effectStyleLst>
        <a:effectStyle>
          <a:effectLst>
            <a:glow rad="63500">
              <a:schemeClr val="phClr">
                <a:alpha val="45000"/>
                <a:satMod val="120000"/>
              </a:schemeClr>
            </a:glow>
          </a:effectLst>
        </a:effectStyle>
        <a:effectStyle>
          <a:effectLst>
            <a:glow rad="63500">
              <a:schemeClr val="phClr">
                <a:alpha val="45000"/>
                <a:satMod val="120000"/>
              </a:schemeClr>
            </a:glow>
          </a:effectLst>
          <a:scene3d>
            <a:camera prst="orthographicFront" fov="0">
              <a:rot lat="0" lon="0" rev="0"/>
            </a:camera>
            <a:lightRig rig="brightRoom" dir="tl">
              <a:rot lat="0" lon="0" rev="8700000"/>
            </a:lightRig>
          </a:scene3d>
          <a:sp3d>
            <a:bevelT w="0" h="0"/>
            <a:contourClr>
              <a:schemeClr val="phClr">
                <a:tint val="70000"/>
              </a:schemeClr>
            </a:contourClr>
          </a:sp3d>
        </a:effectStyle>
        <a:effectStyle>
          <a:effectLst>
            <a:glow rad="101500">
              <a:schemeClr val="phClr">
                <a:alpha val="42000"/>
                <a:satMod val="120000"/>
              </a:schemeClr>
            </a:glow>
          </a:effectLst>
          <a:scene3d>
            <a:camera prst="orthographicFront" fov="0">
              <a:rot lat="0" lon="0" rev="0"/>
            </a:camera>
            <a:lightRig rig="glow" dir="t">
              <a:rot lat="0" lon="0" rev="4800000"/>
            </a:lightRig>
          </a:scene3d>
          <a:sp3d prstMaterial="powder">
            <a:bevelT w="50800" h="50800"/>
            <a:contourClr>
              <a:schemeClr val="phClr"/>
            </a:contourClr>
          </a:sp3d>
        </a:effectStyle>
      </a:effectStyleLst>
      <a:bgFillStyleLst>
        <a:solidFill>
          <a:schemeClr val="phClr"/>
        </a:solidFill>
        <a:gradFill rotWithShape="1">
          <a:gsLst>
            <a:gs pos="0">
              <a:schemeClr val="bg1">
                <a:shade val="100000"/>
                <a:satMod val="150000"/>
              </a:schemeClr>
            </a:gs>
            <a:gs pos="65000">
              <a:schemeClr val="bg1">
                <a:shade val="90000"/>
                <a:satMod val="375000"/>
              </a:schemeClr>
            </a:gs>
            <a:gs pos="100000">
              <a:schemeClr val="phClr">
                <a:tint val="88000"/>
                <a:satMod val="400000"/>
              </a:schemeClr>
            </a:gs>
          </a:gsLst>
          <a:lin ang="5400000" scaled="0"/>
        </a:gradFill>
        <a:blipFill>
          <a:blip xmlns:r="http://schemas.openxmlformats.org/officeDocument/2006/relationships" r:embed="rId1">
            <a:duotone>
              <a:schemeClr val="phClr">
                <a:shade val="40000"/>
                <a:satMod val="180000"/>
              </a:schemeClr>
              <a:schemeClr val="phClr">
                <a:tint val="90000"/>
                <a:satMod val="20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Metro</Template>
  <TotalTime>347</TotalTime>
  <Words>770</Words>
  <Application>Microsoft Office PowerPoint</Application>
  <PresentationFormat>Экран (4:3)</PresentationFormat>
  <Paragraphs>42</Paragraphs>
  <Slides>46</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46</vt:i4>
      </vt:variant>
    </vt:vector>
  </HeadingPairs>
  <TitlesOfParts>
    <vt:vector size="53" baseType="lpstr">
      <vt:lpstr>Consolas</vt:lpstr>
      <vt:lpstr>Corbel</vt:lpstr>
      <vt:lpstr>Times New Roman</vt:lpstr>
      <vt:lpstr>Wingdings</vt:lpstr>
      <vt:lpstr>Wingdings 2</vt:lpstr>
      <vt:lpstr>Wingdings 3</vt:lpstr>
      <vt:lpstr>Метро</vt:lpstr>
      <vt:lpstr>Презентация PowerPoint</vt:lpstr>
      <vt:lpstr>Найдорожчим надбанням людини є здоров'я, а тому наш обов'язок берегти та зміцнювати його. Бути молодим та здоровим допоможуть лікарські рослини. При самостійному збиранні лікарських рослин необхідно дотримуватися певних термінів та правил збору, так як, тільки в певний час рослина володіє всіма необхідними для лікування властивостями, а зберегти їх можна лише при правильному збиранні та зберіганні.                                                                                   Збір — народна традиція До збору лікарських рослин варто готуватися й спостерігати за фазами місяця. А ще пам’ятати правило: коли трапляється галявина з лікарськими рослинами, то на кожен квадратний метр обов’язково потрібно лишити три-п’ять рослин. Збір лікарських рослин — прадавня українська народна традиція. У давнину на їх заготівлю виходили, керуючись положенням планет на небі, наші пращури були кращими астрономами. Коли місяць росте — збирають усе, що йде уверх, тобто наземну частину рослини, траву. Коли місяць старий, збирають коріння лікарських рослин. Слід пам’ятати, що рослини, які ростуть у тій місцевості, де проживає хворий, — найкращі для його лікування.  </vt:lpstr>
      <vt:lpstr>     При збиранні рослин необхідно знати: 1. Які частини того чи іншого виду лікарської рослини мають застосування в народній медицині; 2. В який час повинен проводитися збір і як саме технічно він виконується; 3. Як повинна сушитися рослина; 4. Які заходи повинні бути прийняті для кращого збереження заготовленого матеріалу. Кількість діючих речовин, що містяться в лікарських рослинах, в різні періоди росту та розвитку буває неоднаковою і коливається, тому час збирання лікарських рослин залежить від часу найвищої концентрації вмісту в них діючих речовин. Так, якщо потрібна вся рослина, її збирають на початку цвітіння, у такий же час збираються і рослини, від яких вживаються всі надземні частини - трава. Збір листя здійснюється, як правило, перед цвітінням, за винятком "мати-й-мачухи" яку збирають після цвітіння.  Корені, кореневища та бульби збирають восени, коли в рослині припиняється сокорух або ранньою весною до початку його. Насіння і плоди - у період їх повного дозрівання, за деякими винятками. </vt:lpstr>
      <vt:lpstr>Збір надземних частин рослини, особливо квітів, має здійснюватись у суху погоду і по висиханні роси, бо тільки так вдається при сушінні зберегти у частин рослини їх природний колір. Перелічимо тепер правила збору окремих частин рослин: 1. Бруньки збирають ранньою весною, в період набухання, до їх розпускання. Соснові бруньки зрізують з гілок ножем, дрібні (наприклад, березові) зрізують разом з гілками. Сушать їх розстеляючи тонким шаром, у добре провітрюваних приміщеннях. Висушені гілки обмелюють або бруньки обривають руками. 2. Кору збирають у період посиленого весняного сокоруху, до розпускання листя. Роблять два півкільцевих надрізи ножем на відстані 20-30 см, з'єднують двома повздовжніми надрізами і знімають кору частинами у вигляді жолобків. Кора знімається зі стовбурів і гілок (крушини), а у дуба - тільки з гілок. Кору сушать на сонці, під навісами або в закритих провітрюваних приміщеннях. 3. Листя збирають у період бутонізації, цвітіння рослин, іноді у фазі плодоношення. Товсті соковиті черешки, які не містять корисних речовин (мати-й-мачуха), видаляють, оскільки вони ускладнюють сушку. Дрібне шкірясте листя (брусниця) зрізують разом з гілочками, а потім відділяють листя. Сушать в тіні під навісами, в закритих приміщеннях, на горищах, розклавши тонким шаром.  </vt:lpstr>
      <vt:lpstr>4. Квіти збирають в період повного розпускання, іноді в стадії бутонізації. Сушать в тіні, іноді в затемненому приміщенні (волошки). 5. Трави збирають в період повного цвітіння або бутонізації, зрізуючи всю надземну частину на рівні нижніх листків, у рослини з жорсткими стеблами (полин, череда) збирають окремо листя і квітучі верхівки. Сушать у тонких пучках, підвішуючи їх на протязі, або розкладають тонким шаром у затінку на добре провітрюваному місці, наприклад, на горищі. 6. Плоди та насіння збирають у період повної зрілості, а іноді трохи недозрівшими (шипшина) в тому випадку, якщо при повному дозріванні плоди осипаються, або, стають м'якими, мнуться при зборі. Соковиті плоди збирають вранці або ввечері, так як при денному зборі в сильну спеку вони швидко псуються. Перед сушінням їх вялять на сонці протягом 1-2 днів, а потім сушать при температурі 70-90° в печах. Мити плоди перед сушінням не можна. </vt:lpstr>
      <vt:lpstr>Перед сушінням сировину сортують, видаляючи частини інших рослин. Розкладають рослини тонким шаром, перемішують 3-4 рази на день (крім квіток). Сировина повинна зберігати зелений колір, не пересихати. Сушку закінчують, коли листя і квіти легко розтираються в порошок, стебла ламаються з характерним тріском, коріння ламаються, але не гнуться, ягоди при стисканні в руці розсипаються.  Суху сировину зберігають в мішечках з тканини, паперових пакетах, коробках, банках. Пахучі лікарські рослини потрібно зберігати окремо від непахучих. Сухі ягоди гігроскопічні, тому їх краще тримати в сухому місці на протязі в паперових пакетах. Сировина повинна перебувати окремо від речовин зі специфічними запахами - гасу, нафталіну і т. п. Зазвичай термін зберігання квітів, трави та листя не перевищують 1-2 років, а коренів, кореневищ, кори - 2-3 років.</vt:lpstr>
      <vt:lpstr>       Календар збирання лікарських рослин              Травень Червень Липень Айва Ц Ц                                Материнка звичайна        Т Т Т                         Алтея лікарська ЛЦ ЛЦ                   Меліса лікарська          Т Т                 Береза бородавчаста Л                   Мірис запашний            Т Т Бузина чорна Ц Ц                        Парило звичайне           Л Т Л Т Буквиця лікарська Т                     Перстач білий ( П’типал ) К Т К Т  Верес звичайний Т                       Перстач (калган)          К   Гадючник в'язолистий Т Т                Подорожник великий        Л Л Гінкго дволопатеве Л                    Розторопша пламиста       Л Л Гісоп лікарський Т Т                    Ромашка лікарська         Ц Ц Ц Глід український Ц Ц                    Рута садова               Т Т Т  Деревій звичайний Т Т                   Смородина чорна           Л Л  Дягель лікарський Л Н                   Стевія (медова трава)     Т Т Енотера дворічна ТЦ ТЦ                  Терен звичайний           Ц  Ехінацея пурпурова Л Л                  Фенхель звичайний         Т Т Т  Звіробій звичайний Т Т                  Хамеріон (Іван-чай)       ТЛ ТЛ  Кадило сарматське Т Т                   Хвощ польвой              Т Т  Кропива дводомна Л Л Л                  Холодок лікарський        Т Т  Лофант анісовий Т Т                     Цмин пісковий             Ц Ц Малина Л Л ЛП                           Чебрець звичайний         Т Т          * Ц — цвіт, Т — трава, Л — листя, К — корінь, Н — насіння</vt:lpstr>
      <vt:lpstr>  1.Алтея лікарська – властивості та застосування Алтея лікарська є одним з 12 видів алтеї, котрі відносяться до сімейства мальв. Вона росте в Азії, Європі та в північній Африці, причому 8 видів росилини поширені на території Росії та України. З усіх відомих видів алтеї лікувальними властивостями характеризуються лише два види: алтея лікарська та алтея вірменська. Ця рослина, крім основної назви, має ще багато інших назв: слиз-трава, алтея аптечна, проскурняк, калачики, дика троянда, собача рожа та ін. Росте алтея в найрізноманітніших місцях: на берегах річок, в болотах, у вологих чагарниках, на луках тощо. Професійні травники практикують вирощування алтеї у власному саду. Алтея лікарська – трав’яниста багаторічна лікарська рослина з прямостоячим довгим, часто розгалуженим стеблом висотою до 1,5-2 метрів. Стебло і листя алтеї, повстяно-опушені. Форма листя яйцеподібна, самі листки трохи розсічені, при цьому верхні листки – трилопатеві, а нижні – п’ятилопатеві. Цвіте ця рослина протягом всього літа рожево-білими великими квітками, котрі розміщені групами. Плоди цієї рослини розташовані у формі диска, на поверхні рослини їх досить багато. </vt:lpstr>
      <vt:lpstr>В лікарських цілях використовують найчастіше коріння або насіння рослини, котрій більше двох років. Корені для приготування сировини збирають восени (вересень і жовтень) або навесні (квітень і травень). В народній медицині використовується зазвичай настій з кореня алтеї. Ліки помічні при запальних процесах травного тракту, слизової оболонки дихальних шляхів, сечового міхура та нирок. Слизувата речовина алтеї лікарської характеризується пом’якшувальною та знеболюючою дією при кашлі, запаленні кишечника та сечостатевих органів, дизентерії, виразці щлунку та проносах. Гарячий настій алтеї лікарської помічний при запаленні ясен, зіва та мигдаликів. Його використовую для полоскання горла і рота. В той же час холодний настій алтеї застосовується в компресах при запаленні слизових оболонок шкіри та очей. Настій (екстракт) з кореня алтеї готують традиційним способом. Столову ложку подрібненого коріння заливають на добу холодною водою. Потім відціджують через марлю та відтискають. Щоб покращити смак в екстракт можна добавити меду. Приймають такі ліки по столовій ложці що 2-3 години. Сироп з кореня алтеї готують наступним чином: зверху на цукровий сироп насипають тонкий шар сушеного подрібненого коріння рослини у вигляді порошку в пропорції 1:50. Після набухання сироп добре вимішують та нагрівають. Після охолодження зберігають ліки в прохолодному місці. Вживають сироп з цієї рослини при захворюваннях дихальних шляхів, котрі супроводжуються сухим кашлем, при бронхіті, трахеїті і т.п. Готовий сироп алтеї можна придбати в аптеці. Він відпускається покупцям без рецепту.</vt:lpstr>
      <vt:lpstr>Відвар з кореня алтеї готують так: в емальовану посудину насипають 5-7 грам мілко подрібненого кореня та вливають півсклянки води. Потім накрити покришкою та кип’ятять на водяній бані 10-15 хвилин і ще настоюють 15 хвилин після кипіння. Відвар проціджують та використовувати так же як звичайний настій, приготований холодним методом. В лікувальних цілях застосовується також сік цієї лікарської рослини. Для його приготування використовують зібране в червні або липні соковите листя та стебла. П’ють сік по столовій ложці тричі в день при бронхіті, кашлі, туберкульозі легень, астмі, катарі дихальних шляхів, гастриті, діареї, ентероколіті, циститі. Під час лікування хронічних захворювань дихальних шляхів бажано поєднувати лікування травами та масаж. В фармацевтиці з алтеї лікарської, вірменської та коноплеподібної виготовляють таблетки, котрі всім відомі під назвою Мукалтин. Ці таблетки часто призначають хворим дітям при кашлі як відхаркувальний та протизапальний засіб. На відміну від багатьох інших лікарських трав, алтея не має протипоказань. В окремих випадках може спостерігатись індивідуальна неприйнятність препарату.    </vt:lpstr>
      <vt:lpstr>Презентация PowerPoint</vt:lpstr>
      <vt:lpstr>Презентация PowerPoint</vt:lpstr>
      <vt:lpstr>2. Буквиця лікарська: опис, лікувальні властивості, застосування Буквиця лікарська (Betonica officinalis) - в ботанічній літературі також можна зустріти такі назви, як Бетонік, буквиця чорна, сорокозуб, буквиця червона. Опис Лікарська буквиця - багаторічна трав'яниста рослина, яка відноситься до сімейства губоцвітих. Квітка має коротке коріння. Невелика стеблинка з чотирма гранями, пряма або з малою кількістю гілочок. У висоту рослина досягає від 30 до 80 см.  </vt:lpstr>
      <vt:lpstr>Листові пластинки буквиці черешкові, зморшкуваті, за формою довгасті, ближче до стебла у вигляді серця. Стебло і тіло листа покриті жорсткими волосками. Квітки Бетонік збираються на кінці стеблинки в колосовидні суцвіття. Цвітіння буквиці припадає на червень вересень. Дозрівання її плодів спостерігається в липні. Рослину можна зустріти на всій території нашої країни, а також в Західному Сибіру, ​​на Кавказі. Бетонік можна розмножувати насінням і діленням кущиків. Буквиці - відмінні медоносні рослини, крім того, вони використовуються і як натуральний засіб для фарбування вовни. Збір і заготівля сировини Для лікування захворювань використовується трава (верхні частини Betonica officinalis довжиною близько 30 см), листя, розташовані біля коріння і іноді безпосередньо коріння. Заготовляти сировину слід під час цвітіння. Сушиться трава в тіні під навісом або ж в кімнаті з доброю вентиляцією. Буквицю розкладають на папері або текстильному матеріалі тонким шаром і регулярно помішують. Суху траву і листя зберігають у сухому місці протягом двох років. Коріння можна заготовити восени, в період в'янення. Їх викопують, очищають від землі, миють, ріжуть на частини. Сушать сировину в теплому і обов'язково сухому приміщенні. Частини коренів слід розкласти на папері або текстилі в один шар.   </vt:lpstr>
      <vt:lpstr>Лікувальні властивості, застосування і лікування Бетонік, або буквиця наділена протизапальною властивістю. Вона також має на організм людини сечогінну і послаблюючу дію, допомагає при скупченні мокротиння і жовчі. Буквиця нормалізує діяльність центральної нервової системи, а також допомагає зняти біль і зупинити кровотечу. Препарати на її основі стабілізують діяльність травної системи і обмін речовин, покращують кровообіг, нормалізують артеріальний тиск. У цілительстві і народній медицині Бетонік використовується для лікування захворювань бронхів і легенів, в тому числі туберкульозу, кашлю, трахеїту, коклюшу. Застосовують її і від захворювань шлунково-кишкового тракту гастриту, гепатиту, діареї. Сорокозуб ефективний від хронічного чи гострого гломерулонефриту та інших захворюваннях нирок. Лікарські засоби з коріння використовуються як блювотний і проносний засіб. Зовнішньо препарати даної рослини використовують при лікуванні варикозного розширення з виразковими ускладненнями, меланоми, пітливості ніг. </vt:lpstr>
      <vt:lpstr>               Лікарські форми і дози 1.Відвар Бетонік. 2 ст. л. висушеної буквиці на одну склянку окропу. До суміші додають по 30-40 гр портвейну і потім варять на невеликому вогні близько 4-5 хвилин. Після цього відвар слід зняти з вогню, настояти 20 хвилин, добре процідити. Такий відвар потрібно приймати по 2 ст. л. 2 рази на добу. 2.Настоянка трави Бетонік. 2 ст. л. дрібно порізаної трави в сухому вигляді слід залити склянкою кип'яченої води, залишити приблизно на годину і ретельно процідити. Пити настоянку потрібно по 1 ст. л., 3-4 рази на день. 3.Відвар кореневищ сорокозуба. 3 ст. л. сухих коренів потрібно залити однією склянкою кип'яченої води, поварити на невеликому вогні протягом приблизно 15 хвилин, залишити на 10 хвилин і ретельно процідити. Відвар приймається по 1 ст. л. 3 рази на добу як проносний засіб. Що стосується застосування на шкірі, зовнішньо, таку рідину можна використовувати у вигляді примочок від меланоми.    </vt:lpstr>
      <vt:lpstr>Презентация PowerPoint</vt:lpstr>
      <vt:lpstr>Від пітливості ніг 5 гр сухої дрібно порізаної трави потрібно залити 2,5 л гарячої води, настояти 30 хвилин і процідити. Настоянка виливається в ванну або тазик. Температура води не повинна бути вище або нижче 36-38C.Ванну слід приймати по приблизно 30 хвилин, протягом приблизно 2 тижнів. Для обробки порізів, ран і виразкових запалень 25 гр сухої трави потрібно залити 2 л води, потім випарувати до половини початкового об'єму, настояти протягом 1 години і ретельно процідити. Уражені місця слід обмити змоченим у відварі текстильним матеріалом по 5-15 хвилин, потім почекати, поки рідина повністю не випарується зі шкіри. Подібні процедури проводять 1-3 рази на день, аж до повного загоєння, яке, як правило, настає через 3-14 днів в залежності від ступеня тяжкості ураження. Спиртова настоянка Вважається, що така настоянка ефективна при маткових кровотечах, які викликані запальними процесами. Суху подрібнену траву слід залити спиртом концентрації 40 або горілкою, один до одного. Суміш настоюють 14 днів в темному місці, регулярно збовтуючи, потім проціджують. Настоянка приймається по одній ч. л. настоянки, розведеної водою, 2-3 рази на добу.  </vt:lpstr>
      <vt:lpstr>Презентация PowerPoint</vt:lpstr>
      <vt:lpstr>3.Гадючник в’язолистий – фармакологічні властивості та рецепти Гадючник в’язолистий (Filipendula ulmaria, Spiraea ulmaria, спірея в’язолиста, таволга в’язолиста, борошень) – це багаторічна трав’яниста лікарська рослина, що відноситься до родини трояндових. У неї дерев’янисте повзуче кореневище та прямостояче, облиствлене, нерозгалужене стебло висотою 50-150 см. Листя гадючника в’язолистого переривчасто-перисте, бокові листки широкі, яйцеподібні, надрізано-пилчасті, знизу білоповстисті, розміщені по 2-5 пар. Квіти цієї трави двостатеві, дрібні, правильні, п’ятипелюсткові або шестипелюсткові, жовтувато-білого кольору, розміщені в густих волотистих суцвіттях. У цих квітів сильний запах, їх пелюстки мають довгі нігтики. Плоди гадючника в’язолистого листянки, цвіте він з червня по липень. Гадючник в’язолистий поширений всюди по території України, однак у південних регіонах він зустрічається рідше. Найчастіше його можна знайти на берегах боліт і річок, на вологих луках і в заболочених лісах. </vt:lpstr>
      <vt:lpstr>Заготівля та хімічний склад гадючника в’язолистого  Використовують для приготування ліків коріння і траву, яку заготовляють у період цвітіння цієї лікарської рослини. Коріння викопують у вересні та жовтні або ранньою весною. Добуте з грунту коріння миють в холодній воді, подрібнюють на куски довжиною 10-15 см і сушать, наклавши тонким шаром на горищах або під наметами. Термін придатності сушеної сировини складає 3 роки. До лікарських рослин гадючник відноситься неофіційно  Хімічний склад гадючника в’язолистого досить цікавий. Трава має глікозиди спіреїн і гаультерин, аскорбінову і саліцилову кислоти, барвники і дубильні речовини. Крім цього, в корінні та надземній частині рослини міститься метилово-саліцилова ефірна олія.  Цілющі властивості та використання гадючника в’язолистого в медицині  Відомо, що в гадючника в’язолистого, як і в гадючника звичайного, є сечогінні, потогінні, анальгетичні, протизапальні та протиревматичні властивості. Внутрішньо цю лікувальну траву вживають у вигляді відварів і настоїв. </vt:lpstr>
      <vt:lpstr>Слід зазначити, що коріння за силою дії є більш ефективним ніж надземна частина рослини. Застосовують гадючник в’язолистий як засіб проти грипу, температури, для лікування ревматизму, подагри, болів у шлунку та кишечнику, а також як потогінний сечогінний засіб. Відомо, що відвари з гадючника допомагають при істеричних припадках, геморої, захворюваннях нирок і сечового міхура. Можна вживати цю траву як загальнозміцнюючий засіб від захворювань верхніх дихальних шляхів. Досить ефективними вважаються ліки з гадючника в’язолистогопри шкірних захворюваннях. Настій цієї рослини іноді застосовують задишці, головному болі, діареї, серцевих хворобах. Допоможе ця рослина від глистів і дизентерії. Зовнішньо застосовують відвари, сік та мазі, які допомагають у лікуванні виразок, ран, фурункулів, укусів скажених тварин і змій. У якості профілактичного засобу цю лікарську рослину застосовують для приготування різних страв. Пагони, молоде листя і корені можна додавати до борщу, супу, готувати з них салати. З квітів гадючника і шипшини варять лікувальний чай. Для приготування настою потрібно залити чайну ложку сушеної трави склянкою окропу, потім відцідити і пити протягом доби невеликими порціями. Відвар з гадючника в’язолистого отримують, заваривши 5 грам сушеного коріння у склянці води. Пити ці ліки слід по 1 столовій ложці 3-5 разів на добу.</vt:lpstr>
      <vt:lpstr>Взявши 4 столові ложки суміші квітів гадючника в’язолистого, трави остудника голого, листя мучниці звичайної, споришу звичайного, хвоща польового, лушпиння квасолі, кукурудзяних приймочок, березових бруньок, коріння бузини і пелюсток волошки синьої у рівних співвідношеннях, заливають у вечері 1 літром сирої води, зранку кип’ятять 10 хвилин, настоюють протягом години, відціджують і вживають 3-5 разів протягом дня при подагрі, поліартриті, запальних хворобах сечової системи, набряках.  Суміш з 6 столових ложок квітів гадючника в’язолистого, кропиви жалкої або кропиви дводомної, звіробою звичайного у рівному співвідношенні запарюють у термосі, потім відціджують і п’ють протягом доби 4-5 разів при шлункових захворюваннях.  Для зовнішнього застосування готують мазь з гадючника в’язолистого. Для її виготовлені потрібно взяти порошок з коріння рослини і вершкове масло та змішати у співвідношенні 1:5. Замість масла підійде також вазелін, з яким порошок змішується у співвідношенні 1:2. Мазі з гадючника допомагають ревматизмі і запальних дерматозах.  Можна зовнішньо застосовувати і відвар з коріння гадючника та гірчака зміїного, взявши рослини у рівних долях та заваривши 40 грам суміші у 2 літрах води. Використовують такі ліки для спринцювання, промивання гнійних ран, та у вигляді примочок від виразок і фурункулів.</vt:lpstr>
      <vt:lpstr>Презентация PowerPoint</vt:lpstr>
      <vt:lpstr>4. Гісоп лікарський – фармакологічні властивості та хімічний склад Гісоп лікарський (Hyssopus officinalis) – це трав’яниста дрібноопушена багаторічна лікарська рослина з родини губоцвітих. Вона має підведені, чотиригранні стебла висотою 30 – 50 см. Листя цієї трави довголанцетне, крапчасто-залозисте, без помітних черешків, при основі клиноподібне звужене, шириною до 5 мм, з цілими трохи загорнутими вниз краями. Квіти гісопу лікарського двостатеві, неправильну, яскраво-сині або рожеві. Суцвіття рослини майже однобічне, переривчасто-колосоподібне, а плоди складаються з 4 горішків. Цвіте ця трава з червня до вересня.    </vt:lpstr>
      <vt:lpstr>Гісоп лікарський був поширений на територію нашої країни з Південної Європи. Цю лікувальну траву можна побачити на городах і в садах, де її вирощують як ефірну рослину. Без догляду вона швидко дичавіє. Хімічний склад та заготівля гісопу лікарського Для виготовлення ліків заготовляють верхівки стебла довжиною до 15-20 см, які стинають у момент цвітіння рослини. Зібрану сировину висушують на відкритому повітрі у наметах або у спеціальних приміщеннях при відповідній температурі. Сушену траву складають у паперові мішечки і зберігають в сухих кімнатах. В аптеках рослина не продаються, до лікарських належить неофіційно. Хімічний склад гісопу лікарського не дуже різноманітний але багатий на корисні речовини. Трава містить близько 1 % ефірної олії, майже стільки ж флавоноїдів, олеїнову та урсолову три терпенові кислоти, гіркі та дубильні речовини, барвники, смоли і сполуки камеді. Що стосується складу ефірної олії, то вона містить 1-пінокамфон, камфен, і-пінен, камфен, 1-пінокамфеол, цинеол, сесквітерпени і пінокамфеолацетат. Властивості і застосування гісопу лікарського в медицині Щодо фармакологічних властивостей, ця рослина проявляє антисептичну і спазмолітину дію. У ряді країн світу гісоп лікарський застосовується у галузі традиційної медицини. </vt:lpstr>
      <vt:lpstr>У вигляді різноманітних настоїв ліки з гісопу лікарськогозастосовують як відхаркувальний засіб для лікування ларингіту, бронхіту, трахеїту (хронічних катарів верхніх дихальних шляхів), а також як засіб від бронхіальної астми, запорів, хронічного коліту, порушення травлення, метеоризму. Відомо, що гісоп лікарський допомагає у боротьбі з глистами, при лікуванні неврозів, анемії, ревматизму, стенокардії та гіпергідрозу. У формі зовнішнього засобу ця рослина використовується при охриплості голосу, стоматиті, запаленні очей, захворюваннях глотки і ротової порожнини, при лікуванні ран, синців, забитих місць та екземи. Внутрішньо вживають настій з 2 столових ложок трави гісопу лікарського і 2 склянок окропу. Ліки настоюють годину, потім проціджують і вживають по півсклянки тричі на добу за півгодини до прийому їжі. Настоянка на горілці готується з 20 грам трави гісопу і склянки горілки. Ліки потрібно настоювати 7-10 днів, процідити і пити по 1-2 чайні ложки двічі на добу незалежно від прийому їжі. Для зовнішнього застосування 2 чайні ложки подрібненої рослини заливають склянкою окропу і витримують півгодини. Такий настій трави використовують для компресів, полоскань та промивання ран.  </vt:lpstr>
      <vt:lpstr>              5. Деревій звичайний   ДЕРЕВІЮ ТРАВА MILLEFOLII HERBA  Опис  Багаторічна трав'яниста рослина заввишки до 80 см. Кореневище тонке, повзуче, від нього відходять підземні пагони. Листя в контурі ланцетоподібне або лінійноланцетоподібне, двічіперисторозсічене. Бокові квітки язичкові білі (рідше рожеві), внутрішні - трубчасті жовті, всі зібрані в кошики, що утворюють складні щитки. Плід - плоска довгаста сім'янка. Рослина має сильний полиновий аромат.   Склад  Трава деревію містить олію ефірну (до 0,8 %), до складу якої входять проазулен, a- і b-пінени, камфора, борнеол, туйон, цинеол, каріофілен тощо, а також флавоноїди (лютеолін-7-глікозид, рутин), сесквітерпени (матрицин, мілефолід, балханолід), речовини дубильні й гіркі, ахілеїн, вітамін К, кислоти органічні (оцтову, мурашину, ізовалеріанову).   Фармакологічна дія  Має кровоспинну, протизапальну, бактерицидну, антиалергічну дію, подразнює смакові рецептори і посилює секреторну активність шлунка, розширює жовчні протоки і збільшує жовчовиділення, підвищує діурез.     </vt:lpstr>
      <vt:lpstr>Регіони проростання лікарської рослини Вінницька область Житомирська область Кіровоградська область Полтавська область Рівненська область Хмельницька область Чернігівська область Автономна Республіка Крим  ЗАГАЛЬНА ІНФОРМАЦІЯ  Рід Деревій належить до родини Айстрових, або Складноцвітих. За різними підрахунками, він об'єднує від 100 до 200 видів. Ареал зростання — Євразія і Північна Америка. Типовий вид роду Деревій — Деревій звичайний. Активно застосовується у медицині, використовується як пряна і декоративна рослина. Також є хорошим медоносом. Поширений у Євразії, Північній Америці, Австралії, Новій Зеландії. Росте у розріджених лісах, на узліссях, уздовж доріг, на суходільних лісових луках, уздовж берегів водоймищ, на околицях полів, також цю рослину можна зустріти на пустирях, смітниках.  </vt:lpstr>
      <vt:lpstr>               ЗАГОТІВЛЯ СИРОВИНИ  Як лікарський засіб використовують стебла з квітучими верхівками і квітки рослини. Для використання у медицині рослина заготовлюється у першій половині періоду цвітіння, до того, як квіткові головки потемніють. Збір слід проводити у сонячні дні: деревій за таких умов матиме значну цілющу дію та довше зберігатиметься. Стебла з верхівками зрізують за допомогою серпа, ножа або сікатора. У разі утворення заростей їх можна скошувати косою, а потім із цієї маси вибирати траву. З однієї і тієї ж ділянки можна проводити збір 2–3 роки поспіль. Після цього потрібно зробити перерву на 1–2 роки. Зрізані стебла з верхівками повинні бути близько 15 см у довжину (без здерев'янілих безлистих стебел), а квітки — зрізані на відстані 2 см від верхівки. Сировину потрібно відсортувати: видалити грубі стебла, щитки з побурілими квітками. Потім її розкладають тонким шаром або зв'язують у пучки і сушать у затінку. Розкладену сировину потрібно періодично помішувати. Деревій можна сушити і в сушарках за температури 35–40°С. Сушіння закінчується, коли стебла легко ламаються. Траву ріжуть і розкладають у скляні банки. Зберігають близько 2-х років.   </vt:lpstr>
      <vt:lpstr>              ЛІКУВАЛЬНІ ВЛАСТИВОСТІ                ІСТОРИЧНА ДОВІДКА  Описи деревію звичайного свідчать про те, що його використовували ще в період середнього палеоліту. Траву застосовували для обробки ран, подолання головного болю, при подагрі. Деревій у народній медицині з XIX століття використовується при носових, маткових, гемороїдальних кровотечах, а також для поліпшення травлення, і в ролі седативного засобу. Деревій отримав застосування у народній медицині різних країн. Лікування деревієм передбачає внутрішнє і зовнішнє застосування.                 ДІЯ І ЗАСТОСУВАННЯ ДЕРЕВІЮ Лікувальні властивості деревію зумовлені, насамперед, кровоспинною і протизапальною дією. При цьому гомеостатичні властивості трави деревію до кінця не вивчені. Відомо, що застосування препаратів на її основі не призводить до виникнення тромбів. Протизапальний ефект, а також бактерицидні та ранозагоювальні властивості пояснюються наявністю дубильних речовин, азулену та цинеолу.    </vt:lpstr>
      <vt:lpstr>Корисні властивості деревію також проявляються у жовчогінній дії, активізації виділення шлункового соку, посиленні апетиту. Завдяки спазмолітичній дії трава деревію використовується для зменшення больових відчуттів, викликаних спазмами кишківника. Лікарські властивості деревію відомі також завдяки антибактеріальному і протигрибковому ефектам.          ДЕРЕВІЙ У ГІНЕКОЛОГІЇ ТА КОСМЕТОЛОГІЇ Трава деревію у гінекології застосовується завдяки кровоспинним властивостям. Трава деревію при місячних дозволяє зменшити виділення крові. Широковідома трава деревію у косметології. Її застосовують при фурункулах, для поліпшення стану жирної, проблемної шкіри. Трава деревію для шкіри обличчя застосовується з метою позбавлення від жирного блиску, очищення шкіри і отримання матового відтінку. Трава деревію для волосся ефективно бореться з себореєю завдяки бактерицидним і протизапальним властивостям. Також вона позитивно впливає на стан ламкого волосся, запобігає випадінню.   </vt:lpstr>
      <vt:lpstr>Презентация PowerPoint</vt:lpstr>
      <vt:lpstr>                6.  Парило звичайне  ПАРИЛО ЗВИЧАЙНЕ — Agrimonia eupatoria (рос. — репейничек обыкновенный, англ. — Agrimonia eupatoria) — багаторічна трав’яниста рослина родини розових Rosaceae, поширена по всій території України на рівнинах, гірських схилах, луках, берегах річок, струмків, у чагарниках, на узліссях листяних, горіхових лісів. Має більш-менш міцне повзуче просте або розгалужене кореневище. Стебло — 30–85 см завв., прямостояче, просте або вгорі трохи розгалужене, густо вкрите, як і черешки листків, довгими жорсткими горизонтально відхиленими та короткими тонкими кучерявими білуватими або рудуватими волосками. Листки чергові, перервано непарноперисті, зверху темно-зелені, розсіяно-прилегло-волосисті, знизу — білуваті від густого шовковисто-бархатистого опушення та розсіяно-залозисті; нижні та серединні листки розеткоподібно-зближені при основі стебла, черешкові; верхні — віддалені один від одного, сидячі; листочки (їх від 3 до 13) сидячі; еліптичні, видовжено-яйцеподібні або ромбоподібні) до основи зубчасті, з 9–21 великим загостреним зубцем і з такою ж кількістю бічних жилок; проміжні часточки (їх по 2–3 пари в кожному проміжку між листочками) — яйцеподібні цілокраї або із 2–3 зубцями на верхівці. Прилистки косояйцеподібні, по верхівці загострені, при основі напівсерцеподібні, по краю з кількома гострими зубцями. Квітки правильні, двостатеві, 5-пелюсткові, запашні, зібрані колосоподібною китицею на верхівці стебла; пелюстки видовжено-яйцеподібні, оранжево-жовті.</vt:lpstr>
      <vt:lpstr>Плід складається з 1–2 горішків, уміщених у гіпантій; гіпантій дзвоникуватий, з глибокими борозенками, що доходять майже до його основи, густоволосистий, угорі під чашечкою з багаторядним колом прямостоячих гачкоподібно зігнутих шипиків. Цвіте у червні–серпні. П. звичайне росте по всій території України в лісах, на узліссях, серед чагарників, на схилах, край доріг. Використовують траву П., яку заготовляють під час цвітіння рослини. Зрізують верхівки стебел завд. 30–40 см, а з нижніх здерев’янілих частин стебел обривають лише листя. Зібрану сировину сушать у тіні, розкладаючи тонким шаром. Рослина неофіцинальна, входить до фармакопей Європейської, Британської, США. Усі частини рослини містять дубильні речовини конденсованої природи. У листках ідентифіковані тритерпеноїди — урсолова та гідроксиурсолова кислоти, каротиноїди. У надземній частині містяться aльфа-токоферол, фенолкарбонові кислоти: гомопрокатехова, прокатехова, гентизинова, n-гідроксибензойна, n-кумарова, ванілінова, ферулова, саліцилова, кавова, хлорогенова, елагова; флавоноїди (до 2%): кверцетин, кемпферол, 3-О-глюкозид та 3-О-галактозид та 3-О-b-D-глюкопіранозид кверцетину, 3-О-глюкозид та 3-О-(6²-О-п-кумароїл) глюкозид кемпферолу, 6-С-глюкозид та 7-глюкозид апігеніну, 7-О-софорозид та 7-О-(6²-О-ацетил)глюкозид лютеоліну, 7-глюкозид акацетину, кверцитрин, гіперозид, рутин, лютеолін, 7-глюкозид лютеоліну, ізокверцетин, астрагалін; проціанідини: В1, В2, В3, В6, В7,С1,С2; азотовмісні сполуки: </vt:lpstr>
      <vt:lpstr>холін, нікотинова кислота; органічні кислоти: (2,77%) — лимонна, яблучна, щавлева, винна, хінна; вищі аліфатичні спирти та їх ефіри: цериловий спирт, пальмітат і стеарат церилового спирту; жирні кислоти: масляна, пальмітинова, стеаринова, лінолева, ліноленова; вуглеводи: полісахариди (19,5%), цукри: глюкоза, фруктоза, цукроза, галактоза, арабіноза, рамноза, ксилоза, рибоза; сліди алкалоїдів та значна кількість кремнієвої кислоти. </vt:lpstr>
      <vt:lpstr>Презентация PowerPoint</vt:lpstr>
      <vt:lpstr>                  7. Лофант анісовий   Лофант анісовий вилікує шлунок, дихальні шляхи, вбереже від пухлин В Україні недавно почали використовувати цю рослину – улюбленицю американських індіанців. А, скажімо, у тібетській медицині нею послуговуються з незапам’ятних  часів. І вважають, що це один із найкращих імунностимуляторів. Навіть виникли суперечки – що сильніше стимулює імунну систему: женьшень чи лофант.  З лікувальною метою  завжди використовували надземну частину лофанту. Бо саме в ній найбільше ефірних олій. На думку вченого П. Устименка, це рослина-профілактик, рослина-цілитель із величезною космічною силою. Лофант доцільно застосовувати не тільки для лікування верхніх дихальних шляхів, бронхітів, пневмоній, а й для зцілення органів травлення. Особливо показаний людям, у яких нетравлення шлунка, знижена кислотність, атонія кишківника, застійні явища у шлунку. Лофант добре діє як жовчогінний засіб, поліпшує жовчогінну функцію печінки і посилює циркуляцію жовчі, чистить організм, виводить радіонукліди і підвищує імунітет. Рослину часто вживають як ароматний чай у випадку розладу серцево-судинної системи. Лікують нею і сечостатеву систему, а також заспокоюють нерви. На ніч можна випити склянку теплого чаю з лофантом (один-два листочки додають у чай) – сон буде здоровий, міцний.   За силою впливу на віруси та хвороботворні бактерії і грибки лофант прирівнюють до звіробою.   </vt:lpstr>
      <vt:lpstr>Вживання в їжу молодого листя підвищує потенцію в чоловіків і ефективно сприяє лікуванню простатиту. У людей, які вживали салати і настої з лофанту, відзначено зменшення росту злоякісних пухлин і навіть їх розсмоктування. Прихильники лофанту як лікарської рослини стверджують, що немає захворювання, яким б він не міг зарадити.                           Ліки з лофанту  Чайну ложку подрібненої рослини залити склянкою окропу, настояти півгодини, процідити. Пити по ¼ склянки 4 рази на день до вживання їжі.   Однак попереджую: не вважайте якусь одну рослину за панацею. Певна річ, лофант – цілюща рослина, її можна застосовувати не тільки в лікуванні, а й у харчування: додавати до овочевихі фруктових салатів – як свіжозібраний, так і висушений. Можна додавати до м’ясних, рибних страв, у соуси, в тісто, з якого випікають хлібобулочні вироби, в домашні вина і напої для того, щоб ароматизувати їх.  </vt:lpstr>
      <vt:lpstr>Презентация PowerPoint</vt:lpstr>
      <vt:lpstr>Презентация PowerPoint</vt:lpstr>
      <vt:lpstr>     8.Холодок лікарський  Опис та характеристика рослини ХОЛОДОК ЛIКАРСЬКИЙ (СПАРЖА)    </vt:lpstr>
      <vt:lpstr>Переглянути інформацію щодо вирощування культури холодок лiкарський (спаржа). Інша назва (народні назви):  холодок звичайний, аспарагус садовий, спаржа лікарська, спаржа звичайна. Назва на латині:  Asparagus officinalis L.. Назва на російській мові:  спаржа лекарственная, спаржа обыкновенная, спаржа аптечная, заячий холодок. дводомна багаторічна трав’яниста рослина родини аспарагусових (Asparagiaceae) Використовується:  Молоді пагони ще 4000 років тому у Стародавньому Єгипті застосовували у харчуванні як вишукану городину. У Стародавніх Греції та Римі спаржа також вважалася делікатесним продуктом і лікувальною рослиною. У наш час населення Європи залюбки споживає молоді м'ясисті білуваті паростки спаржі, що ранньої весни відходять від кореневищ[1]. Використовують і молоді гілочки рослини для приготування салатів, як сечогінний, апетитний і вітамінний засіб, корисний при зниженій секреції шлунку. У народній медицині препарати спаржі лікарської застосовують як сечогінний засіб, при серцевій недостатності, хворобах печінки, нирково-кам'яній хворобі. Аспаргін, що є основним дійовим чинником спаржі лікарської, знижує артеріальний тиск, активізує сечовиділення, поліпшує функцію печінки, тонізує серцевий м'яз. Найчастіше вживають настій сухих або свіжих кореневищ.   </vt:lpstr>
      <vt:lpstr>Стебло:  Стебло циліндричне, голе, гладеньке, пряме або вгорі нерідко поникле, 30–125 (150) см завв., з багатьма косо догори спрямованими гілками. Гілочки тоненькі, вкриті пучками зелених голочок, що нагадують листки. Невеличкі дзвоникоподібні квітки білого кольору виходять з кутів лускатих листочків  Листки:  Листки спіральні, лускаті, при основі — з короткою шпоркою, з голчастими або шилоподібними (1–3 см завд.) так званими кладодіями, зібраними пучками по 3–6 у пазухах. Коренева система:   Кореневище товсте, буре, з кількома стеблами. Квітки:  Квітки одностатеві, різновеликі (жіночі удвоє менші за чоловічі), розміщені поодинці або по дві у пазухах листків на довгих (5–12 см) звислих квітконіжках, які посередині або вище мають зчленування; оцвітина проста, правильна, білувата чи жовтаво-зелена, зрослопелюсткова, дзвоникувато-лійкувата, глибокошестироздільна. Плоди:  Плід — кругла ягода, спочатку зелена, а при достиганні стає яскраво-червоною. Цвіте:  в червні-липні Екологічні умови:  Рослина поширена на узліссях, вологих луках, схилах річок, пагорбах, сонячних галявинах. У період достигання плодів рослина надзвичайно декоративна. Проростає:  росте по всій території України на заплавних луках, у трав’янистих місцях, серед чагарників, у світлих лісах, інколи — на полях та на межах. Культивується у Європі як овочева культура. </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Solodkyi Serhii</dc:creator>
  <cp:lastModifiedBy>1</cp:lastModifiedBy>
  <cp:revision>38</cp:revision>
  <dcterms:created xsi:type="dcterms:W3CDTF">2018-11-26T20:10:36Z</dcterms:created>
  <dcterms:modified xsi:type="dcterms:W3CDTF">2023-12-31T11:07:11Z</dcterms:modified>
</cp:coreProperties>
</file>