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0"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8" name="Дата 27"/>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725C68B6-61C2-468F-89AB-4B9F7531AA68}" type="slidenum">
              <a:rPr lang="ru-RU" smtClean="0"/>
              <a:pPr/>
              <a:t>‹#›</a:t>
            </a:fld>
            <a:endParaRPr lang="ru-RU"/>
          </a:p>
        </p:txBody>
      </p:sp>
      <p:sp>
        <p:nvSpPr>
          <p:cNvPr id="32" name="Прямоугольник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Прямоугольник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Прямоугольник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Прямоугольник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Заголовок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56" name="Прямоугольник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Прямоугольник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Прямоугольник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Прямоугольник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981200" cy="5851525"/>
          </a:xfrm>
        </p:spPr>
        <p:txBody>
          <a:bodyPr vert="eaVert" anchor="ct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274639"/>
            <a:ext cx="5867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4" name="Полилиния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олилиния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олилиния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олилиния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олилиния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олилиния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Полилиния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олилиния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Полилиния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Полилиния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Полилиния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Полилиния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олилиния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Текст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7" name="Прямоугольник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ru-RU" smtClean="0"/>
              <a:t>Образец заголовка</a:t>
            </a:r>
            <a:endParaRPr kumimoji="0" lang="en-US"/>
          </a:p>
        </p:txBody>
      </p:sp>
      <p:sp>
        <p:nvSpPr>
          <p:cNvPr id="8" name="Прямоугольник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Прямоугольник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Прямоугольник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2064"/>
            <a:ext cx="8229600" cy="9144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5" name="Прямоугольник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504824" y="512064"/>
            <a:ext cx="7772400" cy="914400"/>
          </a:xfrm>
        </p:spPr>
        <p:txBody>
          <a:bodyPr anchor="t"/>
          <a:lstStyle>
            <a:lvl1pPr>
              <a:defRPr sz="400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6" name="Прямоугольник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Прямоугольник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Прямоугольник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Прямоугольник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Прямоугольник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Прямоугольник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Прямоугольник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12064"/>
            <a:ext cx="7772400" cy="914400"/>
          </a:xfrm>
        </p:spPr>
        <p:txBody>
          <a:bodyPr/>
          <a:lstStyle>
            <a:lvl1pPr>
              <a:defRPr sz="4000" cap="none" baseline="0"/>
            </a:lvl1pPr>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73050"/>
            <a:ext cx="8229600" cy="1162050"/>
          </a:xfrm>
        </p:spPr>
        <p:txBody>
          <a:bodyPr anchor="ctr"/>
          <a:lstStyle>
            <a:lvl1pPr algn="l">
              <a:buNone/>
              <a:defRPr sz="3600" b="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Прямая соединительная линия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Группа 9"/>
          <p:cNvGrpSpPr/>
          <p:nvPr/>
        </p:nvGrpSpPr>
        <p:grpSpPr>
          <a:xfrm rot="5400000">
            <a:off x="8514581" y="1219200"/>
            <a:ext cx="132763" cy="128466"/>
            <a:chOff x="6668087" y="1297746"/>
            <a:chExt cx="161840" cy="156602"/>
          </a:xfrm>
        </p:grpSpPr>
        <p:cxnSp>
          <p:nvCxnSpPr>
            <p:cNvPr id="15" name="Прямая соединительная линия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Прямая соединительная линия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Заголовок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ru-RU" smtClean="0"/>
              <a:t>Вставка рисунка</a:t>
            </a:r>
            <a:endParaRPr kumimoji="0" lang="en-US"/>
          </a:p>
        </p:txBody>
      </p:sp>
      <p:sp>
        <p:nvSpPr>
          <p:cNvPr id="4" name="Текст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grpSp>
        <p:nvGrpSpPr>
          <p:cNvPr id="14" name="Группа 13"/>
          <p:cNvGrpSpPr/>
          <p:nvPr/>
        </p:nvGrpSpPr>
        <p:grpSpPr>
          <a:xfrm rot="5400000">
            <a:off x="8666981" y="1371600"/>
            <a:ext cx="132763" cy="128466"/>
            <a:chOff x="6668087" y="1297746"/>
            <a:chExt cx="161840" cy="156602"/>
          </a:xfrm>
        </p:grpSpPr>
        <p:cxnSp>
          <p:nvCxnSpPr>
            <p:cNvPr id="11" name="Прямая соединительная линия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Группа 17"/>
          <p:cNvGrpSpPr/>
          <p:nvPr/>
        </p:nvGrpSpPr>
        <p:grpSpPr>
          <a:xfrm rot="5400000">
            <a:off x="8320088" y="1474763"/>
            <a:ext cx="132763" cy="128466"/>
            <a:chOff x="6668087" y="1297746"/>
            <a:chExt cx="161840" cy="156602"/>
          </a:xfrm>
        </p:grpSpPr>
        <p:cxnSp>
          <p:nvCxnSpPr>
            <p:cNvPr id="19" name="Прямая соединительная линия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Прямая соединительная линия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Дата 4"/>
          <p:cNvSpPr>
            <a:spLocks noGrp="1"/>
          </p:cNvSpPr>
          <p:nvPr>
            <p:ph type="dt" sz="half" idx="10"/>
          </p:nvPr>
        </p:nvSpPr>
        <p:spPr>
          <a:xfrm>
            <a:off x="6477000" y="55499"/>
            <a:ext cx="2133600" cy="365125"/>
          </a:xfrm>
        </p:spPr>
        <p:txBody>
          <a:bodyPr/>
          <a:lstStyle/>
          <a:p>
            <a:fld id="{5B106E36-FD25-4E2D-B0AA-010F637433A0}" type="datetimeFigureOut">
              <a:rPr lang="ru-RU" smtClean="0"/>
              <a:pPr/>
              <a:t>31.12.2023</a:t>
            </a:fld>
            <a:endParaRPr lang="ru-RU"/>
          </a:p>
        </p:txBody>
      </p:sp>
      <p:sp>
        <p:nvSpPr>
          <p:cNvPr id="6" name="Нижний колонтитул 5"/>
          <p:cNvSpPr>
            <a:spLocks noGrp="1"/>
          </p:cNvSpPr>
          <p:nvPr>
            <p:ph type="ftr" sz="quarter" idx="11"/>
          </p:nvPr>
        </p:nvSpPr>
        <p:spPr>
          <a:xfrm>
            <a:off x="914400" y="55499"/>
            <a:ext cx="5562600" cy="365125"/>
          </a:xfrm>
        </p:spPr>
        <p:txBody>
          <a:bodyPr/>
          <a:lstStyle/>
          <a:p>
            <a:endParaRPr lang="ru-RU"/>
          </a:p>
        </p:txBody>
      </p:sp>
      <p:sp>
        <p:nvSpPr>
          <p:cNvPr id="7" name="Номер слайда 6"/>
          <p:cNvSpPr>
            <a:spLocks noGrp="1"/>
          </p:cNvSpPr>
          <p:nvPr>
            <p:ph type="sldNum" sz="quarter" idx="12"/>
          </p:nvPr>
        </p:nvSpPr>
        <p:spPr>
          <a:xfrm>
            <a:off x="8610600" y="55499"/>
            <a:ext cx="457200" cy="365125"/>
          </a:xfrm>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Прямоугольник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Прямоугольник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Прямоугольник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Прямоугольник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914400" y="512064"/>
            <a:ext cx="7772400" cy="914400"/>
          </a:xfrm>
          <a:prstGeom prst="rect">
            <a:avLst/>
          </a:prstGeom>
        </p:spPr>
        <p:txBody>
          <a:bodyPr vert="horz" anchor="t">
            <a:no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B106E36-FD25-4E2D-B0AA-010F637433A0}" type="datetimeFigureOut">
              <a:rPr lang="ru-RU" smtClean="0"/>
              <a:pPr/>
              <a:t>31.12.2023</a:t>
            </a:fld>
            <a:endParaRPr lang="ru-RU"/>
          </a:p>
        </p:txBody>
      </p:sp>
      <p:sp>
        <p:nvSpPr>
          <p:cNvPr id="3" name="Нижний колонтитул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u-RU"/>
          </a:p>
        </p:txBody>
      </p:sp>
      <p:sp>
        <p:nvSpPr>
          <p:cNvPr id="23" name="Номер слайда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1367647104_mozaichnost-listev.jpg"/>
          <p:cNvPicPr>
            <a:picLocks noChangeAspect="1"/>
          </p:cNvPicPr>
          <p:nvPr/>
        </p:nvPicPr>
        <p:blipFill>
          <a:blip r:embed="rId3"/>
          <a:stretch>
            <a:fillRect/>
          </a:stretch>
        </p:blipFill>
        <p:spPr>
          <a:xfrm>
            <a:off x="357158" y="0"/>
            <a:ext cx="8786842"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Прямоугольник 5"/>
          <p:cNvSpPr/>
          <p:nvPr/>
        </p:nvSpPr>
        <p:spPr>
          <a:xfrm>
            <a:off x="1357290" y="0"/>
            <a:ext cx="6500858" cy="171448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uk-UA" sz="40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Тема: Вірусні хвороби рослин </a:t>
            </a:r>
            <a:endParaRPr lang="ru-RU" sz="40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
        <p:nvSpPr>
          <p:cNvPr id="7" name="Прямоугольник 6"/>
          <p:cNvSpPr/>
          <p:nvPr/>
        </p:nvSpPr>
        <p:spPr>
          <a:xfrm>
            <a:off x="4919220" y="1708273"/>
            <a:ext cx="4071966" cy="19288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Підготував </a:t>
            </a:r>
          </a:p>
          <a:p>
            <a:pPr algn="ctr"/>
            <a:r>
              <a:rPr lang="uk-UA"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Студент групи ЛС-161 </a:t>
            </a:r>
          </a:p>
          <a:p>
            <a:pPr algn="ctr"/>
            <a:r>
              <a:rPr lang="uk-UA" sz="2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Солодкий Сергій </a:t>
            </a:r>
            <a:endParaRPr lang="ru-RU" sz="28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Прямоугольник 7"/>
          <p:cNvSpPr/>
          <p:nvPr/>
        </p:nvSpPr>
        <p:spPr>
          <a:xfrm>
            <a:off x="2500298" y="5786454"/>
            <a:ext cx="4786346" cy="85725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uk-UA" dirty="0" smtClean="0"/>
              <a:t>м</a:t>
            </a:r>
            <a:r>
              <a:rPr lang="uk-UA"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Чернігів </a:t>
            </a:r>
          </a:p>
          <a:p>
            <a:pPr algn="ctr"/>
            <a:r>
              <a:rPr lang="uk-UA" sz="24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2018</a:t>
            </a:r>
            <a:endParaRPr lang="ru-RU"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cut thruBlk="1"/>
    <p:sndAc>
      <p:stSnd>
        <p:snd r:embed="rId2" name="breez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animEffect transition="in" filter="wipe(down)">
                                      <p:cBhvr>
                                        <p:cTn id="7" dur="500"/>
                                        <p:tgtEl>
                                          <p:spTgt spid="7">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down)">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wipe(down)">
                                      <p:cBhvr>
                                        <p:cTn id="2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500858"/>
          </a:xfrm>
        </p:spPr>
        <p:txBody>
          <a:bodyPr/>
          <a:lstStyle/>
          <a:p>
            <a:r>
              <a:rPr lang="ru-RU" sz="1800" dirty="0" smtClean="0"/>
              <a:t>Поза </a:t>
            </a:r>
            <a:r>
              <a:rPr lang="ru-RU" sz="1800" dirty="0" err="1" smtClean="0"/>
              <a:t>кліткою</a:t>
            </a:r>
            <a:r>
              <a:rPr lang="ru-RU" sz="1800" dirty="0" smtClean="0"/>
              <a:t> </a:t>
            </a:r>
            <a:r>
              <a:rPr lang="ru-RU" sz="1800" dirty="0" err="1" smtClean="0"/>
              <a:t>вірусні</a:t>
            </a:r>
            <a:r>
              <a:rPr lang="ru-RU" sz="1800" dirty="0" smtClean="0"/>
              <a:t> </a:t>
            </a:r>
            <a:r>
              <a:rPr lang="ru-RU" sz="1800" dirty="0" err="1" smtClean="0"/>
              <a:t>частинки</a:t>
            </a:r>
            <a:r>
              <a:rPr lang="ru-RU" sz="1800" dirty="0" smtClean="0"/>
              <a:t> </a:t>
            </a:r>
            <a:r>
              <a:rPr lang="ru-RU" sz="1800" dirty="0" err="1" smtClean="0"/>
              <a:t>інертні</a:t>
            </a:r>
            <a:r>
              <a:rPr lang="ru-RU" sz="1800" dirty="0" smtClean="0"/>
              <a:t>. Вони не </a:t>
            </a:r>
            <a:r>
              <a:rPr lang="ru-RU" sz="1800" dirty="0" err="1" smtClean="0"/>
              <a:t>дихають</a:t>
            </a:r>
            <a:r>
              <a:rPr lang="ru-RU" sz="1800" dirty="0" smtClean="0"/>
              <a:t>, </a:t>
            </a:r>
            <a:r>
              <a:rPr lang="ru-RU" sz="1800" dirty="0" err="1" smtClean="0"/>
              <a:t>не</a:t>
            </a:r>
            <a:r>
              <a:rPr lang="ru-RU" sz="1800" dirty="0" smtClean="0"/>
              <a:t> </a:t>
            </a:r>
            <a:r>
              <a:rPr lang="ru-RU" sz="1800" dirty="0" err="1" smtClean="0"/>
              <a:t>поглинають</a:t>
            </a:r>
            <a:r>
              <a:rPr lang="ru-RU" sz="1800" dirty="0" smtClean="0"/>
              <a:t> воду </a:t>
            </a:r>
            <a:r>
              <a:rPr lang="ru-RU" sz="1800" dirty="0" err="1" smtClean="0"/>
              <a:t>і</a:t>
            </a:r>
            <a:r>
              <a:rPr lang="ru-RU" sz="1800" dirty="0" smtClean="0"/>
              <a:t> </a:t>
            </a:r>
            <a:r>
              <a:rPr lang="ru-RU" sz="1800" dirty="0" err="1" smtClean="0"/>
              <a:t>живильні</a:t>
            </a:r>
            <a:r>
              <a:rPr lang="ru-RU" sz="1800" dirty="0" smtClean="0"/>
              <a:t> </a:t>
            </a:r>
            <a:r>
              <a:rPr lang="ru-RU" sz="1800" dirty="0" err="1" smtClean="0"/>
              <a:t>речовини</a:t>
            </a:r>
            <a:r>
              <a:rPr lang="ru-RU" sz="1800" dirty="0" smtClean="0"/>
              <a:t> </a:t>
            </a:r>
            <a:r>
              <a:rPr lang="ru-RU" sz="1800" dirty="0" err="1" smtClean="0"/>
              <a:t>з</a:t>
            </a:r>
            <a:r>
              <a:rPr lang="ru-RU" sz="1800" dirty="0" smtClean="0"/>
              <a:t> </a:t>
            </a:r>
            <a:r>
              <a:rPr lang="ru-RU" sz="1800" dirty="0" err="1" smtClean="0"/>
              <a:t>навколишнього</a:t>
            </a:r>
            <a:r>
              <a:rPr lang="ru-RU" sz="1800" dirty="0" smtClean="0"/>
              <a:t> </a:t>
            </a:r>
            <a:r>
              <a:rPr lang="ru-RU" sz="1800" dirty="0" err="1" smtClean="0"/>
              <a:t>середовища</a:t>
            </a:r>
            <a:r>
              <a:rPr lang="ru-RU" sz="1800" dirty="0" smtClean="0"/>
              <a:t> </a:t>
            </a:r>
            <a:r>
              <a:rPr lang="ru-RU" sz="1800" dirty="0" err="1" smtClean="0"/>
              <a:t>і</a:t>
            </a:r>
            <a:r>
              <a:rPr lang="ru-RU" sz="1800" dirty="0" smtClean="0"/>
              <a:t> </a:t>
            </a:r>
            <a:r>
              <a:rPr lang="ru-RU" sz="1800" dirty="0" err="1" smtClean="0"/>
              <a:t>можуть</a:t>
            </a:r>
            <a:r>
              <a:rPr lang="ru-RU" sz="1800" dirty="0" smtClean="0"/>
              <a:t> </a:t>
            </a:r>
            <a:r>
              <a:rPr lang="ru-RU" sz="1800" dirty="0" err="1" smtClean="0"/>
              <a:t>навіть</a:t>
            </a:r>
            <a:r>
              <a:rPr lang="ru-RU" sz="1800" dirty="0" smtClean="0"/>
              <a:t> </a:t>
            </a:r>
            <a:r>
              <a:rPr lang="ru-RU" sz="1800" dirty="0" err="1" smtClean="0"/>
              <a:t>утворити</a:t>
            </a:r>
            <a:r>
              <a:rPr lang="ru-RU" sz="1800" dirty="0" smtClean="0"/>
              <a:t> </a:t>
            </a:r>
            <a:r>
              <a:rPr lang="ru-RU" sz="1800" dirty="0" err="1" smtClean="0"/>
              <a:t>кристали</a:t>
            </a:r>
            <a:r>
              <a:rPr lang="ru-RU" sz="1800" dirty="0" smtClean="0"/>
              <a:t> </a:t>
            </a:r>
            <a:r>
              <a:rPr lang="ru-RU" sz="1800" dirty="0" err="1" smtClean="0"/>
              <a:t>подібно</a:t>
            </a:r>
            <a:r>
              <a:rPr lang="ru-RU" sz="1800" dirty="0" smtClean="0"/>
              <a:t> </a:t>
            </a:r>
            <a:r>
              <a:rPr lang="ru-RU" sz="1800" dirty="0" err="1" smtClean="0"/>
              <a:t>багатьом</a:t>
            </a:r>
            <a:r>
              <a:rPr lang="ru-RU" sz="1800" dirty="0" smtClean="0"/>
              <a:t> </a:t>
            </a:r>
            <a:r>
              <a:rPr lang="ru-RU" sz="1800" dirty="0" err="1" smtClean="0"/>
              <a:t>хімічним</a:t>
            </a:r>
            <a:r>
              <a:rPr lang="ru-RU" sz="1800" dirty="0" smtClean="0"/>
              <a:t> </a:t>
            </a:r>
            <a:r>
              <a:rPr lang="ru-RU" sz="1800" dirty="0" err="1" smtClean="0"/>
              <a:t>речовинам</a:t>
            </a:r>
            <a:r>
              <a:rPr lang="ru-RU" sz="1800" dirty="0" smtClean="0"/>
              <a:t>. </a:t>
            </a:r>
            <a:r>
              <a:rPr lang="ru-RU" sz="1800" dirty="0" err="1" smtClean="0"/>
              <a:t>Знаходження</a:t>
            </a:r>
            <a:r>
              <a:rPr lang="ru-RU" sz="1800" dirty="0" smtClean="0"/>
              <a:t> </a:t>
            </a:r>
            <a:r>
              <a:rPr lang="ru-RU" sz="1800" dirty="0" err="1" smtClean="0"/>
              <a:t>вірусів</a:t>
            </a:r>
            <a:r>
              <a:rPr lang="ru-RU" sz="1800" dirty="0" smtClean="0"/>
              <a:t> поза </a:t>
            </a:r>
            <a:r>
              <a:rPr lang="ru-RU" sz="1800" dirty="0" err="1" smtClean="0"/>
              <a:t>клітками</a:t>
            </a:r>
            <a:r>
              <a:rPr lang="ru-RU" sz="1800" dirty="0" smtClean="0"/>
              <a:t> </a:t>
            </a:r>
            <a:r>
              <a:rPr lang="ru-RU" sz="1800" dirty="0" err="1" smtClean="0"/>
              <a:t>сприйнятливих</a:t>
            </a:r>
            <a:r>
              <a:rPr lang="ru-RU" sz="1800" dirty="0" smtClean="0"/>
              <a:t> </a:t>
            </a:r>
            <a:r>
              <a:rPr lang="ru-RU" sz="1800" dirty="0" err="1" smtClean="0"/>
              <a:t>рослин</a:t>
            </a:r>
            <a:r>
              <a:rPr lang="ru-RU" sz="1800" dirty="0" smtClean="0"/>
              <a:t> не </a:t>
            </a:r>
            <a:r>
              <a:rPr lang="ru-RU" sz="1800" dirty="0" err="1" smtClean="0"/>
              <a:t>є</a:t>
            </a:r>
            <a:r>
              <a:rPr lang="ru-RU" sz="1800" dirty="0" smtClean="0"/>
              <a:t> </a:t>
            </a:r>
            <a:r>
              <a:rPr lang="ru-RU" sz="1800" dirty="0" err="1" smtClean="0"/>
              <a:t>їх</a:t>
            </a:r>
            <a:r>
              <a:rPr lang="ru-RU" sz="1800" dirty="0" smtClean="0"/>
              <a:t> </a:t>
            </a:r>
            <a:r>
              <a:rPr lang="ru-RU" sz="1800" dirty="0" err="1" smtClean="0"/>
              <a:t>природним</a:t>
            </a:r>
            <a:r>
              <a:rPr lang="ru-RU" sz="1800" dirty="0" smtClean="0"/>
              <a:t> станом, тому в таких </a:t>
            </a:r>
            <a:r>
              <a:rPr lang="ru-RU" sz="1800" dirty="0" err="1" smtClean="0"/>
              <a:t>умовах</a:t>
            </a:r>
            <a:r>
              <a:rPr lang="ru-RU" sz="1800" dirty="0" smtClean="0"/>
              <a:t> </a:t>
            </a:r>
            <a:r>
              <a:rPr lang="ru-RU" sz="1800" dirty="0" err="1" smtClean="0"/>
              <a:t>віруси</a:t>
            </a:r>
            <a:r>
              <a:rPr lang="ru-RU" sz="1800" dirty="0" smtClean="0"/>
              <a:t> </a:t>
            </a:r>
            <a:r>
              <a:rPr lang="ru-RU" sz="1800" dirty="0" err="1" smtClean="0"/>
              <a:t>більш</a:t>
            </a:r>
            <a:r>
              <a:rPr lang="ru-RU" sz="1800" dirty="0" smtClean="0"/>
              <a:t> </a:t>
            </a:r>
            <a:r>
              <a:rPr lang="ru-RU" sz="1800" dirty="0" err="1" smtClean="0"/>
              <a:t>менш</a:t>
            </a:r>
            <a:r>
              <a:rPr lang="ru-RU" sz="1800" dirty="0" smtClean="0"/>
              <a:t> </a:t>
            </a:r>
            <a:r>
              <a:rPr lang="ru-RU" sz="1800" dirty="0" err="1" smtClean="0"/>
              <a:t>швидко</a:t>
            </a:r>
            <a:r>
              <a:rPr lang="ru-RU" sz="1800" dirty="0" smtClean="0"/>
              <a:t> гинуть (</a:t>
            </a:r>
            <a:r>
              <a:rPr lang="ru-RU" sz="1800" dirty="0" err="1" smtClean="0"/>
              <a:t>інактивуются</a:t>
            </a:r>
            <a:r>
              <a:rPr lang="ru-RU" sz="1800" dirty="0" smtClean="0"/>
              <a:t>). </a:t>
            </a:r>
            <a:r>
              <a:rPr lang="ru-RU" sz="1800" dirty="0" err="1" smtClean="0"/>
              <a:t>Швидкість</a:t>
            </a:r>
            <a:r>
              <a:rPr lang="ru-RU" sz="1800" dirty="0" smtClean="0"/>
              <a:t> </a:t>
            </a:r>
            <a:r>
              <a:rPr lang="ru-RU" sz="1800" dirty="0" err="1" smtClean="0"/>
              <a:t>інактивацій</a:t>
            </a:r>
            <a:r>
              <a:rPr lang="ru-RU" sz="1800" dirty="0" smtClean="0"/>
              <a:t> </a:t>
            </a:r>
            <a:r>
              <a:rPr lang="ru-RU" sz="1800" dirty="0" err="1" smtClean="0"/>
              <a:t>залежить</a:t>
            </a:r>
            <a:r>
              <a:rPr lang="ru-RU" sz="1800" dirty="0" smtClean="0"/>
              <a:t> </a:t>
            </a:r>
            <a:r>
              <a:rPr lang="ru-RU" sz="1800" dirty="0" err="1" smtClean="0"/>
              <a:t>від</a:t>
            </a:r>
            <a:r>
              <a:rPr lang="ru-RU" sz="1800" dirty="0" smtClean="0"/>
              <a:t> </a:t>
            </a:r>
            <a:r>
              <a:rPr lang="ru-RU" sz="1800" dirty="0" err="1" smtClean="0"/>
              <a:t>багатьох</a:t>
            </a:r>
            <a:r>
              <a:rPr lang="ru-RU" sz="1800" dirty="0" smtClean="0"/>
              <a:t> </a:t>
            </a:r>
            <a:r>
              <a:rPr lang="ru-RU" sz="1800" dirty="0" err="1" smtClean="0"/>
              <a:t>чинників</a:t>
            </a:r>
            <a:r>
              <a:rPr lang="ru-RU" sz="1800" dirty="0" smtClean="0"/>
              <a:t> </a:t>
            </a:r>
            <a:r>
              <a:rPr lang="ru-RU" sz="1800" dirty="0" err="1" smtClean="0"/>
              <a:t>зовнішнього</a:t>
            </a:r>
            <a:r>
              <a:rPr lang="ru-RU" sz="1800" dirty="0" smtClean="0"/>
              <a:t> </a:t>
            </a:r>
            <a:r>
              <a:rPr lang="ru-RU" sz="1800" dirty="0" err="1" smtClean="0"/>
              <a:t>середовища</a:t>
            </a:r>
            <a:r>
              <a:rPr lang="ru-RU" sz="1800" dirty="0" smtClean="0"/>
              <a:t>. По </a:t>
            </a:r>
            <a:r>
              <a:rPr lang="ru-RU" sz="1800" dirty="0" err="1" smtClean="0"/>
              <a:t>відношенню</a:t>
            </a:r>
            <a:r>
              <a:rPr lang="ru-RU" sz="1800" dirty="0" smtClean="0"/>
              <a:t> до </a:t>
            </a:r>
            <a:r>
              <a:rPr lang="ru-RU" sz="1800" dirty="0" err="1" smtClean="0"/>
              <a:t>цих</a:t>
            </a:r>
            <a:r>
              <a:rPr lang="ru-RU" sz="1800" dirty="0" smtClean="0"/>
              <a:t> </a:t>
            </a:r>
            <a:r>
              <a:rPr lang="ru-RU" sz="1800" dirty="0" err="1" smtClean="0"/>
              <a:t>чинників</a:t>
            </a:r>
            <a:r>
              <a:rPr lang="ru-RU" sz="1800" dirty="0" smtClean="0"/>
              <a:t> </a:t>
            </a:r>
            <a:r>
              <a:rPr lang="ru-RU" sz="1800" dirty="0" err="1" smtClean="0"/>
              <a:t>всі</a:t>
            </a:r>
            <a:r>
              <a:rPr lang="ru-RU" sz="1800" dirty="0" smtClean="0"/>
              <a:t> </a:t>
            </a:r>
            <a:r>
              <a:rPr lang="ru-RU" sz="1800" dirty="0" err="1" smtClean="0"/>
              <a:t>віруси</a:t>
            </a:r>
            <a:r>
              <a:rPr lang="ru-RU" sz="1800" dirty="0" smtClean="0"/>
              <a:t> </a:t>
            </a:r>
            <a:r>
              <a:rPr lang="ru-RU" sz="1800" dirty="0" err="1" smtClean="0"/>
              <a:t>можна</a:t>
            </a:r>
            <a:r>
              <a:rPr lang="ru-RU" sz="1800" dirty="0" smtClean="0"/>
              <a:t> </a:t>
            </a:r>
            <a:r>
              <a:rPr lang="ru-RU" sz="1800" dirty="0" err="1" smtClean="0"/>
              <a:t>розділити</a:t>
            </a:r>
            <a:r>
              <a:rPr lang="ru-RU" sz="1800" dirty="0" smtClean="0"/>
              <a:t> на </a:t>
            </a:r>
            <a:r>
              <a:rPr lang="ru-RU" sz="1800" dirty="0" err="1" smtClean="0"/>
              <a:t>дві</a:t>
            </a:r>
            <a:r>
              <a:rPr lang="ru-RU" sz="1800" dirty="0" smtClean="0"/>
              <a:t> </a:t>
            </a:r>
            <a:r>
              <a:rPr lang="ru-RU" sz="1800" dirty="0" err="1" smtClean="0"/>
              <a:t>групи</a:t>
            </a:r>
            <a:r>
              <a:rPr lang="ru-RU" sz="1800" dirty="0" smtClean="0"/>
              <a:t>, </a:t>
            </a:r>
            <a:r>
              <a:rPr lang="ru-RU" sz="1800" dirty="0" err="1" smtClean="0"/>
              <a:t>що</a:t>
            </a:r>
            <a:r>
              <a:rPr lang="ru-RU" sz="1800" dirty="0" smtClean="0"/>
              <a:t> не </a:t>
            </a:r>
            <a:r>
              <a:rPr lang="ru-RU" sz="1800" dirty="0" err="1" smtClean="0"/>
              <a:t>мають</a:t>
            </a:r>
            <a:r>
              <a:rPr lang="ru-RU" sz="1800" dirty="0" smtClean="0"/>
              <a:t> </a:t>
            </a:r>
            <a:r>
              <a:rPr lang="ru-RU" sz="1800" dirty="0" err="1" smtClean="0"/>
              <a:t>між</a:t>
            </a:r>
            <a:r>
              <a:rPr lang="ru-RU" sz="1800" dirty="0" smtClean="0"/>
              <a:t> собою </a:t>
            </a:r>
            <a:r>
              <a:rPr lang="ru-RU" sz="1800" dirty="0" err="1" smtClean="0"/>
              <a:t>різкої</a:t>
            </a:r>
            <a:r>
              <a:rPr lang="ru-RU" sz="1800" dirty="0" smtClean="0"/>
              <a:t> </a:t>
            </a:r>
            <a:r>
              <a:rPr lang="ru-RU" sz="1800" dirty="0" err="1" smtClean="0"/>
              <a:t>межі</a:t>
            </a:r>
            <a:r>
              <a:rPr lang="ru-RU" sz="1800" dirty="0" smtClean="0"/>
              <a:t>, - </a:t>
            </a:r>
            <a:r>
              <a:rPr lang="ru-RU" sz="1800" dirty="0" err="1" smtClean="0"/>
              <a:t>стійкі</a:t>
            </a:r>
            <a:r>
              <a:rPr lang="ru-RU" sz="1800" dirty="0" smtClean="0"/>
              <a:t> </a:t>
            </a:r>
            <a:r>
              <a:rPr lang="ru-RU" sz="1800" dirty="0" err="1" smtClean="0"/>
              <a:t>і</a:t>
            </a:r>
            <a:r>
              <a:rPr lang="ru-RU" sz="1800" dirty="0" smtClean="0"/>
              <a:t> </a:t>
            </a:r>
            <a:r>
              <a:rPr lang="ru-RU" sz="1800" dirty="0" err="1" smtClean="0"/>
              <a:t>нестійкі</a:t>
            </a:r>
            <a:r>
              <a:rPr lang="ru-RU" sz="1800" dirty="0" smtClean="0"/>
              <a:t>.</a:t>
            </a:r>
            <a:br>
              <a:rPr lang="ru-RU" sz="1800" dirty="0" smtClean="0"/>
            </a:br>
            <a:r>
              <a:rPr lang="ru-RU" sz="1800" dirty="0" err="1" smtClean="0"/>
              <a:t>Стійкі</a:t>
            </a:r>
            <a:r>
              <a:rPr lang="ru-RU" sz="1800" dirty="0" smtClean="0"/>
              <a:t> </a:t>
            </a:r>
            <a:r>
              <a:rPr lang="ru-RU" sz="1800" dirty="0" err="1" smtClean="0"/>
              <a:t>віруси</a:t>
            </a:r>
            <a:r>
              <a:rPr lang="ru-RU" sz="1800" dirty="0" smtClean="0"/>
              <a:t> </a:t>
            </a:r>
            <a:r>
              <a:rPr lang="ru-RU" sz="1800" dirty="0" err="1" smtClean="0"/>
              <a:t>зберігають</a:t>
            </a:r>
            <a:r>
              <a:rPr lang="ru-RU" sz="1800" dirty="0" smtClean="0"/>
              <a:t> </a:t>
            </a:r>
            <a:r>
              <a:rPr lang="ru-RU" sz="1800" dirty="0" err="1" smtClean="0"/>
              <a:t>цілісність</a:t>
            </a:r>
            <a:r>
              <a:rPr lang="ru-RU" sz="1800" dirty="0" smtClean="0"/>
              <a:t> </a:t>
            </a:r>
            <a:r>
              <a:rPr lang="ru-RU" sz="1800" dirty="0" err="1" smtClean="0"/>
              <a:t>частинок</a:t>
            </a:r>
            <a:r>
              <a:rPr lang="ru-RU" sz="1800" dirty="0" smtClean="0"/>
              <a:t> при </a:t>
            </a:r>
            <a:r>
              <a:rPr lang="ru-RU" sz="1800" dirty="0" err="1" smtClean="0"/>
              <a:t>досить</a:t>
            </a:r>
            <a:r>
              <a:rPr lang="ru-RU" sz="1800" dirty="0" smtClean="0"/>
              <a:t> </a:t>
            </a:r>
            <a:r>
              <a:rPr lang="ru-RU" sz="1800" dirty="0" err="1" smtClean="0"/>
              <a:t>грубих</a:t>
            </a:r>
            <a:r>
              <a:rPr lang="ru-RU" sz="1800" dirty="0" smtClean="0"/>
              <a:t> </a:t>
            </a:r>
            <a:r>
              <a:rPr lang="ru-RU" sz="1800" dirty="0" err="1" smtClean="0"/>
              <a:t>діях</a:t>
            </a:r>
            <a:r>
              <a:rPr lang="ru-RU" sz="1800" dirty="0" smtClean="0"/>
              <a:t> (</a:t>
            </a:r>
            <a:r>
              <a:rPr lang="ru-RU" sz="1800" dirty="0" err="1" smtClean="0"/>
              <a:t>нагріванні</a:t>
            </a:r>
            <a:r>
              <a:rPr lang="ru-RU" sz="1800" dirty="0" smtClean="0"/>
              <a:t>, </a:t>
            </a:r>
            <a:r>
              <a:rPr lang="ru-RU" sz="1800" dirty="0" err="1" smtClean="0"/>
              <a:t>підкисленні</a:t>
            </a:r>
            <a:r>
              <a:rPr lang="ru-RU" sz="1800" dirty="0" smtClean="0"/>
              <a:t>, </a:t>
            </a:r>
            <a:r>
              <a:rPr lang="ru-RU" sz="1800" dirty="0" err="1" smtClean="0"/>
              <a:t>висолюванні</a:t>
            </a:r>
            <a:r>
              <a:rPr lang="ru-RU" sz="1800" dirty="0" smtClean="0"/>
              <a:t>) </a:t>
            </a:r>
            <a:r>
              <a:rPr lang="ru-RU" sz="1800" dirty="0" err="1" smtClean="0"/>
              <a:t>і</a:t>
            </a:r>
            <a:r>
              <a:rPr lang="ru-RU" sz="1800" dirty="0" smtClean="0"/>
              <a:t> тому </a:t>
            </a:r>
            <a:r>
              <a:rPr lang="ru-RU" sz="1800" dirty="0" err="1" smtClean="0"/>
              <a:t>можуть</a:t>
            </a:r>
            <a:r>
              <a:rPr lang="ru-RU" sz="1800" dirty="0" smtClean="0"/>
              <a:t> бути </a:t>
            </a:r>
            <a:r>
              <a:rPr lang="ru-RU" sz="1800" dirty="0" err="1" smtClean="0"/>
              <a:t>виділені</a:t>
            </a:r>
            <a:r>
              <a:rPr lang="ru-RU" sz="1800" dirty="0" smtClean="0"/>
              <a:t> в </a:t>
            </a:r>
            <a:r>
              <a:rPr lang="ru-RU" sz="1800" dirty="0" err="1" smtClean="0"/>
              <a:t>кристалічному</a:t>
            </a:r>
            <a:r>
              <a:rPr lang="ru-RU" sz="1800" dirty="0" smtClean="0"/>
              <a:t> </a:t>
            </a:r>
            <a:r>
              <a:rPr lang="ru-RU" sz="1800" dirty="0" err="1" smtClean="0"/>
              <a:t>вигляді</a:t>
            </a:r>
            <a:r>
              <a:rPr lang="ru-RU" sz="1800" dirty="0" smtClean="0"/>
              <a:t>. Вони </a:t>
            </a:r>
            <a:r>
              <a:rPr lang="ru-RU" sz="1800" dirty="0" err="1" smtClean="0"/>
              <a:t>накопичуються</a:t>
            </a:r>
            <a:r>
              <a:rPr lang="ru-RU" sz="1800" dirty="0" smtClean="0"/>
              <a:t> в </a:t>
            </a:r>
            <a:r>
              <a:rPr lang="ru-RU" sz="1800" dirty="0" err="1" smtClean="0"/>
              <a:t>рослинах</a:t>
            </a:r>
            <a:r>
              <a:rPr lang="ru-RU" sz="1800" dirty="0" smtClean="0"/>
              <a:t> </a:t>
            </a:r>
            <a:r>
              <a:rPr lang="ru-RU" sz="1800" dirty="0" err="1" smtClean="0"/>
              <a:t>в</a:t>
            </a:r>
            <a:r>
              <a:rPr lang="ru-RU" sz="1800" dirty="0" smtClean="0"/>
              <a:t> </a:t>
            </a:r>
            <a:r>
              <a:rPr lang="ru-RU" sz="1800" dirty="0" err="1" smtClean="0"/>
              <a:t>досить</a:t>
            </a:r>
            <a:r>
              <a:rPr lang="ru-RU" sz="1800" dirty="0" smtClean="0"/>
              <a:t> </a:t>
            </a:r>
            <a:r>
              <a:rPr lang="ru-RU" sz="1800" dirty="0" err="1" smtClean="0"/>
              <a:t>високих</a:t>
            </a:r>
            <a:r>
              <a:rPr lang="ru-RU" sz="1800" dirty="0" smtClean="0"/>
              <a:t> </a:t>
            </a:r>
            <a:r>
              <a:rPr lang="ru-RU" sz="1800" dirty="0" err="1" smtClean="0"/>
              <a:t>концентраціях</a:t>
            </a:r>
            <a:r>
              <a:rPr lang="ru-RU" sz="1800" dirty="0" smtClean="0"/>
              <a:t> (до 2 г на 1 л соку). </a:t>
            </a:r>
            <a:r>
              <a:rPr lang="ru-RU" sz="1800" dirty="0" err="1" smtClean="0"/>
              <a:t>Деякі</a:t>
            </a:r>
            <a:r>
              <a:rPr lang="ru-RU" sz="1800" dirty="0" smtClean="0"/>
              <a:t> </a:t>
            </a:r>
            <a:r>
              <a:rPr lang="ru-RU" sz="1800" dirty="0" err="1" smtClean="0"/>
              <a:t>з</a:t>
            </a:r>
            <a:r>
              <a:rPr lang="ru-RU" sz="1800" dirty="0" smtClean="0"/>
              <a:t> них не гинуть при 10-хвилинному </a:t>
            </a:r>
            <a:r>
              <a:rPr lang="ru-RU" sz="1800" dirty="0" err="1" smtClean="0"/>
              <a:t>прогріванні</a:t>
            </a:r>
            <a:r>
              <a:rPr lang="ru-RU" sz="1800" dirty="0" smtClean="0"/>
              <a:t> до 80-90 °</a:t>
            </a:r>
            <a:r>
              <a:rPr lang="en-US" sz="1800" dirty="0" smtClean="0"/>
              <a:t>C.</a:t>
            </a:r>
            <a:r>
              <a:rPr lang="uk-UA" sz="1800" dirty="0" smtClean="0"/>
              <a:t/>
            </a:r>
            <a:br>
              <a:rPr lang="uk-UA" sz="1800" dirty="0" smtClean="0"/>
            </a:br>
            <a:r>
              <a:rPr lang="ru-RU" sz="1800" dirty="0" err="1" smtClean="0"/>
              <a:t>Нестійкі</a:t>
            </a:r>
            <a:r>
              <a:rPr lang="ru-RU" sz="1800" dirty="0" smtClean="0"/>
              <a:t> </a:t>
            </a:r>
            <a:r>
              <a:rPr lang="ru-RU" sz="1800" dirty="0" err="1" smtClean="0"/>
              <a:t>віруси</a:t>
            </a:r>
            <a:r>
              <a:rPr lang="ru-RU" sz="1800" dirty="0" smtClean="0"/>
              <a:t> </a:t>
            </a:r>
            <a:r>
              <a:rPr lang="ru-RU" sz="1800" dirty="0" err="1" smtClean="0"/>
              <a:t>містяться</a:t>
            </a:r>
            <a:r>
              <a:rPr lang="ru-RU" sz="1800" dirty="0" smtClean="0"/>
              <a:t> в </a:t>
            </a:r>
            <a:r>
              <a:rPr lang="ru-RU" sz="1800" dirty="0" err="1" smtClean="0"/>
              <a:t>рослинах</a:t>
            </a:r>
            <a:r>
              <a:rPr lang="ru-RU" sz="1800" dirty="0" smtClean="0"/>
              <a:t>, як правило, в </a:t>
            </a:r>
            <a:r>
              <a:rPr lang="ru-RU" sz="1800" dirty="0" err="1" smtClean="0"/>
              <a:t>низьких</a:t>
            </a:r>
            <a:r>
              <a:rPr lang="ru-RU" sz="1800" dirty="0" smtClean="0"/>
              <a:t> </a:t>
            </a:r>
            <a:r>
              <a:rPr lang="ru-RU" sz="1800" dirty="0" err="1" smtClean="0"/>
              <a:t>концентраціях</a:t>
            </a:r>
            <a:r>
              <a:rPr lang="ru-RU" sz="1800" dirty="0" smtClean="0"/>
              <a:t> (до 0,002 г на 1 л соку) </a:t>
            </a:r>
            <a:r>
              <a:rPr lang="ru-RU" sz="1800" dirty="0" err="1" smtClean="0"/>
              <a:t>і</a:t>
            </a:r>
            <a:r>
              <a:rPr lang="ru-RU" sz="1800" dirty="0" smtClean="0"/>
              <a:t> </a:t>
            </a:r>
            <a:r>
              <a:rPr lang="ru-RU" sz="1800" dirty="0" err="1" smtClean="0"/>
              <a:t>інакитвуються</a:t>
            </a:r>
            <a:r>
              <a:rPr lang="ru-RU" sz="1800" dirty="0" smtClean="0"/>
              <a:t> при температурах 37-50 °С. </a:t>
            </a:r>
            <a:r>
              <a:rPr lang="ru-RU" sz="1800" dirty="0" err="1" smtClean="0"/>
              <a:t>Цю</a:t>
            </a:r>
            <a:r>
              <a:rPr lang="ru-RU" sz="1800" dirty="0" smtClean="0"/>
              <a:t> </a:t>
            </a:r>
            <a:r>
              <a:rPr lang="ru-RU" sz="1800" dirty="0" err="1" smtClean="0"/>
              <a:t>властивість</a:t>
            </a:r>
            <a:r>
              <a:rPr lang="ru-RU" sz="1800" dirty="0" smtClean="0"/>
              <a:t> </a:t>
            </a:r>
            <a:r>
              <a:rPr lang="ru-RU" sz="1800" dirty="0" err="1" smtClean="0"/>
              <a:t>використовують</a:t>
            </a:r>
            <a:r>
              <a:rPr lang="ru-RU" sz="1800" dirty="0" smtClean="0"/>
              <a:t> для </a:t>
            </a:r>
            <a:r>
              <a:rPr lang="ru-RU" sz="1800" dirty="0" err="1" smtClean="0"/>
              <a:t>оздоровлення</a:t>
            </a:r>
            <a:r>
              <a:rPr lang="ru-RU" sz="1800" dirty="0" smtClean="0"/>
              <a:t> </a:t>
            </a:r>
            <a:r>
              <a:rPr lang="ru-RU" sz="1800" dirty="0" err="1" smtClean="0"/>
              <a:t>рослин</a:t>
            </a:r>
            <a:r>
              <a:rPr lang="ru-RU" sz="1800" dirty="0" smtClean="0"/>
              <a:t> </a:t>
            </a:r>
            <a:r>
              <a:rPr lang="ru-RU" sz="1800" dirty="0" err="1" smtClean="0"/>
              <a:t>від</a:t>
            </a:r>
            <a:r>
              <a:rPr lang="ru-RU" sz="1800" dirty="0" smtClean="0"/>
              <a:t> </a:t>
            </a:r>
            <a:r>
              <a:rPr lang="ru-RU" sz="1800" dirty="0" err="1" smtClean="0"/>
              <a:t>вірусів</a:t>
            </a:r>
            <a:r>
              <a:rPr lang="ru-RU" sz="1800" dirty="0" smtClean="0"/>
              <a:t> шляхом </a:t>
            </a:r>
            <a:r>
              <a:rPr lang="ru-RU" sz="1800" dirty="0" err="1" smtClean="0"/>
              <a:t>прогрівання</a:t>
            </a:r>
            <a:r>
              <a:rPr lang="ru-RU" sz="1800" dirty="0" smtClean="0"/>
              <a:t>. </a:t>
            </a:r>
            <a:r>
              <a:rPr lang="ru-RU" sz="1800" dirty="0" err="1" smtClean="0"/>
              <a:t>Нестійкі</a:t>
            </a:r>
            <a:r>
              <a:rPr lang="ru-RU" sz="1800" dirty="0" smtClean="0"/>
              <a:t> </a:t>
            </a:r>
            <a:r>
              <a:rPr lang="ru-RU" sz="1800" dirty="0" err="1" smtClean="0"/>
              <a:t>віруси</a:t>
            </a:r>
            <a:r>
              <a:rPr lang="ru-RU" sz="1800" dirty="0" smtClean="0"/>
              <a:t> </a:t>
            </a:r>
            <a:r>
              <a:rPr lang="ru-RU" sz="1800" dirty="0" err="1" smtClean="0"/>
              <a:t>руйнуються</a:t>
            </a:r>
            <a:r>
              <a:rPr lang="ru-RU" sz="1800" dirty="0" smtClean="0"/>
              <a:t> при </a:t>
            </a:r>
            <a:r>
              <a:rPr lang="ru-RU" sz="1800" dirty="0" err="1" smtClean="0"/>
              <a:t>різних</a:t>
            </a:r>
            <a:r>
              <a:rPr lang="ru-RU" sz="1800" dirty="0" smtClean="0"/>
              <a:t> </a:t>
            </a:r>
            <a:r>
              <a:rPr lang="ru-RU" sz="1800" dirty="0" err="1" smtClean="0"/>
              <a:t>хімічних</a:t>
            </a:r>
            <a:r>
              <a:rPr lang="ru-RU" sz="1800" dirty="0" smtClean="0"/>
              <a:t> </a:t>
            </a:r>
            <a:r>
              <a:rPr lang="ru-RU" sz="1800" dirty="0" err="1" smtClean="0"/>
              <a:t>діях</a:t>
            </a:r>
            <a:r>
              <a:rPr lang="ru-RU" sz="1800" dirty="0" smtClean="0"/>
              <a:t>. Тому </a:t>
            </a:r>
            <a:r>
              <a:rPr lang="ru-RU" sz="1800" dirty="0" err="1" smtClean="0"/>
              <a:t>їх</a:t>
            </a:r>
            <a:r>
              <a:rPr lang="ru-RU" sz="1800" dirty="0" smtClean="0"/>
              <a:t> </a:t>
            </a:r>
            <a:r>
              <a:rPr lang="ru-RU" sz="1800" dirty="0" err="1" smtClean="0"/>
              <a:t>важко</a:t>
            </a:r>
            <a:r>
              <a:rPr lang="ru-RU" sz="1800" dirty="0" smtClean="0"/>
              <a:t> </a:t>
            </a:r>
            <a:r>
              <a:rPr lang="ru-RU" sz="1800" dirty="0" err="1" smtClean="0"/>
              <a:t>виділити</a:t>
            </a:r>
            <a:r>
              <a:rPr lang="ru-RU" sz="1800" dirty="0" smtClean="0"/>
              <a:t> </a:t>
            </a:r>
            <a:r>
              <a:rPr lang="ru-RU" sz="1800" dirty="0" err="1" smtClean="0"/>
              <a:t>з</a:t>
            </a:r>
            <a:r>
              <a:rPr lang="ru-RU" sz="1800" dirty="0" smtClean="0"/>
              <a:t> </a:t>
            </a:r>
            <a:r>
              <a:rPr lang="ru-RU" sz="1800" dirty="0" err="1" smtClean="0"/>
              <a:t>рослинного</a:t>
            </a:r>
            <a:r>
              <a:rPr lang="ru-RU" sz="1800" dirty="0" smtClean="0"/>
              <a:t> соку в чистому </a:t>
            </a:r>
            <a:r>
              <a:rPr lang="ru-RU" sz="1800" dirty="0" err="1" smtClean="0"/>
              <a:t>вигляді</a:t>
            </a:r>
            <a:r>
              <a:rPr lang="ru-RU" sz="1800" dirty="0" smtClean="0"/>
              <a:t>. </a:t>
            </a:r>
            <a:r>
              <a:rPr lang="ru-RU" sz="1800" dirty="0" err="1" smtClean="0"/>
              <a:t>Деякі</a:t>
            </a:r>
            <a:r>
              <a:rPr lang="ru-RU" sz="1800" dirty="0" smtClean="0"/>
              <a:t> </a:t>
            </a:r>
            <a:r>
              <a:rPr lang="ru-RU" sz="1800" dirty="0" err="1" smtClean="0"/>
              <a:t>нестійкі</a:t>
            </a:r>
            <a:r>
              <a:rPr lang="ru-RU" sz="1800" dirty="0" smtClean="0"/>
              <a:t> </a:t>
            </a:r>
            <a:r>
              <a:rPr lang="ru-RU" sz="1800" dirty="0" err="1" smtClean="0"/>
              <a:t>віруси</a:t>
            </a:r>
            <a:r>
              <a:rPr lang="ru-RU" sz="1800" dirty="0" smtClean="0"/>
              <a:t> не </a:t>
            </a:r>
            <a:r>
              <a:rPr lang="ru-RU" sz="1800" dirty="0" err="1" smtClean="0"/>
              <a:t>вдається</a:t>
            </a:r>
            <a:r>
              <a:rPr lang="ru-RU" sz="1800" dirty="0" smtClean="0"/>
              <a:t> </a:t>
            </a:r>
            <a:r>
              <a:rPr lang="ru-RU" sz="1800" dirty="0" err="1" smtClean="0"/>
              <a:t>не</a:t>
            </a:r>
            <a:r>
              <a:rPr lang="ru-RU" sz="1800" dirty="0" smtClean="0"/>
              <a:t> </a:t>
            </a:r>
            <a:r>
              <a:rPr lang="ru-RU" sz="1800" dirty="0" err="1" smtClean="0"/>
              <a:t>тільки</a:t>
            </a:r>
            <a:r>
              <a:rPr lang="ru-RU" sz="1800" dirty="0" smtClean="0"/>
              <a:t> </a:t>
            </a:r>
            <a:r>
              <a:rPr lang="ru-RU" sz="1800" dirty="0" err="1" smtClean="0"/>
              <a:t>очистити</a:t>
            </a:r>
            <a:r>
              <a:rPr lang="ru-RU" sz="1800" dirty="0" smtClean="0"/>
              <a:t>, </a:t>
            </a:r>
            <a:r>
              <a:rPr lang="ru-RU" sz="1800" dirty="0" err="1" smtClean="0"/>
              <a:t>але</a:t>
            </a:r>
            <a:r>
              <a:rPr lang="ru-RU" sz="1800" dirty="0" smtClean="0"/>
              <a:t> </a:t>
            </a:r>
            <a:r>
              <a:rPr lang="ru-RU" sz="1800" dirty="0" err="1" smtClean="0"/>
              <a:t>навіть</a:t>
            </a:r>
            <a:r>
              <a:rPr lang="ru-RU" sz="1800" dirty="0" smtClean="0"/>
              <a:t> </a:t>
            </a:r>
            <a:r>
              <a:rPr lang="ru-RU" sz="1800" dirty="0" err="1" smtClean="0"/>
              <a:t>побачити</a:t>
            </a:r>
            <a:r>
              <a:rPr lang="ru-RU" sz="1800" dirty="0" smtClean="0"/>
              <a:t> в </a:t>
            </a:r>
            <a:r>
              <a:rPr lang="ru-RU" sz="1800" dirty="0" err="1" smtClean="0"/>
              <a:t>електронний</a:t>
            </a:r>
            <a:r>
              <a:rPr lang="ru-RU" sz="1800" dirty="0" smtClean="0"/>
              <a:t> </a:t>
            </a:r>
            <a:r>
              <a:rPr lang="ru-RU" sz="1800" dirty="0" err="1" smtClean="0"/>
              <a:t>мікроскоп</a:t>
            </a:r>
            <a:r>
              <a:rPr lang="ru-RU" sz="1800" dirty="0" smtClean="0"/>
              <a:t>.</a:t>
            </a:r>
            <a:br>
              <a:rPr lang="ru-RU" sz="1800" dirty="0" smtClean="0"/>
            </a:br>
            <a:r>
              <a:rPr lang="ru-RU" sz="1800" dirty="0" smtClean="0"/>
              <a:t/>
            </a:r>
            <a:br>
              <a:rPr lang="ru-RU" sz="1800" dirty="0" smtClean="0"/>
            </a:br>
            <a:endParaRPr lang="en-US" sz="1800" dirty="0"/>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r>
              <a:rPr lang="uk-UA" sz="2400" dirty="0" smtClean="0"/>
              <a:t>           </a:t>
            </a:r>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Розмноження</a:t>
            </a:r>
            <a:r>
              <a:rPr lang="uk-UA" sz="2400" dirty="0" smtClean="0"/>
              <a:t> вірусі в клітині</a:t>
            </a:r>
            <a:br>
              <a:rPr lang="uk-UA" sz="2400" dirty="0" smtClean="0"/>
            </a:br>
            <a:r>
              <a:rPr lang="uk-UA" sz="2400" dirty="0" smtClean="0"/>
              <a:t> </a:t>
            </a:r>
            <a:r>
              <a:rPr lang="ru-RU" sz="1800" dirty="0" err="1" smtClean="0"/>
              <a:t>Діяльність</a:t>
            </a:r>
            <a:r>
              <a:rPr lang="ru-RU" sz="1800" dirty="0" smtClean="0"/>
              <a:t> </a:t>
            </a:r>
            <a:r>
              <a:rPr lang="ru-RU" sz="1800" dirty="0" err="1" smtClean="0"/>
              <a:t>вірусу</a:t>
            </a:r>
            <a:r>
              <a:rPr lang="ru-RU" sz="1800" dirty="0" smtClean="0"/>
              <a:t> в </a:t>
            </a:r>
            <a:r>
              <a:rPr lang="ru-RU" sz="1800" dirty="0" err="1" smtClean="0"/>
              <a:t>клітці</a:t>
            </a:r>
            <a:r>
              <a:rPr lang="ru-RU" sz="1800" dirty="0" smtClean="0"/>
              <a:t> </a:t>
            </a:r>
            <a:r>
              <a:rPr lang="ru-RU" sz="1800" dirty="0" err="1" smtClean="0"/>
              <a:t>відрізняється</a:t>
            </a:r>
            <a:r>
              <a:rPr lang="ru-RU" sz="1800" dirty="0" smtClean="0"/>
              <a:t> </a:t>
            </a:r>
            <a:r>
              <a:rPr lang="ru-RU" sz="1800" dirty="0" err="1" smtClean="0"/>
              <a:t>від</a:t>
            </a:r>
            <a:r>
              <a:rPr lang="ru-RU" sz="1800" dirty="0" smtClean="0"/>
              <a:t> </a:t>
            </a:r>
            <a:r>
              <a:rPr lang="ru-RU" sz="1800" dirty="0" err="1" smtClean="0"/>
              <a:t>діяльності</a:t>
            </a:r>
            <a:r>
              <a:rPr lang="ru-RU" sz="1800" dirty="0" smtClean="0"/>
              <a:t> </a:t>
            </a:r>
            <a:r>
              <a:rPr lang="ru-RU" sz="1800" dirty="0" err="1" smtClean="0"/>
              <a:t>паразитних</a:t>
            </a:r>
            <a:r>
              <a:rPr lang="ru-RU" sz="1800" dirty="0" smtClean="0"/>
              <a:t> </a:t>
            </a:r>
            <a:r>
              <a:rPr lang="ru-RU" sz="1800" dirty="0" err="1" smtClean="0"/>
              <a:t>бактерій</a:t>
            </a:r>
            <a:r>
              <a:rPr lang="ru-RU" sz="1800" dirty="0" smtClean="0"/>
              <a:t> </a:t>
            </a:r>
            <a:r>
              <a:rPr lang="ru-RU" sz="1800" dirty="0" err="1" smtClean="0"/>
              <a:t>або</a:t>
            </a:r>
            <a:r>
              <a:rPr lang="ru-RU" sz="1800" dirty="0" smtClean="0"/>
              <a:t> </a:t>
            </a:r>
            <a:r>
              <a:rPr lang="ru-RU" sz="1800" dirty="0" err="1" smtClean="0"/>
              <a:t>грибів</a:t>
            </a:r>
            <a:r>
              <a:rPr lang="ru-RU" sz="1800" dirty="0" smtClean="0"/>
              <a:t>. </a:t>
            </a:r>
            <a:r>
              <a:rPr lang="ru-RU" sz="1800" dirty="0" err="1" smtClean="0"/>
              <a:t>Всі</a:t>
            </a:r>
            <a:r>
              <a:rPr lang="ru-RU" sz="1800" dirty="0" smtClean="0"/>
              <a:t> </a:t>
            </a:r>
            <a:r>
              <a:rPr lang="ru-RU" sz="1800" dirty="0" err="1" smtClean="0"/>
              <a:t>організми</a:t>
            </a:r>
            <a:r>
              <a:rPr lang="ru-RU" sz="1800" dirty="0" smtClean="0"/>
              <a:t> </a:t>
            </a:r>
            <a:r>
              <a:rPr lang="ru-RU" sz="1800" dirty="0" err="1" smtClean="0"/>
              <a:t>розмножуються</a:t>
            </a:r>
            <a:r>
              <a:rPr lang="ru-RU" sz="1800" dirty="0" smtClean="0"/>
              <a:t> </a:t>
            </a:r>
            <a:r>
              <a:rPr lang="ru-RU" sz="1800" dirty="0" err="1" smtClean="0"/>
              <a:t>діленням</a:t>
            </a:r>
            <a:r>
              <a:rPr lang="ru-RU" sz="1800" dirty="0" smtClean="0"/>
              <a:t> </a:t>
            </a:r>
            <a:r>
              <a:rPr lang="ru-RU" sz="1800" dirty="0" err="1" smtClean="0"/>
              <a:t>клітин</a:t>
            </a:r>
            <a:r>
              <a:rPr lang="ru-RU" sz="1800" dirty="0" smtClean="0"/>
              <a:t> (при </a:t>
            </a:r>
            <a:r>
              <a:rPr lang="ru-RU" sz="1800" dirty="0" err="1" smtClean="0"/>
              <a:t>безстатевому</a:t>
            </a:r>
            <a:r>
              <a:rPr lang="ru-RU" sz="1800" dirty="0" smtClean="0"/>
              <a:t> </a:t>
            </a:r>
            <a:r>
              <a:rPr lang="ru-RU" sz="1800" dirty="0" err="1" smtClean="0"/>
              <a:t>розмноженні</a:t>
            </a:r>
            <a:r>
              <a:rPr lang="ru-RU" sz="1800" dirty="0" smtClean="0"/>
              <a:t>) </a:t>
            </a:r>
            <a:r>
              <a:rPr lang="ru-RU" sz="1800" dirty="0" err="1" smtClean="0"/>
              <a:t>або</a:t>
            </a:r>
            <a:r>
              <a:rPr lang="ru-RU" sz="1800" dirty="0" smtClean="0"/>
              <a:t> </a:t>
            </a:r>
            <a:r>
              <a:rPr lang="ru-RU" sz="1800" dirty="0" err="1" smtClean="0"/>
              <a:t>злиттям</a:t>
            </a:r>
            <a:r>
              <a:rPr lang="ru-RU" sz="1800" dirty="0" smtClean="0"/>
              <a:t> </a:t>
            </a:r>
            <a:r>
              <a:rPr lang="ru-RU" sz="1800" dirty="0" err="1" smtClean="0"/>
              <a:t>кліток</a:t>
            </a:r>
            <a:r>
              <a:rPr lang="ru-RU" sz="1800" dirty="0" smtClean="0"/>
              <a:t> </a:t>
            </a:r>
            <a:r>
              <a:rPr lang="ru-RU" sz="1800" dirty="0" err="1" smtClean="0"/>
              <a:t>з</a:t>
            </a:r>
            <a:r>
              <a:rPr lang="ru-RU" sz="1800" dirty="0" smtClean="0"/>
              <a:t> </a:t>
            </a:r>
            <a:r>
              <a:rPr lang="ru-RU" sz="1800" dirty="0" err="1" smtClean="0"/>
              <a:t>подальшим</a:t>
            </a:r>
            <a:r>
              <a:rPr lang="ru-RU" sz="1800" dirty="0" smtClean="0"/>
              <a:t> </a:t>
            </a:r>
            <a:r>
              <a:rPr lang="ru-RU" sz="1800" dirty="0" err="1" smtClean="0"/>
              <a:t>розподілом</a:t>
            </a:r>
            <a:r>
              <a:rPr lang="ru-RU" sz="1800" dirty="0" smtClean="0"/>
              <a:t> (</a:t>
            </a:r>
            <a:r>
              <a:rPr lang="ru-RU" sz="1800" dirty="0" err="1" smtClean="0"/>
              <a:t>при</a:t>
            </a:r>
            <a:r>
              <a:rPr lang="ru-RU" sz="1800" dirty="0" smtClean="0"/>
              <a:t> </a:t>
            </a:r>
            <a:r>
              <a:rPr lang="ru-RU" sz="1800" dirty="0" err="1" smtClean="0"/>
              <a:t>статевому</a:t>
            </a:r>
            <a:r>
              <a:rPr lang="ru-RU" sz="1800" dirty="0" smtClean="0"/>
              <a:t>). При </a:t>
            </a:r>
            <a:r>
              <a:rPr lang="ru-RU" sz="1800" dirty="0" err="1" smtClean="0"/>
              <a:t>розподілі</a:t>
            </a:r>
            <a:r>
              <a:rPr lang="ru-RU" sz="1800" dirty="0" smtClean="0"/>
              <a:t> ядро </a:t>
            </a:r>
            <a:r>
              <a:rPr lang="ru-RU" sz="1800" dirty="0" err="1" smtClean="0"/>
              <a:t>ділиться</a:t>
            </a:r>
            <a:r>
              <a:rPr lang="ru-RU" sz="1800" dirty="0" smtClean="0"/>
              <a:t> </a:t>
            </a:r>
            <a:r>
              <a:rPr lang="ru-RU" sz="1800" dirty="0" err="1" smtClean="0"/>
              <a:t>навпіл</a:t>
            </a:r>
            <a:r>
              <a:rPr lang="ru-RU" sz="1800" dirty="0" smtClean="0"/>
              <a:t>, </a:t>
            </a:r>
            <a:r>
              <a:rPr lang="ru-RU" sz="1800" dirty="0" err="1" smtClean="0"/>
              <a:t>дочірні</a:t>
            </a:r>
            <a:r>
              <a:rPr lang="ru-RU" sz="1800" dirty="0" smtClean="0"/>
              <a:t> ядра </a:t>
            </a:r>
            <a:r>
              <a:rPr lang="ru-RU" sz="1800" dirty="0" err="1" smtClean="0"/>
              <a:t>розходяться</a:t>
            </a:r>
            <a:r>
              <a:rPr lang="ru-RU" sz="1800" dirty="0" smtClean="0"/>
              <a:t> до </a:t>
            </a:r>
            <a:r>
              <a:rPr lang="ru-RU" sz="1800" dirty="0" err="1" smtClean="0"/>
              <a:t>протилежних</a:t>
            </a:r>
            <a:r>
              <a:rPr lang="ru-RU" sz="1800" dirty="0" smtClean="0"/>
              <a:t> </a:t>
            </a:r>
            <a:r>
              <a:rPr lang="ru-RU" sz="1800" dirty="0" err="1" smtClean="0"/>
              <a:t>країв</a:t>
            </a:r>
            <a:r>
              <a:rPr lang="ru-RU" sz="1800" dirty="0" smtClean="0"/>
              <a:t> </a:t>
            </a:r>
            <a:r>
              <a:rPr lang="ru-RU" sz="1800" dirty="0" err="1" smtClean="0"/>
              <a:t>клітки</a:t>
            </a:r>
            <a:r>
              <a:rPr lang="ru-RU" sz="1800" dirty="0" smtClean="0"/>
              <a:t>, в центр </a:t>
            </a:r>
            <a:r>
              <a:rPr lang="ru-RU" sz="1800" dirty="0" err="1" smtClean="0"/>
              <a:t>протоплазми</a:t>
            </a:r>
            <a:r>
              <a:rPr lang="ru-RU" sz="1800" dirty="0" smtClean="0"/>
              <a:t> </a:t>
            </a:r>
            <a:r>
              <a:rPr lang="ru-RU" sz="1800" dirty="0" err="1" smtClean="0"/>
              <a:t>вростає</a:t>
            </a:r>
            <a:r>
              <a:rPr lang="ru-RU" sz="1800" dirty="0" smtClean="0"/>
              <a:t> </a:t>
            </a:r>
            <a:r>
              <a:rPr lang="ru-RU" sz="1800" dirty="0" err="1" smtClean="0"/>
              <a:t>оболонка</a:t>
            </a:r>
            <a:r>
              <a:rPr lang="ru-RU" sz="1800" dirty="0" smtClean="0"/>
              <a:t> </a:t>
            </a:r>
            <a:r>
              <a:rPr lang="ru-RU" sz="1800" dirty="0" err="1" smtClean="0"/>
              <a:t>і</a:t>
            </a:r>
            <a:r>
              <a:rPr lang="ru-RU" sz="1800" dirty="0" smtClean="0"/>
              <a:t> </a:t>
            </a:r>
            <a:r>
              <a:rPr lang="ru-RU" sz="1800" dirty="0" err="1" smtClean="0"/>
              <a:t>утворюються</a:t>
            </a:r>
            <a:r>
              <a:rPr lang="ru-RU" sz="1800" dirty="0" smtClean="0"/>
              <a:t> </a:t>
            </a:r>
            <a:r>
              <a:rPr lang="ru-RU" sz="1800" dirty="0" err="1" smtClean="0"/>
              <a:t>дві</a:t>
            </a:r>
            <a:r>
              <a:rPr lang="ru-RU" sz="1800" dirty="0" smtClean="0"/>
              <a:t> абсолютно </a:t>
            </a:r>
            <a:r>
              <a:rPr lang="ru-RU" sz="1800" dirty="0" err="1" smtClean="0"/>
              <a:t>однакові</a:t>
            </a:r>
            <a:r>
              <a:rPr lang="ru-RU" sz="1800" dirty="0" smtClean="0"/>
              <a:t> </a:t>
            </a:r>
            <a:r>
              <a:rPr lang="ru-RU" sz="1800" dirty="0" err="1" smtClean="0"/>
              <a:t>клітки</a:t>
            </a:r>
            <a:r>
              <a:rPr lang="ru-RU" sz="1800" dirty="0" smtClean="0"/>
              <a:t>. </a:t>
            </a:r>
            <a:r>
              <a:rPr lang="ru-RU" sz="1800" dirty="0" err="1" smtClean="0"/>
              <a:t>Всі</a:t>
            </a:r>
            <a:r>
              <a:rPr lang="ru-RU" sz="1800" dirty="0" smtClean="0"/>
              <a:t> </a:t>
            </a:r>
            <a:r>
              <a:rPr lang="ru-RU" sz="1800" dirty="0" err="1" smtClean="0"/>
              <a:t>ці</a:t>
            </a:r>
            <a:r>
              <a:rPr lang="ru-RU" sz="1800" dirty="0" smtClean="0"/>
              <a:t> </a:t>
            </a:r>
            <a:r>
              <a:rPr lang="ru-RU" sz="1800" dirty="0" err="1" smtClean="0"/>
              <a:t>процеси</a:t>
            </a:r>
            <a:r>
              <a:rPr lang="ru-RU" sz="1800" dirty="0" smtClean="0"/>
              <a:t> </a:t>
            </a:r>
            <a:r>
              <a:rPr lang="ru-RU" sz="1800" dirty="0" err="1" smtClean="0"/>
              <a:t>відбуваються</a:t>
            </a:r>
            <a:r>
              <a:rPr lang="ru-RU" sz="1800" dirty="0" smtClean="0"/>
              <a:t> в </a:t>
            </a:r>
            <a:r>
              <a:rPr lang="ru-RU" sz="1800" dirty="0" err="1" smtClean="0"/>
              <a:t>результаті</a:t>
            </a:r>
            <a:r>
              <a:rPr lang="ru-RU" sz="1800" dirty="0" smtClean="0"/>
              <a:t> </a:t>
            </a:r>
            <a:r>
              <a:rPr lang="ru-RU" sz="1800" dirty="0" err="1" smtClean="0"/>
              <a:t>діяльності</a:t>
            </a:r>
            <a:r>
              <a:rPr lang="ru-RU" sz="1800" dirty="0" smtClean="0"/>
              <a:t> </a:t>
            </a:r>
            <a:r>
              <a:rPr lang="ru-RU" sz="1800" dirty="0" err="1" smtClean="0"/>
              <a:t>ферментів</a:t>
            </a:r>
            <a:r>
              <a:rPr lang="ru-RU" sz="1800" dirty="0" smtClean="0"/>
              <a:t>, синтезом </a:t>
            </a:r>
            <a:r>
              <a:rPr lang="ru-RU" sz="1800" dirty="0" err="1" smtClean="0"/>
              <a:t>яких</a:t>
            </a:r>
            <a:r>
              <a:rPr lang="ru-RU" sz="1800" dirty="0" smtClean="0"/>
              <a:t> </a:t>
            </a:r>
            <a:r>
              <a:rPr lang="ru-RU" sz="1800" dirty="0" err="1" smtClean="0"/>
              <a:t>управляє</a:t>
            </a:r>
            <a:r>
              <a:rPr lang="ru-RU" sz="1800" dirty="0" smtClean="0"/>
              <a:t> </a:t>
            </a:r>
            <a:r>
              <a:rPr lang="ru-RU" sz="1800" dirty="0" err="1" smtClean="0"/>
              <a:t>нуклеїнова</a:t>
            </a:r>
            <a:r>
              <a:rPr lang="ru-RU" sz="1800" dirty="0" smtClean="0"/>
              <a:t> кислота. </a:t>
            </a:r>
            <a:r>
              <a:rPr lang="ru-RU" sz="1800" dirty="0" err="1" smtClean="0"/>
              <a:t>Вірусні</a:t>
            </a:r>
            <a:r>
              <a:rPr lang="ru-RU" sz="1800" dirty="0" smtClean="0"/>
              <a:t> </a:t>
            </a:r>
            <a:r>
              <a:rPr lang="ru-RU" sz="1800" dirty="0" err="1" smtClean="0"/>
              <a:t>частинки</a:t>
            </a:r>
            <a:r>
              <a:rPr lang="ru-RU" sz="1800" dirty="0" smtClean="0"/>
              <a:t> не </a:t>
            </a:r>
            <a:r>
              <a:rPr lang="ru-RU" sz="1800" dirty="0" err="1" smtClean="0"/>
              <a:t>мають</a:t>
            </a:r>
            <a:r>
              <a:rPr lang="ru-RU" sz="1800" dirty="0" smtClean="0"/>
              <a:t> </a:t>
            </a:r>
            <a:r>
              <a:rPr lang="ru-RU" sz="1800" dirty="0" err="1" smtClean="0"/>
              <a:t>клітинної</a:t>
            </a:r>
            <a:r>
              <a:rPr lang="ru-RU" sz="1800" dirty="0" smtClean="0"/>
              <a:t> </a:t>
            </a:r>
            <a:r>
              <a:rPr lang="ru-RU" sz="1800" dirty="0" err="1" smtClean="0"/>
              <a:t>будови</a:t>
            </a:r>
            <a:r>
              <a:rPr lang="ru-RU" sz="1800" dirty="0" smtClean="0"/>
              <a:t>, </a:t>
            </a:r>
            <a:r>
              <a:rPr lang="ru-RU" sz="1800" dirty="0" err="1" smtClean="0"/>
              <a:t>більшість</a:t>
            </a:r>
            <a:r>
              <a:rPr lang="ru-RU" sz="1800" dirty="0" smtClean="0"/>
              <a:t> </a:t>
            </a:r>
            <a:r>
              <a:rPr lang="ru-RU" sz="1800" dirty="0" err="1" smtClean="0"/>
              <a:t>з</a:t>
            </a:r>
            <a:r>
              <a:rPr lang="ru-RU" sz="1800" dirty="0" smtClean="0"/>
              <a:t> них </a:t>
            </a:r>
            <a:r>
              <a:rPr lang="ru-RU" sz="1800" dirty="0" err="1" smtClean="0"/>
              <a:t>позбавлена</a:t>
            </a:r>
            <a:r>
              <a:rPr lang="ru-RU" sz="1800" dirty="0" smtClean="0"/>
              <a:t> </a:t>
            </a:r>
            <a:r>
              <a:rPr lang="ru-RU" sz="1800" dirty="0" err="1" smtClean="0"/>
              <a:t>ферментів</a:t>
            </a:r>
            <a:r>
              <a:rPr lang="ru-RU" sz="1800" dirty="0" smtClean="0"/>
              <a:t>. Тому </a:t>
            </a:r>
            <a:r>
              <a:rPr lang="ru-RU" sz="1800" dirty="0" err="1" smtClean="0"/>
              <a:t>і</a:t>
            </a:r>
            <a:r>
              <a:rPr lang="ru-RU" sz="1800" dirty="0" smtClean="0"/>
              <a:t> </a:t>
            </a:r>
            <a:r>
              <a:rPr lang="ru-RU" sz="1800" dirty="0" err="1" smtClean="0"/>
              <a:t>спосіб</a:t>
            </a:r>
            <a:r>
              <a:rPr lang="ru-RU" sz="1800" dirty="0" smtClean="0"/>
              <a:t> </a:t>
            </a:r>
            <a:r>
              <a:rPr lang="ru-RU" sz="1800" dirty="0" err="1" smtClean="0"/>
              <a:t>розмноження</a:t>
            </a:r>
            <a:r>
              <a:rPr lang="ru-RU" sz="1800" dirty="0" smtClean="0"/>
              <a:t> </a:t>
            </a:r>
            <a:r>
              <a:rPr lang="ru-RU" sz="1800" dirty="0" err="1" smtClean="0"/>
              <a:t>їх</a:t>
            </a:r>
            <a:r>
              <a:rPr lang="ru-RU" sz="1800" dirty="0" smtClean="0"/>
              <a:t> абсолютно </a:t>
            </a:r>
            <a:r>
              <a:rPr lang="ru-RU" sz="1800" dirty="0" err="1" smtClean="0"/>
              <a:t>інший</a:t>
            </a:r>
            <a:r>
              <a:rPr lang="ru-RU" sz="1800" dirty="0" smtClean="0"/>
              <a:t>. </a:t>
            </a:r>
            <a:r>
              <a:rPr lang="ru-RU" sz="1800" dirty="0" err="1" smtClean="0"/>
              <a:t>Потрапляючи</a:t>
            </a:r>
            <a:r>
              <a:rPr lang="ru-RU" sz="1800" dirty="0" smtClean="0"/>
              <a:t> в </a:t>
            </a:r>
            <a:r>
              <a:rPr lang="ru-RU" sz="1800" dirty="0" err="1" smtClean="0"/>
              <a:t>клітку</a:t>
            </a:r>
            <a:r>
              <a:rPr lang="ru-RU" sz="1800" dirty="0" smtClean="0"/>
              <a:t> </a:t>
            </a:r>
            <a:r>
              <a:rPr lang="ru-RU" sz="1800" dirty="0" err="1" smtClean="0"/>
              <a:t>рослини</a:t>
            </a:r>
            <a:r>
              <a:rPr lang="ru-RU" sz="1800" dirty="0" smtClean="0"/>
              <a:t>, </a:t>
            </a:r>
            <a:r>
              <a:rPr lang="ru-RU" sz="1800" dirty="0" err="1" smtClean="0"/>
              <a:t>вірусна</a:t>
            </a:r>
            <a:r>
              <a:rPr lang="ru-RU" sz="1800" dirty="0" smtClean="0"/>
              <a:t> </a:t>
            </a:r>
            <a:r>
              <a:rPr lang="ru-RU" sz="1800" dirty="0" err="1" smtClean="0"/>
              <a:t>частинка</a:t>
            </a:r>
            <a:r>
              <a:rPr lang="ru-RU" sz="1800" dirty="0" smtClean="0"/>
              <a:t> </a:t>
            </a:r>
            <a:r>
              <a:rPr lang="ru-RU" sz="1800" dirty="0" err="1" smtClean="0"/>
              <a:t>розділяється</a:t>
            </a:r>
            <a:r>
              <a:rPr lang="ru-RU" sz="1800" dirty="0" smtClean="0"/>
              <a:t> на </a:t>
            </a:r>
            <a:r>
              <a:rPr lang="ru-RU" sz="1800" dirty="0" err="1" smtClean="0"/>
              <a:t>складові</a:t>
            </a:r>
            <a:r>
              <a:rPr lang="ru-RU" sz="1800" dirty="0" smtClean="0"/>
              <a:t> </a:t>
            </a:r>
            <a:r>
              <a:rPr lang="ru-RU" sz="1800" dirty="0" err="1" smtClean="0"/>
              <a:t>частини-білок</a:t>
            </a:r>
            <a:r>
              <a:rPr lang="ru-RU" sz="1800" dirty="0" smtClean="0"/>
              <a:t> </a:t>
            </a:r>
            <a:r>
              <a:rPr lang="ru-RU" sz="1800" dirty="0" err="1" smtClean="0"/>
              <a:t>і</a:t>
            </a:r>
            <a:r>
              <a:rPr lang="ru-RU" sz="1800" dirty="0" smtClean="0"/>
              <a:t> </a:t>
            </a:r>
            <a:r>
              <a:rPr lang="ru-RU" sz="1800" dirty="0" err="1" smtClean="0"/>
              <a:t>нуклеїнову</a:t>
            </a:r>
            <a:r>
              <a:rPr lang="ru-RU" sz="1800" dirty="0" smtClean="0"/>
              <a:t> кислоту. </a:t>
            </a:r>
            <a:r>
              <a:rPr lang="ru-RU" sz="1800" dirty="0" err="1" smtClean="0"/>
              <a:t>Білок</a:t>
            </a:r>
            <a:r>
              <a:rPr lang="ru-RU" sz="1800" dirty="0" smtClean="0"/>
              <a:t>, </a:t>
            </a:r>
            <a:r>
              <a:rPr lang="ru-RU" sz="1800" dirty="0" err="1" smtClean="0"/>
              <a:t>що</a:t>
            </a:r>
            <a:r>
              <a:rPr lang="ru-RU" sz="1800" dirty="0" smtClean="0"/>
              <a:t> </a:t>
            </a:r>
            <a:r>
              <a:rPr lang="ru-RU" sz="1800" dirty="0" err="1" smtClean="0"/>
              <a:t>захищав</a:t>
            </a:r>
            <a:r>
              <a:rPr lang="ru-RU" sz="1800" dirty="0" smtClean="0"/>
              <a:t> </a:t>
            </a:r>
            <a:r>
              <a:rPr lang="ru-RU" sz="1800" dirty="0" err="1" smtClean="0"/>
              <a:t>вірус</a:t>
            </a:r>
            <a:r>
              <a:rPr lang="ru-RU" sz="1800" dirty="0" smtClean="0"/>
              <a:t> </a:t>
            </a:r>
            <a:r>
              <a:rPr lang="ru-RU" sz="1800" dirty="0" err="1" smtClean="0"/>
              <a:t>від</a:t>
            </a:r>
            <a:r>
              <a:rPr lang="ru-RU" sz="1800" dirty="0" smtClean="0"/>
              <a:t> </a:t>
            </a:r>
            <a:r>
              <a:rPr lang="ru-RU" sz="1800" dirty="0" err="1" smtClean="0"/>
              <a:t>всіляких</a:t>
            </a:r>
            <a:r>
              <a:rPr lang="ru-RU" sz="1800" dirty="0" smtClean="0"/>
              <a:t> </a:t>
            </a:r>
            <a:r>
              <a:rPr lang="ru-RU" sz="1800" dirty="0" err="1" smtClean="0"/>
              <a:t>пошкоджень</a:t>
            </a:r>
            <a:r>
              <a:rPr lang="ru-RU" sz="1800" dirty="0" smtClean="0"/>
              <a:t>, </a:t>
            </a:r>
            <a:r>
              <a:rPr lang="ru-RU" sz="1800" dirty="0" err="1" smtClean="0"/>
              <a:t>більше</a:t>
            </a:r>
            <a:r>
              <a:rPr lang="ru-RU" sz="1800" dirty="0" smtClean="0"/>
              <a:t> </a:t>
            </a:r>
            <a:r>
              <a:rPr lang="ru-RU" sz="1800" dirty="0" err="1" smtClean="0"/>
              <a:t>йому</a:t>
            </a:r>
            <a:r>
              <a:rPr lang="ru-RU" sz="1800" dirty="0" smtClean="0"/>
              <a:t> не </a:t>
            </a:r>
            <a:r>
              <a:rPr lang="ru-RU" sz="1800" dirty="0" err="1" smtClean="0"/>
              <a:t>потрібен</a:t>
            </a:r>
            <a:r>
              <a:rPr lang="ru-RU" sz="1800" dirty="0" smtClean="0"/>
              <a:t>. А </a:t>
            </a:r>
            <a:r>
              <a:rPr lang="ru-RU" sz="1800" dirty="0" err="1" smtClean="0"/>
              <a:t>нуклеїнова</a:t>
            </a:r>
            <a:r>
              <a:rPr lang="ru-RU" sz="1800" dirty="0" smtClean="0"/>
              <a:t> кислота </a:t>
            </a:r>
            <a:r>
              <a:rPr lang="ru-RU" sz="1800" dirty="0" err="1" smtClean="0"/>
              <a:t>вірусу</a:t>
            </a:r>
            <a:r>
              <a:rPr lang="ru-RU" sz="1800" dirty="0" smtClean="0"/>
              <a:t> </a:t>
            </a:r>
            <a:r>
              <a:rPr lang="ru-RU" sz="1800" dirty="0" err="1" smtClean="0"/>
              <a:t>паралізує</a:t>
            </a:r>
            <a:r>
              <a:rPr lang="ru-RU" sz="1800" dirty="0" smtClean="0"/>
              <a:t> </a:t>
            </a:r>
            <a:r>
              <a:rPr lang="ru-RU" sz="1800" dirty="0" err="1" smtClean="0"/>
              <a:t>діяльність</a:t>
            </a:r>
            <a:r>
              <a:rPr lang="ru-RU" sz="1800" dirty="0" smtClean="0"/>
              <a:t> </a:t>
            </a:r>
            <a:r>
              <a:rPr lang="ru-RU" sz="1800" dirty="0" err="1" smtClean="0"/>
              <a:t>клітинної</a:t>
            </a:r>
            <a:r>
              <a:rPr lang="ru-RU" sz="1800" dirty="0" smtClean="0"/>
              <a:t> </a:t>
            </a:r>
            <a:r>
              <a:rPr lang="ru-RU" sz="1800" dirty="0" err="1" smtClean="0"/>
              <a:t>нуклеїнової</a:t>
            </a:r>
            <a:r>
              <a:rPr lang="ru-RU" sz="1800" dirty="0" smtClean="0"/>
              <a:t> </a:t>
            </a:r>
            <a:r>
              <a:rPr lang="ru-RU" sz="1800" dirty="0" err="1" smtClean="0"/>
              <a:t>кислоти</a:t>
            </a:r>
            <a:r>
              <a:rPr lang="ru-RU" sz="1800" dirty="0" smtClean="0"/>
              <a:t> </a:t>
            </a:r>
            <a:r>
              <a:rPr lang="ru-RU" sz="1800" dirty="0" err="1" smtClean="0"/>
              <a:t>і</a:t>
            </a:r>
            <a:r>
              <a:rPr lang="ru-RU" sz="1800" dirty="0" smtClean="0"/>
              <a:t> </a:t>
            </a:r>
            <a:r>
              <a:rPr lang="ru-RU" sz="1800" dirty="0" err="1" smtClean="0"/>
              <a:t>починає</a:t>
            </a:r>
            <a:r>
              <a:rPr lang="ru-RU" sz="1800" dirty="0" smtClean="0"/>
              <a:t> сама </a:t>
            </a:r>
            <a:r>
              <a:rPr lang="ru-RU" sz="1800" dirty="0" err="1" smtClean="0"/>
              <a:t>управляти</a:t>
            </a:r>
            <a:r>
              <a:rPr lang="ru-RU" sz="1800" dirty="0" smtClean="0"/>
              <a:t> </a:t>
            </a:r>
            <a:r>
              <a:rPr lang="ru-RU" sz="1800" dirty="0" err="1" smtClean="0"/>
              <a:t>обміном</a:t>
            </a:r>
            <a:r>
              <a:rPr lang="ru-RU" sz="1800" dirty="0" smtClean="0"/>
              <a:t> </a:t>
            </a:r>
            <a:r>
              <a:rPr lang="ru-RU" sz="1800" dirty="0" err="1" smtClean="0"/>
              <a:t>речовин</a:t>
            </a:r>
            <a:r>
              <a:rPr lang="ru-RU" sz="1800" dirty="0" smtClean="0"/>
              <a:t> в </a:t>
            </a:r>
            <a:r>
              <a:rPr lang="ru-RU" sz="1800" dirty="0" err="1" smtClean="0"/>
              <a:t>клітині</a:t>
            </a:r>
            <a:r>
              <a:rPr lang="ru-RU" sz="1800" dirty="0" smtClean="0"/>
              <a:t>. </a:t>
            </a:r>
            <a:r>
              <a:rPr lang="ru-RU" sz="1800" dirty="0" err="1" smtClean="0"/>
              <a:t>Клітина</a:t>
            </a:r>
            <a:r>
              <a:rPr lang="ru-RU" sz="1800" dirty="0" smtClean="0"/>
              <a:t> </a:t>
            </a:r>
            <a:r>
              <a:rPr lang="ru-RU" sz="1800" dirty="0" err="1" smtClean="0"/>
              <a:t>виробляє</a:t>
            </a:r>
            <a:r>
              <a:rPr lang="ru-RU" sz="1800" dirty="0" smtClean="0"/>
              <a:t> </a:t>
            </a:r>
            <a:r>
              <a:rPr lang="ru-RU" sz="1800" dirty="0" err="1" smtClean="0"/>
              <a:t>тепер</a:t>
            </a:r>
            <a:r>
              <a:rPr lang="ru-RU" sz="1800" dirty="0" smtClean="0"/>
              <a:t> </a:t>
            </a:r>
            <a:r>
              <a:rPr lang="ru-RU" sz="1800" dirty="0" err="1" smtClean="0"/>
              <a:t>тільки</a:t>
            </a:r>
            <a:r>
              <a:rPr lang="ru-RU" sz="1800" dirty="0" smtClean="0"/>
              <a:t> </a:t>
            </a:r>
            <a:r>
              <a:rPr lang="ru-RU" sz="1800" dirty="0" err="1" smtClean="0"/>
              <a:t>ті</a:t>
            </a:r>
            <a:r>
              <a:rPr lang="ru-RU" sz="1800" dirty="0" smtClean="0"/>
              <a:t> </a:t>
            </a:r>
            <a:r>
              <a:rPr lang="ru-RU" sz="1800" dirty="0" err="1" smtClean="0"/>
              <a:t>ферменти</a:t>
            </a:r>
            <a:r>
              <a:rPr lang="ru-RU" sz="1800" dirty="0" smtClean="0"/>
              <a:t>, </a:t>
            </a:r>
            <a:r>
              <a:rPr lang="ru-RU" sz="1800" dirty="0" err="1" smtClean="0"/>
              <a:t>які</a:t>
            </a:r>
            <a:r>
              <a:rPr lang="ru-RU" sz="1800" dirty="0" smtClean="0"/>
              <a:t> </a:t>
            </a:r>
            <a:r>
              <a:rPr lang="ru-RU" sz="1800" dirty="0" err="1" smtClean="0"/>
              <a:t>потрібні</a:t>
            </a:r>
            <a:r>
              <a:rPr lang="ru-RU" sz="1800" dirty="0" smtClean="0"/>
              <a:t> </a:t>
            </a:r>
            <a:r>
              <a:rPr lang="ru-RU" sz="1800" dirty="0" err="1" smtClean="0"/>
              <a:t>вірусу</a:t>
            </a:r>
            <a:r>
              <a:rPr lang="ru-RU" sz="1800" dirty="0" smtClean="0"/>
              <a:t>. </a:t>
            </a:r>
            <a:r>
              <a:rPr lang="ru-RU" sz="1800" dirty="0" err="1" smtClean="0"/>
              <a:t>Ці</a:t>
            </a:r>
            <a:r>
              <a:rPr lang="ru-RU" sz="1800" dirty="0" smtClean="0"/>
              <a:t> </a:t>
            </a:r>
            <a:r>
              <a:rPr lang="ru-RU" sz="1800" dirty="0" err="1" smtClean="0"/>
              <a:t>ферменти</a:t>
            </a:r>
            <a:r>
              <a:rPr lang="ru-RU" sz="1800" dirty="0" smtClean="0"/>
              <a:t> </a:t>
            </a:r>
            <a:r>
              <a:rPr lang="ru-RU" sz="1800" dirty="0" err="1" smtClean="0"/>
              <a:t>готують</a:t>
            </a:r>
            <a:r>
              <a:rPr lang="ru-RU" sz="1800" dirty="0" smtClean="0"/>
              <a:t> </a:t>
            </a:r>
            <a:r>
              <a:rPr lang="ru-RU" sz="1800" dirty="0" err="1" smtClean="0"/>
              <a:t>з</a:t>
            </a:r>
            <a:r>
              <a:rPr lang="ru-RU" sz="1800" dirty="0" smtClean="0"/>
              <a:t> </a:t>
            </a:r>
            <a:r>
              <a:rPr lang="ru-RU" sz="1800" dirty="0" err="1" smtClean="0"/>
              <a:t>матеріалу</a:t>
            </a:r>
            <a:r>
              <a:rPr lang="ru-RU" sz="1800" dirty="0" smtClean="0"/>
              <a:t>, </a:t>
            </a:r>
            <a:r>
              <a:rPr lang="ru-RU" sz="1800" dirty="0" err="1" smtClean="0"/>
              <a:t>що</a:t>
            </a:r>
            <a:r>
              <a:rPr lang="ru-RU" sz="1800" dirty="0" smtClean="0"/>
              <a:t> </a:t>
            </a:r>
            <a:r>
              <a:rPr lang="ru-RU" sz="1800" dirty="0" err="1" smtClean="0"/>
              <a:t>є</a:t>
            </a:r>
            <a:r>
              <a:rPr lang="ru-RU" sz="1800" dirty="0" smtClean="0"/>
              <a:t> в </a:t>
            </a:r>
            <a:r>
              <a:rPr lang="ru-RU" sz="1800" dirty="0" err="1" smtClean="0"/>
              <a:t>клітині</a:t>
            </a:r>
            <a:r>
              <a:rPr lang="ru-RU" sz="1800" dirty="0" smtClean="0"/>
              <a:t>, </a:t>
            </a:r>
            <a:r>
              <a:rPr lang="ru-RU" sz="1800" dirty="0" err="1" smtClean="0"/>
              <a:t>нові</a:t>
            </a:r>
            <a:r>
              <a:rPr lang="ru-RU" sz="1800" dirty="0" smtClean="0"/>
              <a:t> </a:t>
            </a:r>
            <a:r>
              <a:rPr lang="ru-RU" sz="1800" dirty="0" err="1" smtClean="0"/>
              <a:t>молекули</a:t>
            </a:r>
            <a:r>
              <a:rPr lang="ru-RU" sz="1800" dirty="0" smtClean="0"/>
              <a:t> </a:t>
            </a:r>
            <a:r>
              <a:rPr lang="ru-RU" sz="1800" dirty="0" err="1" smtClean="0"/>
              <a:t>вірусного</a:t>
            </a:r>
            <a:r>
              <a:rPr lang="ru-RU" sz="1800" dirty="0" smtClean="0"/>
              <a:t> </a:t>
            </a:r>
            <a:r>
              <a:rPr lang="ru-RU" sz="1800" dirty="0" err="1" smtClean="0"/>
              <a:t>білка</a:t>
            </a:r>
            <a:r>
              <a:rPr lang="ru-RU" sz="1800" dirty="0" smtClean="0"/>
              <a:t> </a:t>
            </a:r>
            <a:r>
              <a:rPr lang="ru-RU" sz="1800" dirty="0" err="1" smtClean="0"/>
              <a:t>і</a:t>
            </a:r>
            <a:r>
              <a:rPr lang="ru-RU" sz="1800" dirty="0" smtClean="0"/>
              <a:t> </a:t>
            </a:r>
            <a:r>
              <a:rPr lang="ru-RU" sz="1800" dirty="0" err="1" smtClean="0"/>
              <a:t>нуклеїнової</a:t>
            </a:r>
            <a:r>
              <a:rPr lang="ru-RU" sz="1800" dirty="0" smtClean="0"/>
              <a:t> </a:t>
            </a:r>
            <a:r>
              <a:rPr lang="ru-RU" sz="1800" dirty="0" err="1" smtClean="0"/>
              <a:t>кислоти</a:t>
            </a:r>
            <a:r>
              <a:rPr lang="ru-RU" sz="1800" dirty="0" smtClean="0"/>
              <a:t> </a:t>
            </a:r>
            <a:r>
              <a:rPr lang="ru-RU" sz="1800" dirty="0" err="1" smtClean="0"/>
              <a:t>і</a:t>
            </a:r>
            <a:r>
              <a:rPr lang="ru-RU" sz="1800" dirty="0" smtClean="0"/>
              <a:t> </a:t>
            </a:r>
            <a:r>
              <a:rPr lang="ru-RU" sz="1800" dirty="0" err="1" smtClean="0"/>
              <a:t>збирають</a:t>
            </a:r>
            <a:r>
              <a:rPr lang="ru-RU" sz="1800" dirty="0" smtClean="0"/>
              <a:t> </a:t>
            </a:r>
            <a:r>
              <a:rPr lang="ru-RU" sz="1800" dirty="0" err="1" smtClean="0"/>
              <a:t>з</a:t>
            </a:r>
            <a:r>
              <a:rPr lang="ru-RU" sz="1800" dirty="0" smtClean="0"/>
              <a:t> них </a:t>
            </a:r>
            <a:r>
              <a:rPr lang="ru-RU" sz="1800" dirty="0" err="1" smtClean="0"/>
              <a:t>нові</a:t>
            </a:r>
            <a:r>
              <a:rPr lang="ru-RU" sz="1800" dirty="0" smtClean="0"/>
              <a:t> </a:t>
            </a:r>
            <a:r>
              <a:rPr lang="ru-RU" sz="1800" dirty="0" err="1" smtClean="0"/>
              <a:t>вірусні</a:t>
            </a:r>
            <a:r>
              <a:rPr lang="ru-RU" sz="1800" dirty="0" smtClean="0"/>
              <a:t> </a:t>
            </a:r>
            <a:r>
              <a:rPr lang="ru-RU" sz="1800" dirty="0" err="1" smtClean="0"/>
              <a:t>частинки</a:t>
            </a:r>
            <a:r>
              <a:rPr lang="ru-RU" sz="1800" dirty="0" smtClean="0"/>
              <a:t>. </a:t>
            </a:r>
            <a:r>
              <a:rPr lang="ru-RU" sz="1800" dirty="0" err="1" smtClean="0"/>
              <a:t>Окремі</a:t>
            </a:r>
            <a:r>
              <a:rPr lang="ru-RU" sz="1800" dirty="0" smtClean="0"/>
              <a:t> </a:t>
            </a:r>
            <a:r>
              <a:rPr lang="ru-RU" sz="1800" dirty="0" err="1" smtClean="0"/>
              <a:t>молекули</a:t>
            </a:r>
            <a:r>
              <a:rPr lang="ru-RU" sz="1800" dirty="0" smtClean="0"/>
              <a:t> </a:t>
            </a:r>
            <a:r>
              <a:rPr lang="ru-RU" sz="1800" dirty="0" err="1" smtClean="0"/>
              <a:t>нуклеїнової</a:t>
            </a:r>
            <a:r>
              <a:rPr lang="ru-RU" sz="1800" dirty="0" smtClean="0"/>
              <a:t> </a:t>
            </a:r>
            <a:r>
              <a:rPr lang="ru-RU" sz="1800" dirty="0" err="1" smtClean="0"/>
              <a:t>кислоти</a:t>
            </a:r>
            <a:r>
              <a:rPr lang="ru-RU" sz="1800" dirty="0" smtClean="0"/>
              <a:t> </a:t>
            </a:r>
            <a:r>
              <a:rPr lang="ru-RU" sz="1800" dirty="0" err="1" smtClean="0"/>
              <a:t>переходять</a:t>
            </a:r>
            <a:r>
              <a:rPr lang="ru-RU" sz="1800" dirty="0" smtClean="0"/>
              <a:t> через </a:t>
            </a:r>
            <a:r>
              <a:rPr lang="ru-RU" sz="1800" dirty="0" err="1" smtClean="0"/>
              <a:t>плазмодесми</a:t>
            </a:r>
            <a:r>
              <a:rPr lang="ru-RU" sz="1800" dirty="0" smtClean="0"/>
              <a:t> в </a:t>
            </a:r>
            <a:r>
              <a:rPr lang="ru-RU" sz="1800" dirty="0" err="1" smtClean="0"/>
              <a:t>сусідні</a:t>
            </a:r>
            <a:r>
              <a:rPr lang="ru-RU" sz="1800" dirty="0" smtClean="0"/>
              <a:t> </a:t>
            </a:r>
            <a:r>
              <a:rPr lang="ru-RU" sz="1800" dirty="0" err="1" smtClean="0"/>
              <a:t>клітки</a:t>
            </a:r>
            <a:r>
              <a:rPr lang="ru-RU" sz="1800" dirty="0" smtClean="0"/>
              <a:t>, </a:t>
            </a:r>
            <a:r>
              <a:rPr lang="ru-RU" sz="1800" dirty="0" err="1" smtClean="0"/>
              <a:t>в</a:t>
            </a:r>
            <a:r>
              <a:rPr lang="ru-RU" sz="1800" dirty="0" smtClean="0"/>
              <a:t> </a:t>
            </a:r>
            <a:r>
              <a:rPr lang="ru-RU" sz="1800" dirty="0" err="1" smtClean="0"/>
              <a:t>яких</a:t>
            </a:r>
            <a:r>
              <a:rPr lang="ru-RU" sz="1800" dirty="0" smtClean="0"/>
              <a:t> </a:t>
            </a:r>
            <a:r>
              <a:rPr lang="ru-RU" sz="1800" dirty="0" err="1" smtClean="0"/>
              <a:t>також</a:t>
            </a:r>
            <a:r>
              <a:rPr lang="ru-RU" sz="1800" dirty="0" smtClean="0"/>
              <a:t> </a:t>
            </a:r>
            <a:r>
              <a:rPr lang="ru-RU" sz="1800" dirty="0" err="1" smtClean="0"/>
              <a:t>починається</a:t>
            </a:r>
            <a:r>
              <a:rPr lang="ru-RU" sz="1800" dirty="0" smtClean="0"/>
              <a:t> синтез </a:t>
            </a:r>
            <a:r>
              <a:rPr lang="ru-RU" sz="1800" dirty="0" err="1" smtClean="0"/>
              <a:t>вірусних</a:t>
            </a:r>
            <a:r>
              <a:rPr lang="ru-RU" sz="1800" dirty="0" smtClean="0"/>
              <a:t> </a:t>
            </a:r>
            <a:r>
              <a:rPr lang="ru-RU" sz="1800" dirty="0" err="1" smtClean="0"/>
              <a:t>частинок</a:t>
            </a:r>
            <a:r>
              <a:rPr lang="ru-RU" sz="1800" dirty="0" smtClean="0"/>
              <a:t>. </a:t>
            </a:r>
            <a:r>
              <a:rPr lang="ru-RU" sz="1800" dirty="0" err="1" smtClean="0"/>
              <a:t>Кількість</a:t>
            </a:r>
            <a:r>
              <a:rPr lang="ru-RU" sz="1800" dirty="0" smtClean="0"/>
              <a:t> </a:t>
            </a:r>
            <a:r>
              <a:rPr lang="ru-RU" sz="1800" dirty="0" err="1" smtClean="0"/>
              <a:t>частинок</a:t>
            </a:r>
            <a:r>
              <a:rPr lang="ru-RU" sz="1800" dirty="0" smtClean="0"/>
              <a:t> в </a:t>
            </a:r>
            <a:r>
              <a:rPr lang="ru-RU" sz="1800" dirty="0" err="1" smtClean="0"/>
              <a:t>клітці</a:t>
            </a:r>
            <a:r>
              <a:rPr lang="ru-RU" sz="1800" dirty="0" smtClean="0"/>
              <a:t> </a:t>
            </a:r>
            <a:r>
              <a:rPr lang="ru-RU" sz="1800" dirty="0" err="1" smtClean="0"/>
              <a:t>досягає</a:t>
            </a:r>
            <a:r>
              <a:rPr lang="ru-RU" sz="1800" dirty="0" smtClean="0"/>
              <a:t> </a:t>
            </a:r>
            <a:r>
              <a:rPr lang="ru-RU" sz="1800" dirty="0" err="1" smtClean="0"/>
              <a:t>декількох</a:t>
            </a:r>
            <a:r>
              <a:rPr lang="ru-RU" sz="1800" dirty="0" smtClean="0"/>
              <a:t> </a:t>
            </a:r>
            <a:r>
              <a:rPr lang="ru-RU" sz="1800" dirty="0" err="1" smtClean="0"/>
              <a:t>мільйонів</a:t>
            </a:r>
            <a:r>
              <a:rPr lang="ru-RU" sz="1800" dirty="0" smtClean="0"/>
              <a:t>. До </a:t>
            </a:r>
            <a:r>
              <a:rPr lang="ru-RU" sz="1800" dirty="0" err="1" smtClean="0"/>
              <a:t>цього</a:t>
            </a:r>
            <a:r>
              <a:rPr lang="ru-RU" sz="1800" dirty="0" smtClean="0"/>
              <a:t> часу </a:t>
            </a:r>
            <a:r>
              <a:rPr lang="ru-RU" sz="1800" dirty="0" err="1" smtClean="0"/>
              <a:t>клітка</a:t>
            </a:r>
            <a:r>
              <a:rPr lang="ru-RU" sz="1800" dirty="0" smtClean="0"/>
              <a:t> сильно </a:t>
            </a:r>
            <a:r>
              <a:rPr lang="ru-RU" sz="1800" dirty="0" err="1" smtClean="0"/>
              <a:t>виснажується</a:t>
            </a:r>
            <a:r>
              <a:rPr lang="ru-RU" sz="1800" dirty="0" smtClean="0"/>
              <a:t>, </a:t>
            </a:r>
            <a:r>
              <a:rPr lang="ru-RU" sz="1800" dirty="0" err="1" smtClean="0"/>
              <a:t>розмноження</a:t>
            </a:r>
            <a:r>
              <a:rPr lang="ru-RU" sz="1800" dirty="0" smtClean="0"/>
              <a:t> </a:t>
            </a:r>
            <a:r>
              <a:rPr lang="ru-RU" sz="1800" dirty="0" err="1" smtClean="0"/>
              <a:t>вірусів</a:t>
            </a:r>
            <a:r>
              <a:rPr lang="ru-RU" sz="1800" dirty="0" smtClean="0"/>
              <a:t> в </a:t>
            </a:r>
            <a:r>
              <a:rPr lang="ru-RU" sz="1800" dirty="0" err="1" smtClean="0"/>
              <a:t>ній</a:t>
            </a:r>
            <a:r>
              <a:rPr lang="ru-RU" sz="1800" dirty="0" smtClean="0"/>
              <a:t> </a:t>
            </a:r>
            <a:r>
              <a:rPr lang="ru-RU" sz="1800" dirty="0" err="1" smtClean="0"/>
              <a:t>припиняється</a:t>
            </a:r>
            <a:r>
              <a:rPr lang="ru-RU" sz="1800" dirty="0" smtClean="0"/>
              <a:t> </a:t>
            </a:r>
            <a:r>
              <a:rPr lang="ru-RU" sz="1800" dirty="0" err="1" smtClean="0"/>
              <a:t>і</a:t>
            </a:r>
            <a:r>
              <a:rPr lang="ru-RU" sz="1800" dirty="0" smtClean="0"/>
              <a:t> </a:t>
            </a:r>
            <a:r>
              <a:rPr lang="ru-RU" sz="1800" dirty="0" err="1" smtClean="0"/>
              <a:t>починається</a:t>
            </a:r>
            <a:r>
              <a:rPr lang="ru-RU" sz="1800" dirty="0" smtClean="0"/>
              <a:t> фаза </a:t>
            </a:r>
            <a:r>
              <a:rPr lang="ru-RU" sz="1800" dirty="0" err="1" smtClean="0"/>
              <a:t>спокою</a:t>
            </a:r>
            <a:r>
              <a:rPr lang="ru-RU" sz="1800" dirty="0" smtClean="0"/>
              <a:t>.</a:t>
            </a:r>
            <a:r>
              <a:rPr lang="uk-UA" sz="2400" dirty="0" smtClean="0"/>
              <a:t/>
            </a:r>
            <a:br>
              <a:rPr lang="uk-UA" sz="2400" dirty="0" smtClean="0"/>
            </a:br>
            <a:r>
              <a:rPr lang="uk-UA" sz="2400" dirty="0" smtClean="0"/>
              <a:t> </a:t>
            </a:r>
            <a:endParaRPr lang="ru-RU" sz="2400" dirty="0"/>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00858"/>
          </a:xfrm>
        </p:spPr>
        <p:txBody>
          <a:bodyPr/>
          <a:lstStyle/>
          <a:p>
            <a:r>
              <a:rPr lang="ru-RU" sz="1800" dirty="0" smtClean="0"/>
              <a:t>Для </a:t>
            </a:r>
            <a:r>
              <a:rPr lang="ru-RU" sz="1800" dirty="0" err="1" smtClean="0"/>
              <a:t>багатьох</a:t>
            </a:r>
            <a:r>
              <a:rPr lang="ru-RU" sz="1800" dirty="0" smtClean="0"/>
              <a:t> </a:t>
            </a:r>
            <a:r>
              <a:rPr lang="ru-RU" sz="1800" dirty="0" err="1" smtClean="0"/>
              <a:t>рослинних</a:t>
            </a:r>
            <a:r>
              <a:rPr lang="ru-RU" sz="1800" dirty="0" smtClean="0"/>
              <a:t> </a:t>
            </a:r>
            <a:r>
              <a:rPr lang="ru-RU" sz="1800" dirty="0" err="1" smtClean="0"/>
              <a:t>вірусів</a:t>
            </a:r>
            <a:r>
              <a:rPr lang="ru-RU" sz="1800" dirty="0" smtClean="0"/>
              <a:t> фаза </a:t>
            </a:r>
            <a:r>
              <a:rPr lang="ru-RU" sz="1800" dirty="0" err="1" smtClean="0"/>
              <a:t>спокою</a:t>
            </a:r>
            <a:r>
              <a:rPr lang="ru-RU" sz="1800" dirty="0" smtClean="0"/>
              <a:t> </a:t>
            </a:r>
            <a:r>
              <a:rPr lang="ru-RU" sz="1800" dirty="0" err="1" smtClean="0"/>
              <a:t>характеризується</a:t>
            </a:r>
            <a:r>
              <a:rPr lang="ru-RU" sz="1800" dirty="0" smtClean="0"/>
              <a:t> </a:t>
            </a:r>
            <a:r>
              <a:rPr lang="ru-RU" sz="1800" dirty="0" err="1" smtClean="0"/>
              <a:t>наявністю</a:t>
            </a:r>
            <a:r>
              <a:rPr lang="ru-RU" sz="1800" dirty="0" smtClean="0"/>
              <a:t> </a:t>
            </a:r>
            <a:r>
              <a:rPr lang="ru-RU" sz="1800" dirty="0" err="1" smtClean="0"/>
              <a:t>вірусних</a:t>
            </a:r>
            <a:r>
              <a:rPr lang="ru-RU" sz="1800" dirty="0" smtClean="0"/>
              <a:t> </a:t>
            </a:r>
            <a:r>
              <a:rPr lang="ru-RU" sz="1800" dirty="0" err="1" smtClean="0"/>
              <a:t>включень</a:t>
            </a:r>
            <a:r>
              <a:rPr lang="ru-RU" sz="1800" dirty="0" smtClean="0"/>
              <a:t> в </a:t>
            </a:r>
            <a:r>
              <a:rPr lang="ru-RU" sz="1800" dirty="0" err="1" smtClean="0"/>
              <a:t>заражених</a:t>
            </a:r>
            <a:r>
              <a:rPr lang="ru-RU" sz="1800" dirty="0" smtClean="0"/>
              <a:t> </a:t>
            </a:r>
            <a:r>
              <a:rPr lang="ru-RU" sz="1800" dirty="0" err="1" smtClean="0"/>
              <a:t>клітинах</a:t>
            </a:r>
            <a:r>
              <a:rPr lang="ru-RU" sz="1800" dirty="0" smtClean="0"/>
              <a:t>. </a:t>
            </a:r>
            <a:r>
              <a:rPr lang="ru-RU" sz="1800" dirty="0" err="1" smtClean="0"/>
              <a:t>Ці</a:t>
            </a:r>
            <a:r>
              <a:rPr lang="ru-RU" sz="1800" dirty="0" smtClean="0"/>
              <a:t> </a:t>
            </a:r>
            <a:r>
              <a:rPr lang="ru-RU" sz="1800" dirty="0" err="1" smtClean="0"/>
              <a:t>включення</a:t>
            </a:r>
            <a:r>
              <a:rPr lang="ru-RU" sz="1800" dirty="0" smtClean="0"/>
              <a:t> </a:t>
            </a:r>
            <a:r>
              <a:rPr lang="ru-RU" sz="1800" dirty="0" err="1" smtClean="0"/>
              <a:t>мають</a:t>
            </a:r>
            <a:r>
              <a:rPr lang="ru-RU" sz="1800" dirty="0" smtClean="0"/>
              <a:t> вид </a:t>
            </a:r>
            <a:r>
              <a:rPr lang="ru-RU" sz="1800" dirty="0" err="1" smtClean="0"/>
              <a:t>аморфних</a:t>
            </a:r>
            <a:r>
              <a:rPr lang="ru-RU" sz="1800" dirty="0" smtClean="0"/>
              <a:t> </a:t>
            </a:r>
            <a:r>
              <a:rPr lang="ru-RU" sz="1800" dirty="0" err="1" smtClean="0"/>
              <a:t>тіл</a:t>
            </a:r>
            <a:r>
              <a:rPr lang="ru-RU" sz="1800" dirty="0" smtClean="0"/>
              <a:t> (</a:t>
            </a:r>
            <a:r>
              <a:rPr lang="ru-RU" sz="1800" dirty="0" err="1" smtClean="0"/>
              <a:t>Х-тіла</a:t>
            </a:r>
            <a:r>
              <a:rPr lang="ru-RU" sz="1800" dirty="0" smtClean="0"/>
              <a:t>) </a:t>
            </a:r>
            <a:r>
              <a:rPr lang="ru-RU" sz="1800" dirty="0" err="1" smtClean="0"/>
              <a:t>або</a:t>
            </a:r>
            <a:r>
              <a:rPr lang="ru-RU" sz="1800" dirty="0" smtClean="0"/>
              <a:t> </a:t>
            </a:r>
            <a:r>
              <a:rPr lang="ru-RU" sz="1800" dirty="0" err="1" smtClean="0"/>
              <a:t>кристалів</a:t>
            </a:r>
            <a:r>
              <a:rPr lang="ru-RU" sz="1800" dirty="0" smtClean="0"/>
              <a:t> </a:t>
            </a:r>
            <a:r>
              <a:rPr lang="ru-RU" sz="1800" dirty="0" err="1" smtClean="0"/>
              <a:t>різної</a:t>
            </a:r>
            <a:r>
              <a:rPr lang="ru-RU" sz="1800" dirty="0" smtClean="0"/>
              <a:t> </a:t>
            </a:r>
            <a:r>
              <a:rPr lang="ru-RU" sz="1800" dirty="0" err="1" smtClean="0"/>
              <a:t>форми</a:t>
            </a:r>
            <a:r>
              <a:rPr lang="ru-RU" sz="1800" dirty="0" smtClean="0"/>
              <a:t> (</a:t>
            </a:r>
            <a:r>
              <a:rPr lang="ru-RU" sz="1800" dirty="0" err="1" smtClean="0"/>
              <a:t>кристали</a:t>
            </a:r>
            <a:r>
              <a:rPr lang="ru-RU" sz="1800" dirty="0" smtClean="0"/>
              <a:t> </a:t>
            </a:r>
            <a:r>
              <a:rPr lang="ru-RU" sz="1800" dirty="0" err="1" smtClean="0"/>
              <a:t>Івановського</a:t>
            </a:r>
            <a:r>
              <a:rPr lang="ru-RU" sz="1800" dirty="0" smtClean="0"/>
              <a:t>) та </a:t>
            </a:r>
            <a:r>
              <a:rPr lang="ru-RU" sz="1800" dirty="0" err="1" smtClean="0"/>
              <a:t>є</a:t>
            </a:r>
            <a:r>
              <a:rPr lang="ru-RU" sz="1800" dirty="0" smtClean="0"/>
              <a:t> </a:t>
            </a:r>
            <a:r>
              <a:rPr lang="ru-RU" sz="1800" dirty="0" err="1" smtClean="0"/>
              <a:t>скупченням</a:t>
            </a:r>
            <a:r>
              <a:rPr lang="ru-RU" sz="1800" dirty="0" smtClean="0"/>
              <a:t> </a:t>
            </a:r>
            <a:r>
              <a:rPr lang="ru-RU" sz="1800" dirty="0" err="1" smtClean="0"/>
              <a:t>вірусних</a:t>
            </a:r>
            <a:r>
              <a:rPr lang="ru-RU" sz="1800" dirty="0" smtClean="0"/>
              <a:t> </a:t>
            </a:r>
            <a:r>
              <a:rPr lang="ru-RU" sz="1800" dirty="0" err="1" smtClean="0"/>
              <a:t>частинок</a:t>
            </a:r>
            <a:r>
              <a:rPr lang="ru-RU" sz="1800" dirty="0" smtClean="0"/>
              <a:t> в чистому </a:t>
            </a:r>
            <a:r>
              <a:rPr lang="ru-RU" sz="1800" dirty="0" err="1" smtClean="0"/>
              <a:t>вигляді</a:t>
            </a:r>
            <a:r>
              <a:rPr lang="ru-RU" sz="1800" dirty="0" smtClean="0"/>
              <a:t> </a:t>
            </a:r>
            <a:r>
              <a:rPr lang="ru-RU" sz="1800" dirty="0" err="1" smtClean="0"/>
              <a:t>або</a:t>
            </a:r>
            <a:r>
              <a:rPr lang="ru-RU" sz="1800" dirty="0" smtClean="0"/>
              <a:t> </a:t>
            </a:r>
            <a:r>
              <a:rPr lang="ru-RU" sz="1800" dirty="0" err="1" smtClean="0"/>
              <a:t>з</a:t>
            </a:r>
            <a:r>
              <a:rPr lang="ru-RU" sz="1800" dirty="0" smtClean="0"/>
              <a:t> цитоплазмою </a:t>
            </a:r>
            <a:r>
              <a:rPr lang="ru-RU" sz="1800" dirty="0" err="1" smtClean="0"/>
              <a:t>рослини</a:t>
            </a:r>
            <a:r>
              <a:rPr lang="ru-RU" sz="1800" dirty="0" smtClean="0"/>
              <a:t>.</a:t>
            </a:r>
            <a:br>
              <a:rPr lang="ru-RU" sz="1800" dirty="0" smtClean="0"/>
            </a:br>
            <a:r>
              <a:rPr lang="ru-RU" sz="1800" dirty="0" err="1" smtClean="0"/>
              <a:t>Після</a:t>
            </a:r>
            <a:r>
              <a:rPr lang="ru-RU" sz="1800" dirty="0" smtClean="0"/>
              <a:t> </a:t>
            </a:r>
            <a:r>
              <a:rPr lang="ru-RU" sz="1800" dirty="0" err="1" smtClean="0"/>
              <a:t>закріплення</a:t>
            </a:r>
            <a:r>
              <a:rPr lang="ru-RU" sz="1800" dirty="0" smtClean="0"/>
              <a:t> </a:t>
            </a:r>
            <a:r>
              <a:rPr lang="ru-RU" sz="1800" dirty="0" err="1" smtClean="0"/>
              <a:t>інфекції</a:t>
            </a:r>
            <a:r>
              <a:rPr lang="ru-RU" sz="1800" dirty="0" smtClean="0"/>
              <a:t> в </a:t>
            </a:r>
            <a:r>
              <a:rPr lang="ru-RU" sz="1800" dirty="0" err="1" smtClean="0"/>
              <a:t>клітці</a:t>
            </a:r>
            <a:r>
              <a:rPr lang="ru-RU" sz="1800" dirty="0" smtClean="0"/>
              <a:t> </a:t>
            </a:r>
            <a:r>
              <a:rPr lang="ru-RU" sz="1800" dirty="0" err="1" smtClean="0"/>
              <a:t>починається</a:t>
            </a:r>
            <a:r>
              <a:rPr lang="ru-RU" sz="1800" dirty="0" smtClean="0"/>
              <a:t> </a:t>
            </a:r>
            <a:r>
              <a:rPr lang="ru-RU" sz="1800" dirty="0" err="1" smtClean="0"/>
              <a:t>її</a:t>
            </a:r>
            <a:r>
              <a:rPr lang="ru-RU" sz="1800" dirty="0" smtClean="0"/>
              <a:t> </a:t>
            </a:r>
            <a:r>
              <a:rPr lang="ru-RU" sz="1800" dirty="0" err="1" smtClean="0"/>
              <a:t>розповсюдження</a:t>
            </a:r>
            <a:r>
              <a:rPr lang="ru-RU" sz="1800" dirty="0" smtClean="0"/>
              <a:t> </a:t>
            </a:r>
            <a:r>
              <a:rPr lang="ru-RU" sz="1800" dirty="0" err="1" smtClean="0"/>
              <a:t>в</a:t>
            </a:r>
            <a:r>
              <a:rPr lang="ru-RU" sz="1800" dirty="0" smtClean="0"/>
              <a:t> </a:t>
            </a:r>
            <a:r>
              <a:rPr lang="ru-RU" sz="1800" dirty="0" err="1" smtClean="0"/>
              <a:t>незаражені</a:t>
            </a:r>
            <a:r>
              <a:rPr lang="ru-RU" sz="1800" dirty="0" smtClean="0"/>
              <a:t> </a:t>
            </a:r>
            <a:r>
              <a:rPr lang="ru-RU" sz="1800" dirty="0" err="1" smtClean="0"/>
              <a:t>клітки</a:t>
            </a:r>
            <a:r>
              <a:rPr lang="ru-RU" sz="1800" dirty="0" smtClean="0"/>
              <a:t> </a:t>
            </a:r>
            <a:r>
              <a:rPr lang="ru-RU" sz="1800" dirty="0" err="1" smtClean="0"/>
              <a:t>і</a:t>
            </a:r>
            <a:r>
              <a:rPr lang="ru-RU" sz="1800" dirty="0" smtClean="0"/>
              <a:t> </a:t>
            </a:r>
            <a:r>
              <a:rPr lang="ru-RU" sz="1800" dirty="0" err="1" smtClean="0"/>
              <a:t>пересування</a:t>
            </a:r>
            <a:r>
              <a:rPr lang="ru-RU" sz="1800" dirty="0" smtClean="0"/>
              <a:t> по </a:t>
            </a:r>
            <a:r>
              <a:rPr lang="ru-RU" sz="1800" dirty="0" err="1" smtClean="0"/>
              <a:t>організму</a:t>
            </a:r>
            <a:r>
              <a:rPr lang="ru-RU" sz="1800" dirty="0" smtClean="0"/>
              <a:t> господаря. При </a:t>
            </a:r>
            <a:r>
              <a:rPr lang="ru-RU" sz="1800" dirty="0" err="1" smtClean="0"/>
              <a:t>цьому</a:t>
            </a:r>
            <a:r>
              <a:rPr lang="ru-RU" sz="1800" dirty="0" smtClean="0"/>
              <a:t> </a:t>
            </a:r>
            <a:r>
              <a:rPr lang="ru-RU" sz="1800" dirty="0" err="1" smtClean="0"/>
              <a:t>перехід</a:t>
            </a:r>
            <a:r>
              <a:rPr lang="ru-RU" sz="1800" dirty="0" smtClean="0"/>
              <a:t> </a:t>
            </a:r>
            <a:r>
              <a:rPr lang="ru-RU" sz="1800" dirty="0" err="1" smtClean="0"/>
              <a:t>вірусу</a:t>
            </a:r>
            <a:r>
              <a:rPr lang="ru-RU" sz="1800" dirty="0" smtClean="0"/>
              <a:t> </a:t>
            </a:r>
            <a:r>
              <a:rPr lang="ru-RU" sz="1800" dirty="0" err="1" smtClean="0"/>
              <a:t>з</a:t>
            </a:r>
            <a:r>
              <a:rPr lang="ru-RU" sz="1800" dirty="0" smtClean="0"/>
              <a:t> </a:t>
            </a:r>
            <a:r>
              <a:rPr lang="ru-RU" sz="1800" dirty="0" err="1" smtClean="0"/>
              <a:t>клітки</a:t>
            </a:r>
            <a:r>
              <a:rPr lang="ru-RU" sz="1800" dirty="0" smtClean="0"/>
              <a:t> в </a:t>
            </a:r>
            <a:r>
              <a:rPr lang="ru-RU" sz="1800" dirty="0" err="1" smtClean="0"/>
              <a:t>клітку</a:t>
            </a:r>
            <a:r>
              <a:rPr lang="ru-RU" sz="1800" dirty="0" smtClean="0"/>
              <a:t> по </a:t>
            </a:r>
            <a:r>
              <a:rPr lang="ru-RU" sz="1800" dirty="0" err="1" smtClean="0"/>
              <a:t>плазмодесмам</a:t>
            </a:r>
            <a:r>
              <a:rPr lang="ru-RU" sz="1800" dirty="0" smtClean="0"/>
              <a:t> </a:t>
            </a:r>
            <a:r>
              <a:rPr lang="ru-RU" sz="1800" dirty="0" err="1" smtClean="0"/>
              <a:t>здійснюється</a:t>
            </a:r>
            <a:r>
              <a:rPr lang="ru-RU" sz="1800" dirty="0" smtClean="0"/>
              <a:t> </a:t>
            </a:r>
            <a:r>
              <a:rPr lang="ru-RU" sz="1800" dirty="0" err="1" smtClean="0"/>
              <a:t>дуже</a:t>
            </a:r>
            <a:r>
              <a:rPr lang="ru-RU" sz="1800" dirty="0" smtClean="0"/>
              <a:t> </a:t>
            </a:r>
            <a:r>
              <a:rPr lang="ru-RU" sz="1800" dirty="0" err="1" smtClean="0"/>
              <a:t>поволі</a:t>
            </a:r>
            <a:r>
              <a:rPr lang="ru-RU" sz="1800" dirty="0" smtClean="0"/>
              <a:t>, (</a:t>
            </a:r>
            <a:r>
              <a:rPr lang="ru-RU" sz="1800" dirty="0" err="1" smtClean="0"/>
              <a:t>декілька</a:t>
            </a:r>
            <a:r>
              <a:rPr lang="ru-RU" sz="1800" dirty="0" smtClean="0"/>
              <a:t> </a:t>
            </a:r>
            <a:r>
              <a:rPr lang="ru-RU" sz="1800" dirty="0" err="1" smtClean="0"/>
              <a:t>мікрометрів</a:t>
            </a:r>
            <a:r>
              <a:rPr lang="ru-RU" sz="1800" dirty="0" smtClean="0"/>
              <a:t> в годину). </a:t>
            </a:r>
            <a:r>
              <a:rPr lang="ru-RU" sz="1800" dirty="0" err="1" smtClean="0"/>
              <a:t>Швидше</a:t>
            </a:r>
            <a:r>
              <a:rPr lang="ru-RU" sz="1800" dirty="0" smtClean="0"/>
              <a:t> </a:t>
            </a:r>
            <a:r>
              <a:rPr lang="ru-RU" sz="1800" dirty="0" err="1" smtClean="0"/>
              <a:t>переміщаються</a:t>
            </a:r>
            <a:r>
              <a:rPr lang="ru-RU" sz="1800" dirty="0" smtClean="0"/>
              <a:t> </a:t>
            </a:r>
            <a:r>
              <a:rPr lang="ru-RU" sz="1800" dirty="0" err="1" smtClean="0"/>
              <a:t>віруси</a:t>
            </a:r>
            <a:r>
              <a:rPr lang="ru-RU" sz="1800" dirty="0" smtClean="0"/>
              <a:t> по </a:t>
            </a:r>
            <a:r>
              <a:rPr lang="ru-RU" sz="1800" dirty="0" err="1" smtClean="0"/>
              <a:t>судинній</a:t>
            </a:r>
            <a:r>
              <a:rPr lang="ru-RU" sz="1800" dirty="0" smtClean="0"/>
              <a:t> </a:t>
            </a:r>
            <a:r>
              <a:rPr lang="ru-RU" sz="1800" dirty="0" err="1" smtClean="0"/>
              <a:t>системі</a:t>
            </a:r>
            <a:r>
              <a:rPr lang="ru-RU" sz="1800" dirty="0" smtClean="0"/>
              <a:t> </a:t>
            </a:r>
            <a:r>
              <a:rPr lang="ru-RU" sz="1800" dirty="0" err="1" smtClean="0"/>
              <a:t>із</a:t>
            </a:r>
            <a:r>
              <a:rPr lang="ru-RU" sz="1800" dirty="0" smtClean="0"/>
              <a:t> </a:t>
            </a:r>
            <a:r>
              <a:rPr lang="ru-RU" sz="1800" dirty="0" err="1" smtClean="0"/>
              <a:t>струмом</a:t>
            </a:r>
            <a:r>
              <a:rPr lang="ru-RU" sz="1800" dirty="0" smtClean="0"/>
              <a:t> </a:t>
            </a:r>
            <a:r>
              <a:rPr lang="ru-RU" sz="1800" dirty="0" err="1" smtClean="0"/>
              <a:t>живильних</a:t>
            </a:r>
            <a:r>
              <a:rPr lang="ru-RU" sz="1800" dirty="0" smtClean="0"/>
              <a:t> </a:t>
            </a:r>
            <a:r>
              <a:rPr lang="ru-RU" sz="1800" dirty="0" err="1" smtClean="0"/>
              <a:t>речовин</a:t>
            </a:r>
            <a:r>
              <a:rPr lang="ru-RU" sz="1800" dirty="0" smtClean="0"/>
              <a:t>. </a:t>
            </a:r>
            <a:r>
              <a:rPr lang="ru-RU" sz="1800" dirty="0" err="1" smtClean="0"/>
              <a:t>Потрапляючи</a:t>
            </a:r>
            <a:r>
              <a:rPr lang="ru-RU" sz="1800" dirty="0" smtClean="0"/>
              <a:t> в </a:t>
            </a:r>
            <a:r>
              <a:rPr lang="ru-RU" sz="1800" dirty="0" err="1" smtClean="0"/>
              <a:t>провідні</a:t>
            </a:r>
            <a:r>
              <a:rPr lang="ru-RU" sz="1800" dirty="0" smtClean="0"/>
              <a:t> </a:t>
            </a:r>
            <a:r>
              <a:rPr lang="ru-RU" sz="1800" dirty="0" err="1" smtClean="0"/>
              <a:t>судини</a:t>
            </a:r>
            <a:r>
              <a:rPr lang="ru-RU" sz="1800" dirty="0" smtClean="0"/>
              <a:t>, </a:t>
            </a:r>
            <a:r>
              <a:rPr lang="ru-RU" sz="1800" dirty="0" err="1" smtClean="0"/>
              <a:t>віруси</a:t>
            </a:r>
            <a:r>
              <a:rPr lang="ru-RU" sz="1800" dirty="0" smtClean="0"/>
              <a:t> </a:t>
            </a:r>
            <a:r>
              <a:rPr lang="ru-RU" sz="1800" dirty="0" err="1" smtClean="0"/>
              <a:t>швидко</a:t>
            </a:r>
            <a:r>
              <a:rPr lang="ru-RU" sz="1800" dirty="0" smtClean="0"/>
              <a:t> </a:t>
            </a:r>
            <a:r>
              <a:rPr lang="ru-RU" sz="1800" dirty="0" err="1" smtClean="0"/>
              <a:t>переносяться</a:t>
            </a:r>
            <a:r>
              <a:rPr lang="ru-RU" sz="1800" dirty="0" smtClean="0"/>
              <a:t> на </a:t>
            </a:r>
            <a:r>
              <a:rPr lang="ru-RU" sz="1800" dirty="0" err="1" smtClean="0"/>
              <a:t>значну</a:t>
            </a:r>
            <a:r>
              <a:rPr lang="ru-RU" sz="1800" dirty="0" smtClean="0"/>
              <a:t> </a:t>
            </a:r>
            <a:r>
              <a:rPr lang="ru-RU" sz="1800" dirty="0" err="1" smtClean="0"/>
              <a:t>відстань</a:t>
            </a:r>
            <a:r>
              <a:rPr lang="ru-RU" sz="1800" dirty="0" smtClean="0"/>
              <a:t> </a:t>
            </a:r>
            <a:r>
              <a:rPr lang="ru-RU" sz="1800" dirty="0" err="1" smtClean="0"/>
              <a:t>від</a:t>
            </a:r>
            <a:r>
              <a:rPr lang="ru-RU" sz="1800" dirty="0" smtClean="0"/>
              <a:t> </a:t>
            </a:r>
            <a:r>
              <a:rPr lang="ru-RU" sz="1800" dirty="0" err="1" smtClean="0"/>
              <a:t>осередку</a:t>
            </a:r>
            <a:r>
              <a:rPr lang="ru-RU" sz="1800" dirty="0" smtClean="0"/>
              <a:t> </a:t>
            </a:r>
            <a:r>
              <a:rPr lang="ru-RU" sz="1800" dirty="0" err="1" smtClean="0"/>
              <a:t>інфекції</a:t>
            </a:r>
            <a:r>
              <a:rPr lang="ru-RU" sz="1800" dirty="0" smtClean="0"/>
              <a:t>. </a:t>
            </a:r>
            <a:r>
              <a:rPr lang="ru-RU" sz="1800" dirty="0" err="1" smtClean="0"/>
              <a:t>Переважна</a:t>
            </a:r>
            <a:r>
              <a:rPr lang="ru-RU" sz="1800" dirty="0" smtClean="0"/>
              <a:t> </a:t>
            </a:r>
            <a:r>
              <a:rPr lang="ru-RU" sz="1800" dirty="0" err="1" smtClean="0"/>
              <a:t>більшість</a:t>
            </a:r>
            <a:r>
              <a:rPr lang="ru-RU" sz="1800" dirty="0" smtClean="0"/>
              <a:t> </a:t>
            </a:r>
            <a:r>
              <a:rPr lang="ru-RU" sz="1800" dirty="0" err="1" smtClean="0"/>
              <a:t>вірусів</a:t>
            </a:r>
            <a:r>
              <a:rPr lang="ru-RU" sz="1800" dirty="0" smtClean="0"/>
              <a:t> </a:t>
            </a:r>
            <a:r>
              <a:rPr lang="ru-RU" sz="1800" dirty="0" err="1" smtClean="0"/>
              <a:t>пересувається</a:t>
            </a:r>
            <a:r>
              <a:rPr lang="ru-RU" sz="1800" dirty="0" smtClean="0"/>
              <a:t> по </a:t>
            </a:r>
            <a:r>
              <a:rPr lang="ru-RU" sz="1800" dirty="0" err="1" smtClean="0"/>
              <a:t>флоемі</a:t>
            </a:r>
            <a:r>
              <a:rPr lang="ru-RU" sz="1800" dirty="0" smtClean="0"/>
              <a:t>, </a:t>
            </a:r>
            <a:r>
              <a:rPr lang="ru-RU" sz="1800" dirty="0" err="1" smtClean="0"/>
              <a:t>тобто</a:t>
            </a:r>
            <a:r>
              <a:rPr lang="ru-RU" sz="1800" dirty="0" smtClean="0"/>
              <a:t> </a:t>
            </a:r>
            <a:r>
              <a:rPr lang="ru-RU" sz="1800" dirty="0" err="1" smtClean="0"/>
              <a:t>зверху</a:t>
            </a:r>
            <a:r>
              <a:rPr lang="ru-RU" sz="1800" dirty="0" smtClean="0"/>
              <a:t> вниз. Тому при </a:t>
            </a:r>
            <a:r>
              <a:rPr lang="ru-RU" sz="1800" dirty="0" err="1" smtClean="0"/>
              <a:t>зараженні</a:t>
            </a:r>
            <a:r>
              <a:rPr lang="ru-RU" sz="1800" dirty="0" smtClean="0"/>
              <a:t> </a:t>
            </a:r>
            <a:r>
              <a:rPr lang="ru-RU" sz="1800" dirty="0" err="1" smtClean="0"/>
              <a:t>коріння</a:t>
            </a:r>
            <a:r>
              <a:rPr lang="ru-RU" sz="1800" dirty="0" smtClean="0"/>
              <a:t> </a:t>
            </a:r>
            <a:r>
              <a:rPr lang="ru-RU" sz="1800" dirty="0" err="1" smtClean="0"/>
              <a:t>віруси</a:t>
            </a:r>
            <a:r>
              <a:rPr lang="ru-RU" sz="1800" dirty="0" smtClean="0"/>
              <a:t> </a:t>
            </a:r>
            <a:r>
              <a:rPr lang="ru-RU" sz="1800" dirty="0" err="1" smtClean="0"/>
              <a:t>залишаються</a:t>
            </a:r>
            <a:r>
              <a:rPr lang="ru-RU" sz="1800" dirty="0" smtClean="0"/>
              <a:t> </a:t>
            </a:r>
            <a:r>
              <a:rPr lang="ru-RU" sz="1800" dirty="0" err="1" smtClean="0"/>
              <a:t>локалізованими</a:t>
            </a:r>
            <a:r>
              <a:rPr lang="ru-RU" sz="1800" dirty="0" smtClean="0"/>
              <a:t> в них </a:t>
            </a:r>
            <a:r>
              <a:rPr lang="ru-RU" sz="1800" dirty="0" err="1" smtClean="0"/>
              <a:t>невизначено</a:t>
            </a:r>
            <a:r>
              <a:rPr lang="ru-RU" sz="1800" dirty="0" smtClean="0"/>
              <a:t> </a:t>
            </a:r>
            <a:r>
              <a:rPr lang="ru-RU" sz="1800" dirty="0" err="1" smtClean="0"/>
              <a:t>довгий</a:t>
            </a:r>
            <a:r>
              <a:rPr lang="ru-RU" sz="1800" dirty="0" smtClean="0"/>
              <a:t> час </a:t>
            </a:r>
            <a:r>
              <a:rPr lang="ru-RU" sz="1800" dirty="0" err="1" smtClean="0"/>
              <a:t>і</a:t>
            </a:r>
            <a:r>
              <a:rPr lang="ru-RU" sz="1800" dirty="0" smtClean="0"/>
              <a:t> </a:t>
            </a:r>
            <a:r>
              <a:rPr lang="ru-RU" sz="1800" dirty="0" err="1" smtClean="0"/>
              <a:t>переходять</a:t>
            </a:r>
            <a:r>
              <a:rPr lang="ru-RU" sz="1800" dirty="0" smtClean="0"/>
              <a:t> </a:t>
            </a:r>
            <a:r>
              <a:rPr lang="ru-RU" sz="1800" dirty="0" err="1" smtClean="0"/>
              <a:t>з</a:t>
            </a:r>
            <a:r>
              <a:rPr lang="ru-RU" sz="1800" dirty="0" smtClean="0"/>
              <a:t> них </a:t>
            </a:r>
            <a:r>
              <a:rPr lang="ru-RU" sz="1800" dirty="0" err="1" smtClean="0"/>
              <a:t>тільки</a:t>
            </a:r>
            <a:r>
              <a:rPr lang="ru-RU" sz="1800" dirty="0" smtClean="0"/>
              <a:t> при сильному </a:t>
            </a:r>
            <a:r>
              <a:rPr lang="ru-RU" sz="1800" dirty="0" err="1" smtClean="0"/>
              <a:t>пошкодженні</a:t>
            </a:r>
            <a:r>
              <a:rPr lang="ru-RU" sz="1800" dirty="0" smtClean="0"/>
              <a:t> </a:t>
            </a:r>
            <a:r>
              <a:rPr lang="ru-RU" sz="1800" dirty="0" err="1" smtClean="0"/>
              <a:t>надземної</a:t>
            </a:r>
            <a:r>
              <a:rPr lang="ru-RU" sz="1800" dirty="0" smtClean="0"/>
              <a:t> </a:t>
            </a:r>
            <a:r>
              <a:rPr lang="ru-RU" sz="1800" dirty="0" err="1" smtClean="0"/>
              <a:t>частини</a:t>
            </a:r>
            <a:r>
              <a:rPr lang="ru-RU" sz="1800" dirty="0" smtClean="0"/>
              <a:t> </a:t>
            </a:r>
            <a:r>
              <a:rPr lang="ru-RU" sz="1800" dirty="0" err="1" smtClean="0"/>
              <a:t>з</a:t>
            </a:r>
            <a:r>
              <a:rPr lang="ru-RU" sz="1800" dirty="0" smtClean="0"/>
              <a:t> </a:t>
            </a:r>
            <a:r>
              <a:rPr lang="ru-RU" sz="1800" dirty="0" err="1" smtClean="0"/>
              <a:t>посиленим</a:t>
            </a:r>
            <a:r>
              <a:rPr lang="ru-RU" sz="1800" dirty="0" smtClean="0"/>
              <a:t> потоком </a:t>
            </a:r>
            <a:r>
              <a:rPr lang="ru-RU" sz="1800" dirty="0" err="1" smtClean="0"/>
              <a:t>живильних</a:t>
            </a:r>
            <a:r>
              <a:rPr lang="ru-RU" sz="1800" dirty="0" smtClean="0"/>
              <a:t> </a:t>
            </a:r>
            <a:r>
              <a:rPr lang="ru-RU" sz="1800" dirty="0" err="1" smtClean="0"/>
              <a:t>речовин</a:t>
            </a:r>
            <a:r>
              <a:rPr lang="ru-RU" sz="1800" dirty="0" smtClean="0"/>
              <a:t> у </a:t>
            </a:r>
            <a:r>
              <a:rPr lang="ru-RU" sz="1800" dirty="0" err="1" smtClean="0"/>
              <a:t>напрямі</a:t>
            </a:r>
            <a:r>
              <a:rPr lang="ru-RU" sz="1800" dirty="0" smtClean="0"/>
              <a:t> </a:t>
            </a:r>
            <a:r>
              <a:rPr lang="ru-RU" sz="1800" dirty="0" err="1" smtClean="0"/>
              <a:t>пошкодження</a:t>
            </a:r>
            <a:r>
              <a:rPr lang="ru-RU" sz="1800" dirty="0" smtClean="0"/>
              <a:t>. </a:t>
            </a:r>
            <a:r>
              <a:rPr lang="ru-RU" sz="1800" dirty="0" err="1" smtClean="0"/>
              <a:t>Перенесення</a:t>
            </a:r>
            <a:r>
              <a:rPr lang="ru-RU" sz="1800" dirty="0" smtClean="0"/>
              <a:t> </a:t>
            </a:r>
            <a:r>
              <a:rPr lang="ru-RU" sz="1800" dirty="0" err="1" smtClean="0"/>
              <a:t>вірусів</a:t>
            </a:r>
            <a:r>
              <a:rPr lang="ru-RU" sz="1800" dirty="0" smtClean="0"/>
              <a:t> </a:t>
            </a:r>
            <a:r>
              <a:rPr lang="ru-RU" sz="1800" dirty="0" err="1" smtClean="0"/>
              <a:t>від</a:t>
            </a:r>
            <a:r>
              <a:rPr lang="ru-RU" sz="1800" dirty="0" smtClean="0"/>
              <a:t> верху до низу </a:t>
            </a:r>
            <a:r>
              <a:rPr lang="ru-RU" sz="1800" dirty="0" err="1" smtClean="0"/>
              <a:t>збільшується</a:t>
            </a:r>
            <a:r>
              <a:rPr lang="ru-RU" sz="1800" dirty="0" smtClean="0"/>
              <a:t> </a:t>
            </a:r>
            <a:r>
              <a:rPr lang="ru-RU" sz="1800" dirty="0" err="1" smtClean="0"/>
              <a:t>також</a:t>
            </a:r>
            <a:r>
              <a:rPr lang="ru-RU" sz="1800" dirty="0" smtClean="0"/>
              <a:t> в </a:t>
            </a:r>
            <a:r>
              <a:rPr lang="ru-RU" sz="1800" dirty="0" err="1" smtClean="0"/>
              <a:t>період</a:t>
            </a:r>
            <a:r>
              <a:rPr lang="ru-RU" sz="1800" dirty="0" smtClean="0"/>
              <a:t> </a:t>
            </a:r>
            <a:r>
              <a:rPr lang="ru-RU" sz="1800" dirty="0" err="1" smtClean="0"/>
              <a:t>цвітіння</a:t>
            </a:r>
            <a:r>
              <a:rPr lang="ru-RU" sz="1800" dirty="0" smtClean="0"/>
              <a:t> - </a:t>
            </a:r>
            <a:r>
              <a:rPr lang="ru-RU" sz="1800" dirty="0" err="1" smtClean="0"/>
              <a:t>дозрівання</a:t>
            </a:r>
            <a:r>
              <a:rPr lang="ru-RU" sz="1800" dirty="0" smtClean="0"/>
              <a:t>, коли </a:t>
            </a:r>
            <a:r>
              <a:rPr lang="ru-RU" sz="1800" dirty="0" err="1" smtClean="0"/>
              <a:t>збільшується</a:t>
            </a:r>
            <a:r>
              <a:rPr lang="ru-RU" sz="1800" dirty="0" smtClean="0"/>
              <a:t> притока </a:t>
            </a:r>
            <a:r>
              <a:rPr lang="ru-RU" sz="1800" dirty="0" err="1" smtClean="0"/>
              <a:t>живильних</a:t>
            </a:r>
            <a:r>
              <a:rPr lang="ru-RU" sz="1800" dirty="0" smtClean="0"/>
              <a:t> </a:t>
            </a:r>
            <a:r>
              <a:rPr lang="ru-RU" sz="1800" dirty="0" err="1" smtClean="0"/>
              <a:t>речовин</a:t>
            </a:r>
            <a:r>
              <a:rPr lang="ru-RU" sz="1800" dirty="0" smtClean="0"/>
              <a:t> до </a:t>
            </a:r>
            <a:r>
              <a:rPr lang="ru-RU" sz="1800" dirty="0" err="1" smtClean="0"/>
              <a:t>генеративних</a:t>
            </a:r>
            <a:r>
              <a:rPr lang="ru-RU" sz="1800" dirty="0" smtClean="0"/>
              <a:t> </a:t>
            </a:r>
            <a:r>
              <a:rPr lang="ru-RU" sz="1800" dirty="0" err="1" smtClean="0"/>
              <a:t>органів</a:t>
            </a:r>
            <a:r>
              <a:rPr lang="ru-RU" sz="1800" dirty="0" smtClean="0"/>
              <a:t>.</a:t>
            </a:r>
            <a:br>
              <a:rPr lang="ru-RU" sz="1800" dirty="0" smtClean="0"/>
            </a:br>
            <a:r>
              <a:rPr lang="ru-RU" sz="1800" dirty="0" smtClean="0"/>
              <a:t/>
            </a:r>
            <a:br>
              <a:rPr lang="ru-RU" sz="1800" dirty="0" smtClean="0"/>
            </a:br>
            <a:endParaRPr lang="ru-RU" sz="1800" dirty="0"/>
          </a:p>
        </p:txBody>
      </p:sp>
    </p:spTree>
  </p:cSld>
  <p:clrMapOvr>
    <a:masterClrMapping/>
  </p:clrMapOvr>
  <p:transition>
    <p:cut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72560" cy="6643710"/>
          </a:xfrm>
        </p:spPr>
        <p:txBody>
          <a:bodyPr/>
          <a:lstStyle/>
          <a:p>
            <a:r>
              <a:rPr lang="ru-RU" sz="1800" b="1" dirty="0" smtClean="0"/>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Симптоми</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вірусних</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хвороб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рослин</a:t>
            </a:r>
            <a:r>
              <a:rPr lang="ru-RU" sz="1800" dirty="0" smtClean="0"/>
              <a:t/>
            </a:r>
            <a:br>
              <a:rPr lang="ru-RU" sz="1800" dirty="0" smtClean="0"/>
            </a:br>
            <a:r>
              <a:rPr lang="ru-RU" sz="1800" dirty="0" err="1" smtClean="0"/>
              <a:t>Вірусні</a:t>
            </a:r>
            <a:r>
              <a:rPr lang="ru-RU" sz="1800" dirty="0" smtClean="0"/>
              <a:t> </a:t>
            </a:r>
            <a:r>
              <a:rPr lang="ru-RU" sz="1800" dirty="0" err="1" smtClean="0"/>
              <a:t>хвороби</a:t>
            </a:r>
            <a:r>
              <a:rPr lang="ru-RU" sz="1800" dirty="0" smtClean="0"/>
              <a:t> </a:t>
            </a:r>
            <a:r>
              <a:rPr lang="ru-RU" sz="1800" dirty="0" err="1" smtClean="0"/>
              <a:t>рослин</a:t>
            </a:r>
            <a:r>
              <a:rPr lang="ru-RU" sz="1800" dirty="0" smtClean="0"/>
              <a:t> по симптомах, </a:t>
            </a:r>
            <a:r>
              <a:rPr lang="ru-RU" sz="1800" dirty="0" err="1" smtClean="0"/>
              <a:t>що</a:t>
            </a:r>
            <a:r>
              <a:rPr lang="ru-RU" sz="1800" dirty="0" smtClean="0"/>
              <a:t> </a:t>
            </a:r>
            <a:r>
              <a:rPr lang="ru-RU" sz="1800" dirty="0" err="1" smtClean="0"/>
              <a:t>викликаються</a:t>
            </a:r>
            <a:r>
              <a:rPr lang="ru-RU" sz="1800" dirty="0" smtClean="0"/>
              <a:t>, </a:t>
            </a:r>
            <a:r>
              <a:rPr lang="ru-RU" sz="1800" dirty="0" err="1" smtClean="0"/>
              <a:t>можна</a:t>
            </a:r>
            <a:r>
              <a:rPr lang="ru-RU" sz="1800" dirty="0" smtClean="0"/>
              <a:t> </a:t>
            </a:r>
            <a:r>
              <a:rPr lang="ru-RU" sz="1800" dirty="0" err="1" smtClean="0"/>
              <a:t>розділити</a:t>
            </a:r>
            <a:r>
              <a:rPr lang="ru-RU" sz="1800" dirty="0" smtClean="0"/>
              <a:t> на </a:t>
            </a:r>
            <a:r>
              <a:rPr lang="ru-RU" sz="1800" dirty="0" err="1" smtClean="0"/>
              <a:t>дві</a:t>
            </a:r>
            <a:r>
              <a:rPr lang="ru-RU" sz="1800" dirty="0" smtClean="0"/>
              <a:t> </a:t>
            </a:r>
            <a:r>
              <a:rPr lang="ru-RU" sz="1800" dirty="0" err="1" smtClean="0"/>
              <a:t>основні</a:t>
            </a:r>
            <a:r>
              <a:rPr lang="ru-RU" sz="1800" dirty="0" smtClean="0"/>
              <a:t> </a:t>
            </a:r>
            <a:r>
              <a:rPr lang="ru-RU" sz="1800" dirty="0" err="1" smtClean="0"/>
              <a:t>групи</a:t>
            </a:r>
            <a:r>
              <a:rPr lang="ru-RU" sz="1800" dirty="0" smtClean="0"/>
              <a:t>: </a:t>
            </a:r>
            <a:r>
              <a:rPr lang="ru-RU" sz="1800" dirty="0" err="1" smtClean="0"/>
              <a:t>мозаїки</a:t>
            </a:r>
            <a:r>
              <a:rPr lang="ru-RU" sz="1800" dirty="0" smtClean="0"/>
              <a:t> </a:t>
            </a:r>
            <a:r>
              <a:rPr lang="ru-RU" sz="1800" dirty="0" err="1" smtClean="0"/>
              <a:t>і</a:t>
            </a:r>
            <a:r>
              <a:rPr lang="ru-RU" sz="1800" dirty="0" smtClean="0"/>
              <a:t> </a:t>
            </a:r>
            <a:r>
              <a:rPr lang="ru-RU" sz="1800" dirty="0" err="1" smtClean="0"/>
              <a:t>жовтяниці</a:t>
            </a:r>
            <a:r>
              <a:rPr lang="ru-RU" sz="1800" dirty="0" smtClean="0"/>
              <a:t>.</a:t>
            </a:r>
            <a:br>
              <a:rPr lang="ru-RU" sz="1800" dirty="0" smtClean="0"/>
            </a:br>
            <a:r>
              <a:rPr lang="ru-RU" sz="1800" dirty="0" err="1" smtClean="0"/>
              <a:t>Мозаїки</a:t>
            </a:r>
            <a:r>
              <a:rPr lang="ru-RU" sz="1800" dirty="0" smtClean="0"/>
              <a:t> </a:t>
            </a:r>
            <a:r>
              <a:rPr lang="ru-RU" sz="1800" dirty="0" err="1" smtClean="0"/>
              <a:t>характеризуються</a:t>
            </a:r>
            <a:r>
              <a:rPr lang="ru-RU" sz="1800" dirty="0" smtClean="0"/>
              <a:t> </a:t>
            </a:r>
            <a:r>
              <a:rPr lang="ru-RU" sz="1800" dirty="0" err="1" smtClean="0"/>
              <a:t>мозаїчним</a:t>
            </a:r>
            <a:r>
              <a:rPr lang="ru-RU" sz="1800" dirty="0" smtClean="0"/>
              <a:t> </a:t>
            </a:r>
            <a:r>
              <a:rPr lang="ru-RU" sz="1800" dirty="0" err="1" smtClean="0"/>
              <a:t>забарвленням</a:t>
            </a:r>
            <a:r>
              <a:rPr lang="ru-RU" sz="1800" dirty="0" smtClean="0"/>
              <a:t> </a:t>
            </a:r>
            <a:r>
              <a:rPr lang="ru-RU" sz="1800" dirty="0" err="1" smtClean="0"/>
              <a:t>листя</a:t>
            </a:r>
            <a:r>
              <a:rPr lang="ru-RU" sz="1800" dirty="0" smtClean="0"/>
              <a:t>. При </a:t>
            </a:r>
            <a:r>
              <a:rPr lang="ru-RU" sz="1800" dirty="0" err="1" smtClean="0"/>
              <a:t>зараженні</a:t>
            </a:r>
            <a:r>
              <a:rPr lang="ru-RU" sz="1800" dirty="0" smtClean="0"/>
              <a:t> </a:t>
            </a:r>
            <a:r>
              <a:rPr lang="ru-RU" sz="1800" dirty="0" err="1" smtClean="0"/>
              <a:t>мозаїчними</a:t>
            </a:r>
            <a:r>
              <a:rPr lang="ru-RU" sz="1800" dirty="0" smtClean="0"/>
              <a:t> </a:t>
            </a:r>
            <a:r>
              <a:rPr lang="ru-RU" sz="1800" dirty="0" err="1" smtClean="0"/>
              <a:t>вірусами</a:t>
            </a:r>
            <a:r>
              <a:rPr lang="ru-RU" sz="1800" dirty="0" smtClean="0"/>
              <a:t> </a:t>
            </a:r>
            <a:r>
              <a:rPr lang="ru-RU" sz="1800" dirty="0" err="1" smtClean="0"/>
              <a:t>спостерігається</a:t>
            </a:r>
            <a:r>
              <a:rPr lang="ru-RU" sz="1800" dirty="0" smtClean="0"/>
              <a:t> </a:t>
            </a:r>
            <a:r>
              <a:rPr lang="ru-RU" sz="1800" dirty="0" err="1" smtClean="0"/>
              <a:t>посвітлішання</a:t>
            </a:r>
            <a:r>
              <a:rPr lang="ru-RU" sz="1800" dirty="0" smtClean="0"/>
              <a:t> </a:t>
            </a:r>
            <a:r>
              <a:rPr lang="ru-RU" sz="1800" dirty="0" err="1" smtClean="0"/>
              <a:t>листя</a:t>
            </a:r>
            <a:r>
              <a:rPr lang="ru-RU" sz="1800" dirty="0" smtClean="0"/>
              <a:t>, </a:t>
            </a:r>
            <a:r>
              <a:rPr lang="ru-RU" sz="1800" dirty="0" err="1" smtClean="0"/>
              <a:t>чергування</a:t>
            </a:r>
            <a:r>
              <a:rPr lang="ru-RU" sz="1800" dirty="0" smtClean="0"/>
              <a:t> </a:t>
            </a:r>
            <a:r>
              <a:rPr lang="ru-RU" sz="1800" dirty="0" err="1" smtClean="0"/>
              <a:t>світло</a:t>
            </a:r>
            <a:r>
              <a:rPr lang="ru-RU" sz="1800" dirty="0" smtClean="0"/>
              <a:t>- </a:t>
            </a:r>
            <a:r>
              <a:rPr lang="ru-RU" sz="1800" dirty="0" err="1" smtClean="0"/>
              <a:t>і</a:t>
            </a:r>
            <a:r>
              <a:rPr lang="ru-RU" sz="1800" dirty="0" smtClean="0"/>
              <a:t> </a:t>
            </a:r>
            <a:r>
              <a:rPr lang="ru-RU" sz="1800" dirty="0" err="1" smtClean="0"/>
              <a:t>темно-зелених</a:t>
            </a:r>
            <a:r>
              <a:rPr lang="ru-RU" sz="1800" dirty="0" smtClean="0"/>
              <a:t>, </a:t>
            </a:r>
            <a:r>
              <a:rPr lang="ru-RU" sz="1800" dirty="0" err="1" smtClean="0"/>
              <a:t>жовтих</a:t>
            </a:r>
            <a:r>
              <a:rPr lang="ru-RU" sz="1800" dirty="0" smtClean="0"/>
              <a:t> </a:t>
            </a:r>
            <a:r>
              <a:rPr lang="ru-RU" sz="1800" dirty="0" err="1" smtClean="0"/>
              <a:t>і</a:t>
            </a:r>
            <a:r>
              <a:rPr lang="ru-RU" sz="1800" dirty="0" smtClean="0"/>
              <a:t> </a:t>
            </a:r>
            <a:r>
              <a:rPr lang="ru-RU" sz="1800" dirty="0" err="1" smtClean="0"/>
              <a:t>зелених</a:t>
            </a:r>
            <a:r>
              <a:rPr lang="ru-RU" sz="1800" dirty="0" smtClean="0"/>
              <a:t> </a:t>
            </a:r>
            <a:r>
              <a:rPr lang="ru-RU" sz="1800" dirty="0" err="1" smtClean="0"/>
              <a:t>ділянок</a:t>
            </a:r>
            <a:r>
              <a:rPr lang="ru-RU" sz="1800" dirty="0" smtClean="0"/>
              <a:t> листу, </a:t>
            </a:r>
            <a:r>
              <a:rPr lang="ru-RU" sz="1800" dirty="0" err="1" smtClean="0"/>
              <a:t>поява</a:t>
            </a:r>
            <a:r>
              <a:rPr lang="ru-RU" sz="1800" dirty="0" smtClean="0"/>
              <a:t> </a:t>
            </a:r>
            <a:r>
              <a:rPr lang="ru-RU" sz="1800" dirty="0" err="1" smtClean="0"/>
              <a:t>некротичних</a:t>
            </a:r>
            <a:r>
              <a:rPr lang="ru-RU" sz="1800" dirty="0" smtClean="0"/>
              <a:t> </a:t>
            </a:r>
            <a:r>
              <a:rPr lang="ru-RU" sz="1800" dirty="0" err="1" smtClean="0"/>
              <a:t>плям</a:t>
            </a:r>
            <a:r>
              <a:rPr lang="ru-RU" sz="1800" dirty="0" smtClean="0"/>
              <a:t>, </a:t>
            </a:r>
            <a:r>
              <a:rPr lang="ru-RU" sz="1800" dirty="0" err="1" smtClean="0"/>
              <a:t>штрихів</a:t>
            </a:r>
            <a:r>
              <a:rPr lang="ru-RU" sz="1800" dirty="0" smtClean="0"/>
              <a:t>, </a:t>
            </a:r>
            <a:r>
              <a:rPr lang="ru-RU" sz="1800" dirty="0" err="1" smtClean="0"/>
              <a:t>кілець</a:t>
            </a:r>
            <a:r>
              <a:rPr lang="ru-RU" sz="1800" dirty="0" smtClean="0"/>
              <a:t> </a:t>
            </a:r>
            <a:r>
              <a:rPr lang="ru-RU" sz="1800" dirty="0" err="1" smtClean="0"/>
              <a:t>і</a:t>
            </a:r>
            <a:r>
              <a:rPr lang="ru-RU" sz="1800" dirty="0" smtClean="0"/>
              <a:t> </a:t>
            </a:r>
            <a:r>
              <a:rPr lang="ru-RU" sz="1800" dirty="0" err="1" smtClean="0"/>
              <a:t>ін</a:t>
            </a:r>
            <a:r>
              <a:rPr lang="ru-RU" sz="1800" dirty="0" smtClean="0"/>
              <a:t>. . </a:t>
            </a:r>
            <a:r>
              <a:rPr lang="ru-RU" sz="1800" dirty="0" err="1" smtClean="0"/>
              <a:t>Такі</a:t>
            </a:r>
            <a:r>
              <a:rPr lang="ru-RU" sz="1800" dirty="0" smtClean="0"/>
              <a:t> </a:t>
            </a:r>
            <a:r>
              <a:rPr lang="ru-RU" sz="1800" dirty="0" err="1" smtClean="0"/>
              <a:t>симптоми</a:t>
            </a:r>
            <a:r>
              <a:rPr lang="ru-RU" sz="1800" dirty="0" smtClean="0"/>
              <a:t> </a:t>
            </a:r>
            <a:r>
              <a:rPr lang="ru-RU" sz="1800" dirty="0" err="1" smtClean="0"/>
              <a:t>виникають</a:t>
            </a:r>
            <a:r>
              <a:rPr lang="ru-RU" sz="1800" dirty="0" smtClean="0"/>
              <a:t> в </a:t>
            </a:r>
            <a:r>
              <a:rPr lang="ru-RU" sz="1800" dirty="0" err="1" smtClean="0"/>
              <a:t>результаті</a:t>
            </a:r>
            <a:r>
              <a:rPr lang="ru-RU" sz="1800" dirty="0" smtClean="0"/>
              <a:t> </a:t>
            </a:r>
            <a:r>
              <a:rPr lang="ru-RU" sz="1800" dirty="0" err="1" smtClean="0"/>
              <a:t>руйнування</a:t>
            </a:r>
            <a:r>
              <a:rPr lang="ru-RU" sz="1800" dirty="0" smtClean="0"/>
              <a:t> </a:t>
            </a:r>
            <a:r>
              <a:rPr lang="ru-RU" sz="1800" dirty="0" err="1" smtClean="0"/>
              <a:t>хлорофілу</a:t>
            </a:r>
            <a:r>
              <a:rPr lang="ru-RU" sz="1800" dirty="0" smtClean="0"/>
              <a:t> </a:t>
            </a:r>
            <a:r>
              <a:rPr lang="ru-RU" sz="1800" dirty="0" err="1" smtClean="0"/>
              <a:t>в</a:t>
            </a:r>
            <a:r>
              <a:rPr lang="ru-RU" sz="1800" dirty="0" smtClean="0"/>
              <a:t> </a:t>
            </a:r>
            <a:r>
              <a:rPr lang="ru-RU" sz="1800" dirty="0" err="1" smtClean="0"/>
              <a:t>уражених</a:t>
            </a:r>
            <a:r>
              <a:rPr lang="ru-RU" sz="1800" dirty="0" smtClean="0"/>
              <a:t> </a:t>
            </a:r>
            <a:r>
              <a:rPr lang="ru-RU" sz="1800" dirty="0" err="1" smtClean="0"/>
              <a:t>ділянках</a:t>
            </a:r>
            <a:r>
              <a:rPr lang="ru-RU" sz="1800" dirty="0" smtClean="0"/>
              <a:t> листу, </a:t>
            </a:r>
            <a:r>
              <a:rPr lang="ru-RU" sz="1800" dirty="0" err="1" smtClean="0"/>
              <a:t>використовування</a:t>
            </a:r>
            <a:r>
              <a:rPr lang="ru-RU" sz="1800" dirty="0" smtClean="0"/>
              <a:t> азоту </a:t>
            </a:r>
            <a:r>
              <a:rPr lang="ru-RU" sz="1800" dirty="0" err="1" smtClean="0"/>
              <a:t>і</a:t>
            </a:r>
            <a:r>
              <a:rPr lang="ru-RU" sz="1800" dirty="0" smtClean="0"/>
              <a:t> фосфору </a:t>
            </a:r>
            <a:r>
              <a:rPr lang="ru-RU" sz="1800" dirty="0" err="1" smtClean="0"/>
              <a:t>рослини</a:t>
            </a:r>
            <a:r>
              <a:rPr lang="ru-RU" sz="1800" dirty="0" smtClean="0"/>
              <a:t> для </a:t>
            </a:r>
            <a:r>
              <a:rPr lang="ru-RU" sz="1800" dirty="0" err="1" smtClean="0"/>
              <a:t>побудови</a:t>
            </a:r>
            <a:r>
              <a:rPr lang="ru-RU" sz="1800" dirty="0" smtClean="0"/>
              <a:t> </a:t>
            </a:r>
            <a:r>
              <a:rPr lang="ru-RU" sz="1800" dirty="0" err="1" smtClean="0"/>
              <a:t>вірусних</a:t>
            </a:r>
            <a:r>
              <a:rPr lang="ru-RU" sz="1800" dirty="0" smtClean="0"/>
              <a:t> </a:t>
            </a:r>
            <a:r>
              <a:rPr lang="ru-RU" sz="1800" dirty="0" err="1" smtClean="0"/>
              <a:t>частинок</a:t>
            </a:r>
            <a:r>
              <a:rPr lang="ru-RU" sz="1800" dirty="0" smtClean="0"/>
              <a:t>, а </a:t>
            </a:r>
            <a:r>
              <a:rPr lang="ru-RU" sz="1800" dirty="0" err="1" smtClean="0"/>
              <a:t>також</a:t>
            </a:r>
            <a:r>
              <a:rPr lang="ru-RU" sz="1800" dirty="0" smtClean="0"/>
              <a:t> </a:t>
            </a:r>
            <a:r>
              <a:rPr lang="ru-RU" sz="1800" dirty="0" err="1" smtClean="0"/>
              <a:t>посилення</a:t>
            </a:r>
            <a:r>
              <a:rPr lang="ru-RU" sz="1800" dirty="0" smtClean="0"/>
              <a:t> </a:t>
            </a:r>
            <a:r>
              <a:rPr lang="ru-RU" sz="1800" dirty="0" err="1" smtClean="0"/>
              <a:t>активності</a:t>
            </a:r>
            <a:r>
              <a:rPr lang="ru-RU" sz="1800" dirty="0" smtClean="0"/>
              <a:t> </a:t>
            </a:r>
            <a:r>
              <a:rPr lang="ru-RU" sz="1800" dirty="0" err="1" smtClean="0"/>
              <a:t>дихальних</a:t>
            </a:r>
            <a:r>
              <a:rPr lang="ru-RU" sz="1800" dirty="0" smtClean="0"/>
              <a:t> </a:t>
            </a:r>
            <a:r>
              <a:rPr lang="ru-RU" sz="1800" dirty="0" err="1" smtClean="0"/>
              <a:t>ферментів</a:t>
            </a:r>
            <a:r>
              <a:rPr lang="ru-RU" sz="1800" dirty="0" smtClean="0"/>
              <a:t> </a:t>
            </a:r>
            <a:r>
              <a:rPr lang="ru-RU" sz="1800" dirty="0" err="1" smtClean="0"/>
              <a:t>рослини</a:t>
            </a:r>
            <a:r>
              <a:rPr lang="ru-RU" sz="1800" dirty="0" smtClean="0"/>
              <a:t>. </a:t>
            </a:r>
            <a:r>
              <a:rPr lang="ru-RU" sz="1800" dirty="0" err="1" smtClean="0"/>
              <a:t>Деякі</a:t>
            </a:r>
            <a:r>
              <a:rPr lang="ru-RU" sz="1800" dirty="0" smtClean="0"/>
              <a:t> </a:t>
            </a:r>
            <a:r>
              <a:rPr lang="ru-RU" sz="1800" dirty="0" err="1" smtClean="0"/>
              <a:t>рослини</a:t>
            </a:r>
            <a:r>
              <a:rPr lang="ru-RU" sz="1800" dirty="0" smtClean="0"/>
              <a:t> </a:t>
            </a:r>
            <a:r>
              <a:rPr lang="ru-RU" sz="1800" dirty="0" err="1" smtClean="0"/>
              <a:t>реагують</a:t>
            </a:r>
            <a:r>
              <a:rPr lang="ru-RU" sz="1800" dirty="0" smtClean="0"/>
              <a:t> на </a:t>
            </a:r>
            <a:r>
              <a:rPr lang="ru-RU" sz="1800" dirty="0" err="1" smtClean="0"/>
              <a:t>вірусну</a:t>
            </a:r>
            <a:r>
              <a:rPr lang="ru-RU" sz="1800" dirty="0" smtClean="0"/>
              <a:t> </a:t>
            </a:r>
            <a:r>
              <a:rPr lang="ru-RU" sz="1800" dirty="0" err="1" smtClean="0"/>
              <a:t>інфекцію</a:t>
            </a:r>
            <a:r>
              <a:rPr lang="ru-RU" sz="1800" dirty="0" smtClean="0"/>
              <a:t> так </a:t>
            </a:r>
            <a:r>
              <a:rPr lang="ru-RU" sz="1800" dirty="0" err="1" smtClean="0"/>
              <a:t>різко</a:t>
            </a:r>
            <a:r>
              <a:rPr lang="ru-RU" sz="1800" dirty="0" smtClean="0"/>
              <a:t>, </a:t>
            </a:r>
            <a:r>
              <a:rPr lang="ru-RU" sz="1800" dirty="0" err="1" smtClean="0"/>
              <a:t>що</a:t>
            </a:r>
            <a:r>
              <a:rPr lang="ru-RU" sz="1800" dirty="0" smtClean="0"/>
              <a:t> в </a:t>
            </a:r>
            <a:r>
              <a:rPr lang="ru-RU" sz="1800" dirty="0" err="1" smtClean="0"/>
              <a:t>місці</a:t>
            </a:r>
            <a:r>
              <a:rPr lang="ru-RU" sz="1800" dirty="0" smtClean="0"/>
              <a:t> </a:t>
            </a:r>
            <a:r>
              <a:rPr lang="ru-RU" sz="1800" dirty="0" err="1" smtClean="0"/>
              <a:t>зараження</a:t>
            </a:r>
            <a:r>
              <a:rPr lang="ru-RU" sz="1800" dirty="0" smtClean="0"/>
              <a:t> </a:t>
            </a:r>
            <a:r>
              <a:rPr lang="ru-RU" sz="1800" dirty="0" err="1" smtClean="0"/>
              <a:t>з'являються</a:t>
            </a:r>
            <a:r>
              <a:rPr lang="ru-RU" sz="1800" dirty="0" smtClean="0"/>
              <a:t> </a:t>
            </a:r>
            <a:r>
              <a:rPr lang="ru-RU" sz="1800" dirty="0" err="1" smtClean="0"/>
              <a:t>дрібні</a:t>
            </a:r>
            <a:r>
              <a:rPr lang="ru-RU" sz="1800" dirty="0" smtClean="0"/>
              <a:t> </a:t>
            </a:r>
            <a:r>
              <a:rPr lang="ru-RU" sz="1800" dirty="0" err="1" smtClean="0"/>
              <a:t>ділянки</a:t>
            </a:r>
            <a:r>
              <a:rPr lang="ru-RU" sz="1800" dirty="0" smtClean="0"/>
              <a:t> </a:t>
            </a:r>
            <a:r>
              <a:rPr lang="ru-RU" sz="1800" dirty="0" err="1" smtClean="0"/>
              <a:t>відмерлої</a:t>
            </a:r>
            <a:r>
              <a:rPr lang="ru-RU" sz="1800" dirty="0" smtClean="0"/>
              <a:t> </a:t>
            </a:r>
            <a:r>
              <a:rPr lang="ru-RU" sz="1800" dirty="0" err="1" smtClean="0"/>
              <a:t>тканини</a:t>
            </a:r>
            <a:r>
              <a:rPr lang="ru-RU" sz="1800" dirty="0" smtClean="0"/>
              <a:t>, </a:t>
            </a:r>
            <a:r>
              <a:rPr lang="ru-RU" sz="1800" dirty="0" err="1" smtClean="0"/>
              <a:t>з</a:t>
            </a:r>
            <a:r>
              <a:rPr lang="ru-RU" sz="1800" dirty="0" smtClean="0"/>
              <a:t> </a:t>
            </a:r>
            <a:r>
              <a:rPr lang="ru-RU" sz="1800" dirty="0" err="1" smtClean="0"/>
              <a:t>яких</a:t>
            </a:r>
            <a:r>
              <a:rPr lang="ru-RU" sz="1800" dirty="0" smtClean="0"/>
              <a:t> </a:t>
            </a:r>
            <a:r>
              <a:rPr lang="ru-RU" sz="1800" dirty="0" err="1" smtClean="0"/>
              <a:t>вірусні</a:t>
            </a:r>
            <a:r>
              <a:rPr lang="ru-RU" sz="1800" dirty="0" smtClean="0"/>
              <a:t> </a:t>
            </a:r>
            <a:r>
              <a:rPr lang="ru-RU" sz="1800" dirty="0" err="1" smtClean="0"/>
              <a:t>частинки</a:t>
            </a:r>
            <a:r>
              <a:rPr lang="ru-RU" sz="1800" dirty="0" smtClean="0"/>
              <a:t> не </a:t>
            </a:r>
            <a:r>
              <a:rPr lang="ru-RU" sz="1800" dirty="0" err="1" smtClean="0"/>
              <a:t>можуть</a:t>
            </a:r>
            <a:r>
              <a:rPr lang="ru-RU" sz="1800" dirty="0" smtClean="0"/>
              <a:t> </a:t>
            </a:r>
            <a:r>
              <a:rPr lang="ru-RU" sz="1800" dirty="0" err="1" smtClean="0"/>
              <a:t>розповсюджуватися</a:t>
            </a:r>
            <a:r>
              <a:rPr lang="ru-RU" sz="1800" dirty="0" smtClean="0"/>
              <a:t>, </a:t>
            </a:r>
            <a:r>
              <a:rPr lang="ru-RU" sz="1800" dirty="0" err="1" smtClean="0"/>
              <a:t>тобто</a:t>
            </a:r>
            <a:r>
              <a:rPr lang="ru-RU" sz="1800" dirty="0" smtClean="0"/>
              <a:t> </a:t>
            </a:r>
            <a:r>
              <a:rPr lang="ru-RU" sz="1800" dirty="0" err="1" smtClean="0"/>
              <a:t>замість</a:t>
            </a:r>
            <a:r>
              <a:rPr lang="ru-RU" sz="1800" dirty="0" smtClean="0"/>
              <a:t> характерного для </a:t>
            </a:r>
            <a:r>
              <a:rPr lang="ru-RU" sz="1800" dirty="0" err="1" smtClean="0"/>
              <a:t>вірусів</a:t>
            </a:r>
            <a:r>
              <a:rPr lang="ru-RU" sz="1800" dirty="0" smtClean="0"/>
              <a:t> </a:t>
            </a:r>
            <a:r>
              <a:rPr lang="ru-RU" sz="1800" dirty="0" err="1" smtClean="0"/>
              <a:t>загального</a:t>
            </a:r>
            <a:r>
              <a:rPr lang="ru-RU" sz="1800" dirty="0" smtClean="0"/>
              <a:t> </a:t>
            </a:r>
            <a:r>
              <a:rPr lang="ru-RU" sz="1800" dirty="0" err="1" smtClean="0"/>
              <a:t>зараження</a:t>
            </a:r>
            <a:r>
              <a:rPr lang="ru-RU" sz="1800" dirty="0" smtClean="0"/>
              <a:t> </a:t>
            </a:r>
            <a:r>
              <a:rPr lang="ru-RU" sz="1800" dirty="0" err="1" smtClean="0"/>
              <a:t>спостерігається</a:t>
            </a:r>
            <a:r>
              <a:rPr lang="ru-RU" sz="1800" dirty="0" smtClean="0"/>
              <a:t> </a:t>
            </a:r>
            <a:r>
              <a:rPr lang="ru-RU" sz="1800" dirty="0" err="1" smtClean="0"/>
              <a:t>місцеве</a:t>
            </a:r>
            <a:r>
              <a:rPr lang="ru-RU" sz="1800" dirty="0" smtClean="0"/>
              <a:t>. </a:t>
            </a:r>
            <a:r>
              <a:rPr lang="ru-RU" sz="1800" dirty="0" err="1" smtClean="0"/>
              <a:t>Порушення</a:t>
            </a:r>
            <a:r>
              <a:rPr lang="ru-RU" sz="1800" dirty="0" smtClean="0"/>
              <a:t> </a:t>
            </a:r>
            <a:r>
              <a:rPr lang="ru-RU" sz="1800" dirty="0" err="1" smtClean="0"/>
              <a:t>форми</a:t>
            </a:r>
            <a:r>
              <a:rPr lang="ru-RU" sz="1800" dirty="0" smtClean="0"/>
              <a:t> </a:t>
            </a:r>
            <a:r>
              <a:rPr lang="ru-RU" sz="1800" dirty="0" err="1" smtClean="0"/>
              <a:t>уражених</a:t>
            </a:r>
            <a:r>
              <a:rPr lang="ru-RU" sz="1800" dirty="0" smtClean="0"/>
              <a:t> </a:t>
            </a:r>
            <a:r>
              <a:rPr lang="ru-RU" sz="1800" dirty="0" err="1" smtClean="0"/>
              <a:t>рослин</a:t>
            </a:r>
            <a:r>
              <a:rPr lang="ru-RU" sz="1800" dirty="0" smtClean="0"/>
              <a:t> при </a:t>
            </a:r>
            <a:r>
              <a:rPr lang="ru-RU" sz="1800" dirty="0" err="1" smtClean="0"/>
              <a:t>мозаїчних</a:t>
            </a:r>
            <a:r>
              <a:rPr lang="ru-RU" sz="1800" dirty="0" smtClean="0"/>
              <a:t> хворобах </a:t>
            </a:r>
            <a:r>
              <a:rPr lang="ru-RU" sz="1800" dirty="0" err="1" smtClean="0"/>
              <a:t>виявляється</a:t>
            </a:r>
            <a:r>
              <a:rPr lang="ru-RU" sz="1800" dirty="0" smtClean="0"/>
              <a:t>, як правило, </a:t>
            </a:r>
            <a:r>
              <a:rPr lang="ru-RU" sz="1800" dirty="0" err="1" smtClean="0"/>
              <a:t>тільки</a:t>
            </a:r>
            <a:r>
              <a:rPr lang="ru-RU" sz="1800" dirty="0" smtClean="0"/>
              <a:t> в межах </a:t>
            </a:r>
            <a:r>
              <a:rPr lang="ru-RU" sz="1800" dirty="0" err="1" smtClean="0"/>
              <a:t>ураженого</a:t>
            </a:r>
            <a:r>
              <a:rPr lang="ru-RU" sz="1800" dirty="0" smtClean="0"/>
              <a:t> </a:t>
            </a:r>
            <a:r>
              <a:rPr lang="ru-RU" sz="1800" dirty="0" err="1" smtClean="0"/>
              <a:t>листя</a:t>
            </a:r>
            <a:r>
              <a:rPr lang="ru-RU" sz="1800" dirty="0" smtClean="0"/>
              <a:t> (</a:t>
            </a:r>
            <a:r>
              <a:rPr lang="ru-RU" sz="1800" dirty="0" err="1" smtClean="0"/>
              <a:t>зморшкуватість</a:t>
            </a:r>
            <a:r>
              <a:rPr lang="ru-RU" sz="1800" dirty="0" smtClean="0"/>
              <a:t> </a:t>
            </a:r>
            <a:r>
              <a:rPr lang="ru-RU" sz="1800" dirty="0" err="1" smtClean="0"/>
              <a:t>листя</a:t>
            </a:r>
            <a:r>
              <a:rPr lang="ru-RU" sz="1800" dirty="0" smtClean="0"/>
              <a:t> в </a:t>
            </a:r>
            <a:r>
              <a:rPr lang="ru-RU" sz="1800" dirty="0" err="1" smtClean="0"/>
              <a:t>результаті</a:t>
            </a:r>
            <a:r>
              <a:rPr lang="ru-RU" sz="1800" dirty="0" smtClean="0"/>
              <a:t> </a:t>
            </a:r>
            <a:r>
              <a:rPr lang="ru-RU" sz="1800" dirty="0" err="1" smtClean="0"/>
              <a:t>нерівномірного</a:t>
            </a:r>
            <a:r>
              <a:rPr lang="ru-RU" sz="1800" dirty="0" smtClean="0"/>
              <a:t> </a:t>
            </a:r>
            <a:r>
              <a:rPr lang="ru-RU" sz="1800" dirty="0" err="1" smtClean="0"/>
              <a:t>зростання</a:t>
            </a:r>
            <a:r>
              <a:rPr lang="ru-RU" sz="1800" dirty="0" smtClean="0"/>
              <a:t> </a:t>
            </a:r>
            <a:r>
              <a:rPr lang="ru-RU" sz="1800" dirty="0" err="1" smtClean="0"/>
              <a:t>мезофілла</a:t>
            </a:r>
            <a:r>
              <a:rPr lang="ru-RU" sz="1800" dirty="0" smtClean="0"/>
              <a:t> </a:t>
            </a:r>
            <a:r>
              <a:rPr lang="ru-RU" sz="1800" dirty="0" err="1" smtClean="0"/>
              <a:t>і</a:t>
            </a:r>
            <a:r>
              <a:rPr lang="ru-RU" sz="1800" dirty="0" smtClean="0"/>
              <a:t> жилок).</a:t>
            </a:r>
            <a:br>
              <a:rPr lang="ru-RU" sz="1800" dirty="0" smtClean="0"/>
            </a:br>
            <a:r>
              <a:rPr lang="ru-RU" sz="1800" dirty="0" smtClean="0"/>
              <a:t/>
            </a:r>
            <a:br>
              <a:rPr lang="ru-RU" sz="1800" dirty="0" smtClean="0"/>
            </a:br>
            <a:endParaRPr lang="ru-RU" sz="1800" dirty="0"/>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01122" cy="6572296"/>
          </a:xfrm>
        </p:spPr>
        <p:txBody>
          <a:bodyPr/>
          <a:lstStyle/>
          <a:p>
            <a:pPr algn="ctr"/>
            <a:r>
              <a:rPr lang="uk-UA"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Біла </a:t>
            </a:r>
            <a:r>
              <a:rPr lang="uk-UA"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мозайка</a:t>
            </a:r>
            <a:endParaRPr lang="ru-RU" sz="2400"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pic>
        <p:nvPicPr>
          <p:cNvPr id="4" name="Рисунок 3" descr="mozaichnye-bolezni-rastenij_1.jpg"/>
          <p:cNvPicPr>
            <a:picLocks noChangeAspect="1"/>
          </p:cNvPicPr>
          <p:nvPr/>
        </p:nvPicPr>
        <p:blipFill>
          <a:blip r:embed="rId2"/>
          <a:stretch>
            <a:fillRect/>
          </a:stretch>
        </p:blipFill>
        <p:spPr>
          <a:xfrm>
            <a:off x="428596" y="642918"/>
            <a:ext cx="8501122" cy="607223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429684" cy="6500858"/>
          </a:xfrm>
        </p:spPr>
        <p:txBody>
          <a:bodyPr/>
          <a:lstStyle/>
          <a:p>
            <a:pPr fontAlgn="base"/>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Заходи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боротьби</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a:t>
            </a:r>
            <a:r>
              <a:rPr lang="ru-RU" sz="1800" b="1" dirty="0" smtClean="0"/>
              <a:t/>
            </a:r>
            <a:br>
              <a:rPr lang="ru-RU" sz="1800" b="1" dirty="0" smtClean="0"/>
            </a:br>
            <a:r>
              <a:rPr lang="ru-RU" sz="1800" dirty="0" err="1" smtClean="0"/>
              <a:t>Точне</a:t>
            </a:r>
            <a:r>
              <a:rPr lang="ru-RU" sz="1800" dirty="0" smtClean="0"/>
              <a:t> </a:t>
            </a:r>
            <a:r>
              <a:rPr lang="ru-RU" sz="1800" dirty="0" err="1" smtClean="0"/>
              <a:t>визначення</a:t>
            </a:r>
            <a:r>
              <a:rPr lang="ru-RU" sz="1800" dirty="0" smtClean="0"/>
              <a:t> конкретного </a:t>
            </a:r>
            <a:r>
              <a:rPr lang="ru-RU" sz="1800" dirty="0" err="1" smtClean="0"/>
              <a:t>вірусного</a:t>
            </a:r>
            <a:r>
              <a:rPr lang="ru-RU" sz="1800" dirty="0" smtClean="0"/>
              <a:t> </a:t>
            </a:r>
            <a:r>
              <a:rPr lang="ru-RU" sz="1800" dirty="0" err="1" smtClean="0"/>
              <a:t>захворювання</a:t>
            </a:r>
            <a:r>
              <a:rPr lang="ru-RU" sz="1800" dirty="0" smtClean="0"/>
              <a:t> </a:t>
            </a:r>
            <a:r>
              <a:rPr lang="ru-RU" sz="1800" dirty="0" err="1" smtClean="0"/>
              <a:t>представляє</a:t>
            </a:r>
            <a:r>
              <a:rPr lang="ru-RU" sz="1800" dirty="0" smtClean="0"/>
              <a:t> </a:t>
            </a:r>
            <a:r>
              <a:rPr lang="ru-RU" sz="1800" dirty="0" err="1" smtClean="0"/>
              <a:t>великі</a:t>
            </a:r>
            <a:r>
              <a:rPr lang="ru-RU" sz="1800" dirty="0" smtClean="0"/>
              <a:t> </a:t>
            </a:r>
            <a:r>
              <a:rPr lang="ru-RU" sz="1800" dirty="0" err="1" smtClean="0"/>
              <a:t>труднощі</a:t>
            </a:r>
            <a:r>
              <a:rPr lang="ru-RU" sz="1800" dirty="0" smtClean="0"/>
              <a:t>. </a:t>
            </a:r>
            <a:r>
              <a:rPr lang="ru-RU" sz="1800" dirty="0" err="1" smtClean="0"/>
              <a:t>Безпосередня</a:t>
            </a:r>
            <a:r>
              <a:rPr lang="ru-RU" sz="1800" dirty="0" smtClean="0"/>
              <a:t> </a:t>
            </a:r>
            <a:r>
              <a:rPr lang="ru-RU" sz="1800" dirty="0" err="1" smtClean="0"/>
              <a:t>боротьба</a:t>
            </a:r>
            <a:r>
              <a:rPr lang="ru-RU" sz="1800" dirty="0" smtClean="0"/>
              <a:t> </a:t>
            </a:r>
            <a:r>
              <a:rPr lang="ru-RU" sz="1800" dirty="0" err="1" smtClean="0"/>
              <a:t>з</a:t>
            </a:r>
            <a:r>
              <a:rPr lang="ru-RU" sz="1800" dirty="0" smtClean="0"/>
              <a:t> </a:t>
            </a:r>
            <a:r>
              <a:rPr lang="ru-RU" sz="1800" dirty="0" err="1" smtClean="0"/>
              <a:t>вірусами</a:t>
            </a:r>
            <a:r>
              <a:rPr lang="ru-RU" sz="1800" dirty="0" smtClean="0"/>
              <a:t> </a:t>
            </a:r>
            <a:r>
              <a:rPr lang="ru-RU" sz="1800" dirty="0" err="1" smtClean="0"/>
              <a:t>хімічними</a:t>
            </a:r>
            <a:r>
              <a:rPr lang="ru-RU" sz="1800" dirty="0" smtClean="0"/>
              <a:t> препаратами </a:t>
            </a:r>
            <a:r>
              <a:rPr lang="ru-RU" sz="1800" dirty="0" err="1" smtClean="0"/>
              <a:t>неможлива</a:t>
            </a:r>
            <a:r>
              <a:rPr lang="ru-RU" sz="1800" dirty="0" smtClean="0"/>
              <a:t>. </a:t>
            </a:r>
            <a:r>
              <a:rPr lang="ru-RU" sz="1800" dirty="0" err="1" smtClean="0"/>
              <a:t>Набагато</a:t>
            </a:r>
            <a:r>
              <a:rPr lang="ru-RU" sz="1800" dirty="0" smtClean="0"/>
              <a:t> </a:t>
            </a:r>
            <a:r>
              <a:rPr lang="ru-RU" sz="1800" dirty="0" err="1" smtClean="0"/>
              <a:t>простіше</a:t>
            </a:r>
            <a:r>
              <a:rPr lang="ru-RU" sz="1800" dirty="0" smtClean="0"/>
              <a:t> </a:t>
            </a:r>
            <a:r>
              <a:rPr lang="ru-RU" sz="1800" dirty="0" err="1" smtClean="0"/>
              <a:t>і</a:t>
            </a:r>
            <a:r>
              <a:rPr lang="ru-RU" sz="1800" dirty="0" smtClean="0"/>
              <a:t> </a:t>
            </a:r>
            <a:r>
              <a:rPr lang="ru-RU" sz="1800" dirty="0" err="1" smtClean="0"/>
              <a:t>надійніше</a:t>
            </a:r>
            <a:r>
              <a:rPr lang="ru-RU" sz="1800" dirty="0" smtClean="0"/>
              <a:t> </a:t>
            </a:r>
            <a:r>
              <a:rPr lang="ru-RU" sz="1800" dirty="0" err="1" smtClean="0"/>
              <a:t>попередити</a:t>
            </a:r>
            <a:r>
              <a:rPr lang="ru-RU" sz="1800" dirty="0" smtClean="0"/>
              <a:t> </a:t>
            </a:r>
            <a:r>
              <a:rPr lang="ru-RU" sz="1800" dirty="0" err="1" smtClean="0"/>
              <a:t>захворювання</a:t>
            </a:r>
            <a:r>
              <a:rPr lang="ru-RU" sz="1800" dirty="0" smtClean="0"/>
              <a:t>, </a:t>
            </a:r>
            <a:r>
              <a:rPr lang="ru-RU" sz="1800" dirty="0" err="1" smtClean="0"/>
              <a:t>проводячи</a:t>
            </a:r>
            <a:r>
              <a:rPr lang="ru-RU" sz="1800" dirty="0" smtClean="0"/>
              <a:t> </a:t>
            </a:r>
            <a:r>
              <a:rPr lang="ru-RU" sz="1800" dirty="0" err="1" smtClean="0"/>
              <a:t>боротьбу</a:t>
            </a:r>
            <a:r>
              <a:rPr lang="ru-RU" sz="1800" dirty="0" smtClean="0"/>
              <a:t> </a:t>
            </a:r>
            <a:r>
              <a:rPr lang="ru-RU" sz="1800" dirty="0" err="1" smtClean="0"/>
              <a:t>з</a:t>
            </a:r>
            <a:r>
              <a:rPr lang="ru-RU" sz="1800" dirty="0" smtClean="0"/>
              <a:t> </a:t>
            </a:r>
            <a:r>
              <a:rPr lang="ru-RU" sz="1800" dirty="0" err="1" smtClean="0"/>
              <a:t>комахами</a:t>
            </a:r>
            <a:r>
              <a:rPr lang="ru-RU" sz="1800" dirty="0" smtClean="0"/>
              <a:t>, </a:t>
            </a:r>
            <a:r>
              <a:rPr lang="ru-RU" sz="1800" dirty="0" err="1" smtClean="0"/>
              <a:t>що</a:t>
            </a:r>
            <a:r>
              <a:rPr lang="ru-RU" sz="1800" dirty="0" smtClean="0"/>
              <a:t> </a:t>
            </a:r>
            <a:r>
              <a:rPr lang="ru-RU" sz="1800" dirty="0" err="1" smtClean="0"/>
              <a:t>смокчуть</a:t>
            </a:r>
            <a:r>
              <a:rPr lang="ru-RU" sz="1800" dirty="0" smtClean="0"/>
              <a:t>, </a:t>
            </a:r>
            <a:r>
              <a:rPr lang="ru-RU" sz="1800" dirty="0" err="1" smtClean="0"/>
              <a:t>які</a:t>
            </a:r>
            <a:r>
              <a:rPr lang="ru-RU" sz="1800" dirty="0" smtClean="0"/>
              <a:t>, як правило, </a:t>
            </a:r>
            <a:r>
              <a:rPr lang="ru-RU" sz="1800" dirty="0" err="1" smtClean="0"/>
              <a:t>є</a:t>
            </a:r>
            <a:r>
              <a:rPr lang="ru-RU" sz="1800" dirty="0" smtClean="0"/>
              <a:t> </a:t>
            </a:r>
            <a:r>
              <a:rPr lang="ru-RU" sz="1800" dirty="0" err="1" smtClean="0"/>
              <a:t>переносниками</a:t>
            </a:r>
            <a:r>
              <a:rPr lang="ru-RU" sz="1800" dirty="0" smtClean="0"/>
              <a:t> </a:t>
            </a:r>
            <a:r>
              <a:rPr lang="ru-RU" sz="1800" dirty="0" err="1" smtClean="0"/>
              <a:t>збудників</a:t>
            </a:r>
            <a:r>
              <a:rPr lang="ru-RU" sz="1800" dirty="0" smtClean="0"/>
              <a:t>. </a:t>
            </a:r>
            <a:r>
              <a:rPr lang="ru-RU" sz="1800" dirty="0" err="1" smtClean="0"/>
              <a:t>Переносниками</a:t>
            </a:r>
            <a:r>
              <a:rPr lang="ru-RU" sz="1800" dirty="0" smtClean="0"/>
              <a:t> </a:t>
            </a:r>
            <a:r>
              <a:rPr lang="ru-RU" sz="1800" dirty="0" err="1" smtClean="0"/>
              <a:t>вірусів</a:t>
            </a:r>
            <a:r>
              <a:rPr lang="ru-RU" sz="1800" dirty="0" smtClean="0"/>
              <a:t> </a:t>
            </a:r>
            <a:r>
              <a:rPr lang="ru-RU" sz="1800" dirty="0" err="1" smtClean="0"/>
              <a:t>кімнатних</a:t>
            </a:r>
            <a:r>
              <a:rPr lang="ru-RU" sz="1800" dirty="0" smtClean="0"/>
              <a:t> </a:t>
            </a:r>
            <a:r>
              <a:rPr lang="ru-RU" sz="1800" dirty="0" err="1" smtClean="0"/>
              <a:t>квітів</a:t>
            </a:r>
            <a:r>
              <a:rPr lang="ru-RU" sz="1800" dirty="0" smtClean="0"/>
              <a:t> </a:t>
            </a:r>
            <a:r>
              <a:rPr lang="ru-RU" sz="1800" dirty="0" err="1" smtClean="0"/>
              <a:t>є</a:t>
            </a:r>
            <a:r>
              <a:rPr lang="ru-RU" sz="1800" dirty="0" smtClean="0"/>
              <a:t> </a:t>
            </a:r>
            <a:r>
              <a:rPr lang="ru-RU" sz="1800" dirty="0" err="1" smtClean="0"/>
              <a:t>попелиці</a:t>
            </a:r>
            <a:r>
              <a:rPr lang="ru-RU" sz="1800" dirty="0" smtClean="0"/>
              <a:t> та </a:t>
            </a:r>
            <a:r>
              <a:rPr lang="ru-RU" sz="1800" dirty="0" err="1" smtClean="0"/>
              <a:t>трипси</a:t>
            </a:r>
            <a:r>
              <a:rPr lang="ru-RU" sz="1800" dirty="0" smtClean="0"/>
              <a:t>. Але </a:t>
            </a:r>
            <a:r>
              <a:rPr lang="ru-RU" sz="1800" dirty="0" err="1" smtClean="0"/>
              <a:t>дуже</a:t>
            </a:r>
            <a:r>
              <a:rPr lang="ru-RU" sz="1800" dirty="0" smtClean="0"/>
              <a:t> часто </a:t>
            </a:r>
            <a:r>
              <a:rPr lang="ru-RU" sz="1800" dirty="0" err="1" smtClean="0"/>
              <a:t>інфекція</a:t>
            </a:r>
            <a:r>
              <a:rPr lang="ru-RU" sz="1800" dirty="0" smtClean="0"/>
              <a:t> заноситься </a:t>
            </a:r>
            <a:r>
              <a:rPr lang="ru-RU" sz="1800" dirty="0" err="1" smtClean="0"/>
              <a:t>ще</a:t>
            </a:r>
            <a:r>
              <a:rPr lang="ru-RU" sz="1800" dirty="0" smtClean="0"/>
              <a:t> до того, як </a:t>
            </a:r>
            <a:r>
              <a:rPr lang="ru-RU" sz="1800" dirty="0" err="1" smtClean="0"/>
              <a:t>рослина</a:t>
            </a:r>
            <a:r>
              <a:rPr lang="ru-RU" sz="1800" dirty="0" smtClean="0"/>
              <a:t> </a:t>
            </a:r>
            <a:r>
              <a:rPr lang="ru-RU" sz="1800" dirty="0" err="1" smtClean="0"/>
              <a:t>надійде</a:t>
            </a:r>
            <a:r>
              <a:rPr lang="ru-RU" sz="1800" dirty="0" smtClean="0"/>
              <a:t> в продаж через </a:t>
            </a:r>
            <a:r>
              <a:rPr lang="ru-RU" sz="1800" dirty="0" err="1" smtClean="0"/>
              <a:t>пошкоджені</a:t>
            </a:r>
            <a:r>
              <a:rPr lang="ru-RU" sz="1800" dirty="0" smtClean="0"/>
              <a:t> </a:t>
            </a:r>
            <a:r>
              <a:rPr lang="ru-RU" sz="1800" dirty="0" err="1" smtClean="0"/>
              <a:t>долі</a:t>
            </a:r>
            <a:r>
              <a:rPr lang="ru-RU" sz="1800" dirty="0" smtClean="0"/>
              <a:t> </a:t>
            </a:r>
            <a:r>
              <a:rPr lang="ru-RU" sz="1800" dirty="0" err="1" smtClean="0"/>
              <a:t>коренів</a:t>
            </a:r>
            <a:r>
              <a:rPr lang="ru-RU" sz="1800" dirty="0" smtClean="0"/>
              <a:t> </a:t>
            </a:r>
            <a:r>
              <a:rPr lang="ru-RU" sz="1800" dirty="0" err="1" smtClean="0"/>
              <a:t>або</a:t>
            </a:r>
            <a:r>
              <a:rPr lang="ru-RU" sz="1800" dirty="0" smtClean="0"/>
              <a:t> ранки на стеблах </a:t>
            </a:r>
            <a:r>
              <a:rPr lang="ru-RU" sz="1800" dirty="0" err="1" smtClean="0"/>
              <a:t>і</a:t>
            </a:r>
            <a:r>
              <a:rPr lang="ru-RU" sz="1800" dirty="0" smtClean="0"/>
              <a:t> листках. </a:t>
            </a:r>
            <a:r>
              <a:rPr lang="ru-RU" sz="1800" dirty="0" err="1" smtClean="0"/>
              <a:t>Всі</a:t>
            </a:r>
            <a:r>
              <a:rPr lang="ru-RU" sz="1800" dirty="0" smtClean="0"/>
              <a:t> </a:t>
            </a:r>
            <a:r>
              <a:rPr lang="ru-RU" sz="1800" dirty="0" err="1" smtClean="0"/>
              <a:t>уражені</a:t>
            </a:r>
            <a:r>
              <a:rPr lang="ru-RU" sz="1800" dirty="0" smtClean="0"/>
              <a:t> </a:t>
            </a:r>
            <a:r>
              <a:rPr lang="ru-RU" sz="1800" dirty="0" err="1" smtClean="0"/>
              <a:t>частини</a:t>
            </a:r>
            <a:r>
              <a:rPr lang="ru-RU" sz="1800" dirty="0" smtClean="0"/>
              <a:t> </a:t>
            </a:r>
            <a:r>
              <a:rPr lang="ru-RU" sz="1800" dirty="0" err="1" smtClean="0"/>
              <a:t>рослини</a:t>
            </a:r>
            <a:r>
              <a:rPr lang="ru-RU" sz="1800" dirty="0" smtClean="0"/>
              <a:t> </a:t>
            </a:r>
            <a:r>
              <a:rPr lang="ru-RU" sz="1800" dirty="0" err="1" smtClean="0"/>
              <a:t>необхідно</a:t>
            </a:r>
            <a:r>
              <a:rPr lang="ru-RU" sz="1800" dirty="0" smtClean="0"/>
              <a:t> </a:t>
            </a:r>
            <a:r>
              <a:rPr lang="ru-RU" sz="1800" dirty="0" err="1" smtClean="0"/>
              <a:t>видалити</a:t>
            </a:r>
            <a:r>
              <a:rPr lang="ru-RU" sz="1800" dirty="0" smtClean="0"/>
              <a:t> </a:t>
            </a:r>
            <a:r>
              <a:rPr lang="ru-RU" sz="1800" dirty="0" err="1" smtClean="0"/>
              <a:t>і</a:t>
            </a:r>
            <a:r>
              <a:rPr lang="ru-RU" sz="1800" dirty="0" smtClean="0"/>
              <a:t> </a:t>
            </a:r>
            <a:r>
              <a:rPr lang="ru-RU" sz="1800" dirty="0" err="1" smtClean="0"/>
              <a:t>знищити</a:t>
            </a:r>
            <a:r>
              <a:rPr lang="ru-RU" sz="1800" dirty="0" smtClean="0"/>
              <a:t>. </a:t>
            </a:r>
            <a:r>
              <a:rPr lang="ru-RU" sz="1800" dirty="0" err="1" smtClean="0"/>
              <a:t>Після</a:t>
            </a:r>
            <a:r>
              <a:rPr lang="ru-RU" sz="1800" dirty="0" smtClean="0"/>
              <a:t> </a:t>
            </a:r>
            <a:r>
              <a:rPr lang="ru-RU" sz="1800" dirty="0" err="1" smtClean="0"/>
              <a:t>роботи</a:t>
            </a:r>
            <a:r>
              <a:rPr lang="ru-RU" sz="1800" dirty="0" smtClean="0"/>
              <a:t> руки </a:t>
            </a:r>
            <a:r>
              <a:rPr lang="ru-RU" sz="1800" dirty="0" err="1" smtClean="0"/>
              <a:t>відразу</a:t>
            </a:r>
            <a:r>
              <a:rPr lang="ru-RU" sz="1800" dirty="0" smtClean="0"/>
              <a:t> ж </a:t>
            </a:r>
            <a:r>
              <a:rPr lang="ru-RU" sz="1800" dirty="0" err="1" smtClean="0"/>
              <a:t>ретельно</a:t>
            </a:r>
            <a:r>
              <a:rPr lang="ru-RU" sz="1800" dirty="0" smtClean="0"/>
              <a:t> </a:t>
            </a:r>
            <a:r>
              <a:rPr lang="ru-RU" sz="1800" dirty="0" err="1" smtClean="0"/>
              <a:t>вимити</a:t>
            </a:r>
            <a:r>
              <a:rPr lang="ru-RU" sz="1800" dirty="0" smtClean="0"/>
              <a:t> </a:t>
            </a:r>
            <a:r>
              <a:rPr lang="ru-RU" sz="1800" dirty="0" err="1" smtClean="0"/>
              <a:t>з</a:t>
            </a:r>
            <a:r>
              <a:rPr lang="ru-RU" sz="1800" dirty="0" smtClean="0"/>
              <a:t> милом, а </a:t>
            </a:r>
            <a:r>
              <a:rPr lang="ru-RU" sz="1800" dirty="0" err="1" smtClean="0"/>
              <a:t>використовуваний</a:t>
            </a:r>
            <a:r>
              <a:rPr lang="ru-RU" sz="1800" dirty="0" smtClean="0"/>
              <a:t> </a:t>
            </a:r>
            <a:r>
              <a:rPr lang="ru-RU" sz="1800" dirty="0" err="1" smtClean="0"/>
              <a:t>інвентар</a:t>
            </a:r>
            <a:r>
              <a:rPr lang="ru-RU" sz="1800" dirty="0" smtClean="0"/>
              <a:t> </a:t>
            </a:r>
            <a:r>
              <a:rPr lang="ru-RU" sz="1800" dirty="0" err="1" smtClean="0"/>
              <a:t>ще</a:t>
            </a:r>
            <a:r>
              <a:rPr lang="ru-RU" sz="1800" dirty="0" smtClean="0"/>
              <a:t> </a:t>
            </a:r>
            <a:r>
              <a:rPr lang="ru-RU" sz="1800" dirty="0" err="1" smtClean="0"/>
              <a:t>й</a:t>
            </a:r>
            <a:r>
              <a:rPr lang="ru-RU" sz="1800" dirty="0" smtClean="0"/>
              <a:t> </a:t>
            </a:r>
            <a:r>
              <a:rPr lang="ru-RU" sz="1800" dirty="0" err="1" smtClean="0"/>
              <a:t>протерти</a:t>
            </a:r>
            <a:r>
              <a:rPr lang="ru-RU" sz="1800" dirty="0" smtClean="0"/>
              <a:t> спиртом. </a:t>
            </a:r>
            <a:r>
              <a:rPr lang="ru-RU" sz="1800" dirty="0" err="1" smtClean="0"/>
              <a:t>Живці</a:t>
            </a:r>
            <a:r>
              <a:rPr lang="ru-RU" sz="1800" dirty="0" smtClean="0"/>
              <a:t> </a:t>
            </a:r>
            <a:r>
              <a:rPr lang="ru-RU" sz="1800" dirty="0" err="1" smtClean="0"/>
              <a:t>брати</a:t>
            </a:r>
            <a:r>
              <a:rPr lang="ru-RU" sz="1800" dirty="0" smtClean="0"/>
              <a:t> </a:t>
            </a:r>
            <a:r>
              <a:rPr lang="ru-RU" sz="1800" dirty="0" err="1" smtClean="0"/>
              <a:t>тільки</a:t>
            </a:r>
            <a:r>
              <a:rPr lang="ru-RU" sz="1800" dirty="0" smtClean="0"/>
              <a:t> </a:t>
            </a:r>
            <a:r>
              <a:rPr lang="ru-RU" sz="1800" dirty="0" err="1" smtClean="0"/>
              <a:t>зі</a:t>
            </a:r>
            <a:r>
              <a:rPr lang="ru-RU" sz="1800" dirty="0" smtClean="0"/>
              <a:t> </a:t>
            </a:r>
            <a:r>
              <a:rPr lang="ru-RU" sz="1800" dirty="0" err="1" smtClean="0"/>
              <a:t>здорових</a:t>
            </a:r>
            <a:r>
              <a:rPr lang="ru-RU" sz="1800" dirty="0" smtClean="0"/>
              <a:t> </a:t>
            </a:r>
            <a:r>
              <a:rPr lang="ru-RU" sz="1800" dirty="0" err="1" smtClean="0"/>
              <a:t>рослин</a:t>
            </a:r>
            <a:r>
              <a:rPr lang="ru-RU" sz="1800" dirty="0" smtClean="0"/>
              <a:t>. У </a:t>
            </a:r>
            <a:r>
              <a:rPr lang="ru-RU" sz="1800" dirty="0" err="1" smtClean="0"/>
              <a:t>сухий</a:t>
            </a:r>
            <a:r>
              <a:rPr lang="ru-RU" sz="1800" dirty="0" smtClean="0"/>
              <a:t> </a:t>
            </a:r>
            <a:r>
              <a:rPr lang="ru-RU" sz="1800" dirty="0" err="1" smtClean="0"/>
              <a:t>і</a:t>
            </a:r>
            <a:r>
              <a:rPr lang="ru-RU" sz="1800" dirty="0" smtClean="0"/>
              <a:t> жаркий час </a:t>
            </a:r>
            <a:r>
              <a:rPr lang="ru-RU" sz="1800" dirty="0" err="1" smtClean="0"/>
              <a:t>рослину</a:t>
            </a:r>
            <a:r>
              <a:rPr lang="ru-RU" sz="1800" dirty="0" smtClean="0"/>
              <a:t> </a:t>
            </a:r>
            <a:r>
              <a:rPr lang="ru-RU" sz="1800" dirty="0" err="1" smtClean="0"/>
              <a:t>притіняти</a:t>
            </a:r>
            <a:r>
              <a:rPr lang="ru-RU" sz="1800" dirty="0" smtClean="0"/>
              <a:t> </a:t>
            </a:r>
            <a:r>
              <a:rPr lang="ru-RU" sz="1800" dirty="0" err="1" smtClean="0"/>
              <a:t>і</a:t>
            </a:r>
            <a:r>
              <a:rPr lang="ru-RU" sz="1800" dirty="0" smtClean="0"/>
              <a:t> </a:t>
            </a:r>
            <a:r>
              <a:rPr lang="ru-RU" sz="1800" dirty="0" err="1" smtClean="0"/>
              <a:t>частіше</a:t>
            </a:r>
            <a:r>
              <a:rPr lang="ru-RU" sz="1800" dirty="0" smtClean="0"/>
              <a:t> </a:t>
            </a:r>
            <a:r>
              <a:rPr lang="ru-RU" sz="1800" dirty="0" err="1" smtClean="0"/>
              <a:t>обприскувати</a:t>
            </a:r>
            <a:r>
              <a:rPr lang="ru-RU" sz="1800" dirty="0" smtClean="0"/>
              <a:t>.</a:t>
            </a:r>
            <a:br>
              <a:rPr lang="ru-RU" sz="1800" dirty="0" smtClean="0"/>
            </a:br>
            <a:r>
              <a:rPr lang="ru-RU" dirty="0" smtClean="0"/>
              <a:t/>
            </a:r>
            <a:br>
              <a:rPr lang="ru-RU" dirty="0" smtClean="0"/>
            </a:br>
            <a:endParaRPr lang="ru-RU" dirty="0"/>
          </a:p>
        </p:txBody>
      </p:sp>
      <p:pic>
        <p:nvPicPr>
          <p:cNvPr id="4" name="Рисунок 3" descr="Без названия (6).jpg"/>
          <p:cNvPicPr>
            <a:picLocks noChangeAspect="1"/>
          </p:cNvPicPr>
          <p:nvPr/>
        </p:nvPicPr>
        <p:blipFill>
          <a:blip r:embed="rId2"/>
          <a:stretch>
            <a:fillRect/>
          </a:stretch>
        </p:blipFill>
        <p:spPr>
          <a:xfrm>
            <a:off x="3500430" y="3643314"/>
            <a:ext cx="3214710" cy="3000396"/>
          </a:xfrm>
          <a:prstGeom prst="rect">
            <a:avLst/>
          </a:prstGeom>
          <a:ln>
            <a:noFill/>
          </a:ln>
          <a:effectLst>
            <a:softEdge rad="112500"/>
          </a:effectLst>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72560" cy="6643710"/>
          </a:xfrm>
        </p:spPr>
        <p:txBody>
          <a:bodyPr/>
          <a:lstStyle/>
          <a:p>
            <a:r>
              <a:rPr lang="ru-RU" sz="18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Жовтяниці</a:t>
            </a:r>
            <a:r>
              <a:rPr lang="ru-RU" sz="1800" dirty="0" smtClean="0"/>
              <a:t>. </a:t>
            </a:r>
            <a:r>
              <a:rPr lang="ru-RU" sz="1800" dirty="0" err="1" smtClean="0"/>
              <a:t>Віруси</a:t>
            </a:r>
            <a:r>
              <a:rPr lang="ru-RU" sz="1800" dirty="0" smtClean="0"/>
              <a:t> </a:t>
            </a:r>
            <a:r>
              <a:rPr lang="ru-RU" sz="1800" dirty="0" err="1" smtClean="0"/>
              <a:t>жовтяничного</a:t>
            </a:r>
            <a:r>
              <a:rPr lang="ru-RU" sz="1800" dirty="0" smtClean="0"/>
              <a:t> типу далеко не </a:t>
            </a:r>
            <a:r>
              <a:rPr lang="ru-RU" sz="1800" dirty="0" err="1" smtClean="0"/>
              <a:t>завжди</a:t>
            </a:r>
            <a:r>
              <a:rPr lang="ru-RU" sz="1800" dirty="0" smtClean="0"/>
              <a:t> </a:t>
            </a:r>
            <a:r>
              <a:rPr lang="ru-RU" sz="1800" dirty="0" err="1" smtClean="0"/>
              <a:t>викликають</a:t>
            </a:r>
            <a:r>
              <a:rPr lang="ru-RU" sz="1800" dirty="0" smtClean="0"/>
              <a:t> </a:t>
            </a:r>
            <a:r>
              <a:rPr lang="ru-RU" sz="1800" dirty="0" err="1" smtClean="0"/>
              <a:t>пожовтіння</a:t>
            </a:r>
            <a:r>
              <a:rPr lang="ru-RU" sz="1800" dirty="0" smtClean="0"/>
              <a:t> </a:t>
            </a:r>
            <a:r>
              <a:rPr lang="ru-RU" sz="1800" dirty="0" err="1" smtClean="0"/>
              <a:t>листя</a:t>
            </a:r>
            <a:r>
              <a:rPr lang="ru-RU" sz="1800" dirty="0" smtClean="0"/>
              <a:t>. </a:t>
            </a:r>
            <a:r>
              <a:rPr lang="ru-RU" sz="1800" dirty="0" err="1" smtClean="0"/>
              <a:t>Основна</a:t>
            </a:r>
            <a:r>
              <a:rPr lang="ru-RU" sz="1800" dirty="0" smtClean="0"/>
              <a:t> </a:t>
            </a:r>
            <a:r>
              <a:rPr lang="ru-RU" sz="1800" dirty="0" err="1" smtClean="0"/>
              <a:t>особливість</a:t>
            </a:r>
            <a:r>
              <a:rPr lang="ru-RU" sz="1800" dirty="0" smtClean="0"/>
              <a:t> </a:t>
            </a:r>
            <a:r>
              <a:rPr lang="ru-RU" sz="1800" dirty="0" err="1" smtClean="0"/>
              <a:t>жовтяниць</a:t>
            </a:r>
            <a:r>
              <a:rPr lang="ru-RU" sz="1800" dirty="0" smtClean="0"/>
              <a:t> </a:t>
            </a:r>
            <a:r>
              <a:rPr lang="ru-RU" sz="1800" dirty="0" err="1" smtClean="0"/>
              <a:t>полягає</a:t>
            </a:r>
            <a:r>
              <a:rPr lang="ru-RU" sz="1800" dirty="0" smtClean="0"/>
              <a:t> у тому, </a:t>
            </a:r>
            <a:r>
              <a:rPr lang="ru-RU" sz="1800" dirty="0" err="1" smtClean="0"/>
              <a:t>що</a:t>
            </a:r>
            <a:r>
              <a:rPr lang="ru-RU" sz="1800" dirty="0" smtClean="0"/>
              <a:t> вони </a:t>
            </a:r>
            <a:r>
              <a:rPr lang="ru-RU" sz="1800" dirty="0" err="1" smtClean="0"/>
              <a:t>надають</a:t>
            </a:r>
            <a:r>
              <a:rPr lang="ru-RU" sz="1800" dirty="0" smtClean="0"/>
              <a:t> </a:t>
            </a:r>
            <a:r>
              <a:rPr lang="ru-RU" sz="1800" dirty="0" err="1" smtClean="0"/>
              <a:t>глибшу</a:t>
            </a:r>
            <a:r>
              <a:rPr lang="ru-RU" sz="1800" dirty="0" smtClean="0"/>
              <a:t> </a:t>
            </a:r>
            <a:r>
              <a:rPr lang="ru-RU" sz="1800" dirty="0" err="1" smtClean="0"/>
              <a:t>дію</a:t>
            </a:r>
            <a:r>
              <a:rPr lang="ru-RU" sz="1800" dirty="0" smtClean="0"/>
              <a:t> на </a:t>
            </a:r>
            <a:r>
              <a:rPr lang="ru-RU" sz="1800" dirty="0" err="1" smtClean="0"/>
              <a:t>рослину</a:t>
            </a:r>
            <a:r>
              <a:rPr lang="ru-RU" sz="1800" dirty="0" smtClean="0"/>
              <a:t>. При </a:t>
            </a:r>
            <a:r>
              <a:rPr lang="ru-RU" sz="1800" dirty="0" err="1" smtClean="0"/>
              <a:t>цьому</a:t>
            </a:r>
            <a:r>
              <a:rPr lang="ru-RU" sz="1800" dirty="0" smtClean="0"/>
              <a:t> </a:t>
            </a:r>
            <a:r>
              <a:rPr lang="ru-RU" sz="1800" dirty="0" err="1" smtClean="0"/>
              <a:t>спостерігаються</a:t>
            </a:r>
            <a:r>
              <a:rPr lang="ru-RU" sz="1800" dirty="0" smtClean="0"/>
              <a:t> </a:t>
            </a:r>
            <a:r>
              <a:rPr lang="ru-RU" sz="1800" dirty="0" err="1" smtClean="0"/>
              <a:t>різні</a:t>
            </a:r>
            <a:r>
              <a:rPr lang="ru-RU" sz="1800" dirty="0" smtClean="0"/>
              <a:t> </a:t>
            </a:r>
            <a:r>
              <a:rPr lang="ru-RU" sz="1800" dirty="0" err="1" smtClean="0"/>
              <a:t>деформації</a:t>
            </a:r>
            <a:r>
              <a:rPr lang="ru-RU" sz="1800" dirty="0" smtClean="0"/>
              <a:t> </a:t>
            </a:r>
            <a:r>
              <a:rPr lang="ru-RU" sz="1800" dirty="0" err="1" smtClean="0"/>
              <a:t>рослини</a:t>
            </a:r>
            <a:r>
              <a:rPr lang="ru-RU" sz="1800" dirty="0" smtClean="0"/>
              <a:t> </a:t>
            </a:r>
            <a:r>
              <a:rPr lang="ru-RU" sz="1800" dirty="0" err="1" smtClean="0"/>
              <a:t>або</a:t>
            </a:r>
            <a:r>
              <a:rPr lang="ru-RU" sz="1800" dirty="0" smtClean="0"/>
              <a:t> </a:t>
            </a:r>
            <a:r>
              <a:rPr lang="ru-RU" sz="1800" dirty="0" err="1" smtClean="0"/>
              <a:t>окремих</a:t>
            </a:r>
            <a:r>
              <a:rPr lang="ru-RU" sz="1800" dirty="0" smtClean="0"/>
              <a:t> </a:t>
            </a:r>
            <a:r>
              <a:rPr lang="ru-RU" sz="1800" dirty="0" err="1" smtClean="0"/>
              <a:t>його</a:t>
            </a:r>
            <a:r>
              <a:rPr lang="ru-RU" sz="1800" dirty="0" smtClean="0"/>
              <a:t> </a:t>
            </a:r>
            <a:r>
              <a:rPr lang="ru-RU" sz="1800" dirty="0" err="1" smtClean="0"/>
              <a:t>органів</a:t>
            </a:r>
            <a:r>
              <a:rPr lang="ru-RU" sz="1800" dirty="0" smtClean="0"/>
              <a:t>. </a:t>
            </a:r>
            <a:r>
              <a:rPr lang="ru-RU" sz="1800" dirty="0" err="1" smtClean="0"/>
              <a:t>Багато</a:t>
            </a:r>
            <a:r>
              <a:rPr lang="ru-RU" sz="1800" dirty="0" smtClean="0"/>
              <a:t> </a:t>
            </a:r>
            <a:r>
              <a:rPr lang="ru-RU" sz="1800" dirty="0" err="1" smtClean="0"/>
              <a:t>жовтяничних</a:t>
            </a:r>
            <a:r>
              <a:rPr lang="ru-RU" sz="1800" dirty="0" smtClean="0"/>
              <a:t> </a:t>
            </a:r>
            <a:r>
              <a:rPr lang="ru-RU" sz="1800" dirty="0" err="1" smtClean="0"/>
              <a:t>вірусів</a:t>
            </a:r>
            <a:r>
              <a:rPr lang="ru-RU" sz="1800" dirty="0" smtClean="0"/>
              <a:t> </a:t>
            </a:r>
            <a:r>
              <a:rPr lang="ru-RU" sz="1800" dirty="0" err="1" smtClean="0"/>
              <a:t>поселяються</a:t>
            </a:r>
            <a:r>
              <a:rPr lang="ru-RU" sz="1800" dirty="0" smtClean="0"/>
              <a:t> у </a:t>
            </a:r>
            <a:r>
              <a:rPr lang="ru-RU" sz="1800" dirty="0" err="1" smtClean="0"/>
              <a:t>флоемі</a:t>
            </a:r>
            <a:r>
              <a:rPr lang="ru-RU" sz="1800" dirty="0" smtClean="0"/>
              <a:t>, </a:t>
            </a:r>
            <a:r>
              <a:rPr lang="ru-RU" sz="1800" dirty="0" err="1" smtClean="0"/>
              <a:t>що</a:t>
            </a:r>
            <a:r>
              <a:rPr lang="ru-RU" sz="1800" dirty="0" smtClean="0"/>
              <a:t> </a:t>
            </a:r>
            <a:r>
              <a:rPr lang="ru-RU" sz="1800" dirty="0" err="1" smtClean="0"/>
              <a:t>порушує</a:t>
            </a:r>
            <a:r>
              <a:rPr lang="ru-RU" sz="1800" dirty="0" smtClean="0"/>
              <a:t> </a:t>
            </a:r>
            <a:r>
              <a:rPr lang="ru-RU" sz="1800" dirty="0" err="1" smtClean="0"/>
              <a:t>нормальне</a:t>
            </a:r>
            <a:r>
              <a:rPr lang="ru-RU" sz="1800" dirty="0" smtClean="0"/>
              <a:t> </a:t>
            </a:r>
            <a:r>
              <a:rPr lang="ru-RU" sz="1800" dirty="0" err="1" smtClean="0"/>
              <a:t>транспортування</a:t>
            </a:r>
            <a:r>
              <a:rPr lang="ru-RU" sz="1800" dirty="0" smtClean="0"/>
              <a:t> </a:t>
            </a:r>
            <a:r>
              <a:rPr lang="ru-RU" sz="1800" dirty="0" err="1" smtClean="0"/>
              <a:t>вуглеводів</a:t>
            </a:r>
            <a:r>
              <a:rPr lang="ru-RU" sz="1800" dirty="0" smtClean="0"/>
              <a:t> </a:t>
            </a:r>
            <a:r>
              <a:rPr lang="ru-RU" sz="1800" dirty="0" err="1" smtClean="0"/>
              <a:t>з</a:t>
            </a:r>
            <a:r>
              <a:rPr lang="ru-RU" sz="1800" dirty="0" smtClean="0"/>
              <a:t> </a:t>
            </a:r>
            <a:r>
              <a:rPr lang="ru-RU" sz="1800" dirty="0" err="1" smtClean="0"/>
              <a:t>листя</a:t>
            </a:r>
            <a:r>
              <a:rPr lang="ru-RU" sz="1800" dirty="0" smtClean="0"/>
              <a:t> до </a:t>
            </a:r>
            <a:r>
              <a:rPr lang="ru-RU" sz="1800" dirty="0" err="1" smtClean="0"/>
              <a:t>інших</a:t>
            </a:r>
            <a:r>
              <a:rPr lang="ru-RU" sz="1800" dirty="0" smtClean="0"/>
              <a:t> </a:t>
            </a:r>
            <a:r>
              <a:rPr lang="ru-RU" sz="1800" dirty="0" err="1" smtClean="0"/>
              <a:t>органів</a:t>
            </a:r>
            <a:r>
              <a:rPr lang="ru-RU" sz="1800" dirty="0" smtClean="0"/>
              <a:t> </a:t>
            </a:r>
            <a:r>
              <a:rPr lang="ru-RU" sz="1800" dirty="0" err="1" smtClean="0"/>
              <a:t>рослини</a:t>
            </a:r>
            <a:r>
              <a:rPr lang="ru-RU" sz="1800" dirty="0" smtClean="0"/>
              <a:t>. У </a:t>
            </a:r>
            <a:r>
              <a:rPr lang="ru-RU" sz="1800" dirty="0" err="1" smtClean="0"/>
              <a:t>листі</a:t>
            </a:r>
            <a:r>
              <a:rPr lang="ru-RU" sz="1800" dirty="0" smtClean="0"/>
              <a:t> </a:t>
            </a:r>
            <a:r>
              <a:rPr lang="ru-RU" sz="1800" dirty="0" err="1" smtClean="0"/>
              <a:t>накопичується</a:t>
            </a:r>
            <a:r>
              <a:rPr lang="ru-RU" sz="1800" dirty="0" smtClean="0"/>
              <a:t> </a:t>
            </a:r>
            <a:r>
              <a:rPr lang="ru-RU" sz="1800" dirty="0" err="1" smtClean="0"/>
              <a:t>багато</a:t>
            </a:r>
            <a:r>
              <a:rPr lang="ru-RU" sz="1800" dirty="0" smtClean="0"/>
              <a:t> </a:t>
            </a:r>
            <a:r>
              <a:rPr lang="ru-RU" sz="1800" dirty="0" err="1" smtClean="0"/>
              <a:t>крохмалю</a:t>
            </a:r>
            <a:r>
              <a:rPr lang="ru-RU" sz="1800" dirty="0" smtClean="0"/>
              <a:t>, </a:t>
            </a:r>
            <a:r>
              <a:rPr lang="ru-RU" sz="1800" dirty="0" err="1" smtClean="0"/>
              <a:t>перенавантажуючого</a:t>
            </a:r>
            <a:r>
              <a:rPr lang="ru-RU" sz="1800" dirty="0" smtClean="0"/>
              <a:t> </a:t>
            </a:r>
            <a:r>
              <a:rPr lang="ru-RU" sz="1800" dirty="0" err="1" smtClean="0"/>
              <a:t>паренхимні</a:t>
            </a:r>
            <a:r>
              <a:rPr lang="ru-RU" sz="1800" dirty="0" smtClean="0"/>
              <a:t> </a:t>
            </a:r>
            <a:r>
              <a:rPr lang="ru-RU" sz="1800" dirty="0" err="1" smtClean="0"/>
              <a:t>клітини</a:t>
            </a:r>
            <a:r>
              <a:rPr lang="ru-RU" sz="1800" dirty="0" smtClean="0"/>
              <a:t>. </a:t>
            </a:r>
            <a:r>
              <a:rPr lang="ru-RU" sz="1800" dirty="0" err="1" smtClean="0"/>
              <a:t>Листя</a:t>
            </a:r>
            <a:r>
              <a:rPr lang="ru-RU" sz="1800" dirty="0" smtClean="0"/>
              <a:t> </a:t>
            </a:r>
            <a:r>
              <a:rPr lang="ru-RU" sz="1800" dirty="0" err="1" smtClean="0"/>
              <a:t>стає</a:t>
            </a:r>
            <a:r>
              <a:rPr lang="ru-RU" sz="1800" dirty="0" smtClean="0"/>
              <a:t> </a:t>
            </a:r>
            <a:r>
              <a:rPr lang="ru-RU" sz="1800" dirty="0" err="1" smtClean="0"/>
              <a:t>товстим</a:t>
            </a:r>
            <a:r>
              <a:rPr lang="ru-RU" sz="1800" dirty="0" smtClean="0"/>
              <a:t>, </a:t>
            </a:r>
            <a:r>
              <a:rPr lang="ru-RU" sz="1800" dirty="0" err="1" smtClean="0"/>
              <a:t>крихким</a:t>
            </a:r>
            <a:r>
              <a:rPr lang="ru-RU" sz="1800" dirty="0" smtClean="0"/>
              <a:t>, </a:t>
            </a:r>
            <a:r>
              <a:rPr lang="ru-RU" sz="1800" dirty="0" err="1" smtClean="0"/>
              <a:t>з</a:t>
            </a:r>
            <a:r>
              <a:rPr lang="ru-RU" sz="1800" dirty="0" smtClean="0"/>
              <a:t> </a:t>
            </a:r>
            <a:r>
              <a:rPr lang="ru-RU" sz="1800" dirty="0" err="1" smtClean="0"/>
              <a:t>характерним</a:t>
            </a:r>
            <a:r>
              <a:rPr lang="ru-RU" sz="1800" dirty="0" smtClean="0"/>
              <a:t> </a:t>
            </a:r>
            <a:r>
              <a:rPr lang="ru-RU" sz="1800" dirty="0" err="1" smtClean="0"/>
              <a:t>блиском</a:t>
            </a:r>
            <a:r>
              <a:rPr lang="ru-RU" sz="1800" dirty="0" smtClean="0"/>
              <a:t> </a:t>
            </a:r>
            <a:r>
              <a:rPr lang="ru-RU" sz="1800" dirty="0" err="1" smtClean="0"/>
              <a:t>і</a:t>
            </a:r>
            <a:r>
              <a:rPr lang="ru-RU" sz="1800" dirty="0" smtClean="0"/>
              <a:t> </a:t>
            </a:r>
            <a:r>
              <a:rPr lang="ru-RU" sz="1800" dirty="0" err="1" smtClean="0"/>
              <a:t>скручуються</a:t>
            </a:r>
            <a:r>
              <a:rPr lang="ru-RU" sz="1800" dirty="0" smtClean="0"/>
              <a:t> </a:t>
            </a:r>
            <a:r>
              <a:rPr lang="ru-RU" sz="1800" dirty="0" err="1" smtClean="0"/>
              <a:t>уздовж</a:t>
            </a:r>
            <a:r>
              <a:rPr lang="ru-RU" sz="1800" dirty="0" smtClean="0"/>
              <a:t> </a:t>
            </a:r>
            <a:r>
              <a:rPr lang="ru-RU" sz="1800" dirty="0" err="1" smtClean="0"/>
              <a:t>центральної</a:t>
            </a:r>
            <a:r>
              <a:rPr lang="ru-RU" sz="1800" dirty="0" smtClean="0"/>
              <a:t> жилки (</a:t>
            </a:r>
            <a:r>
              <a:rPr lang="ru-RU" sz="1800" dirty="0" err="1" smtClean="0"/>
              <a:t>скручування</a:t>
            </a:r>
            <a:r>
              <a:rPr lang="ru-RU" sz="1800" dirty="0" smtClean="0"/>
              <a:t> </a:t>
            </a:r>
            <a:r>
              <a:rPr lang="ru-RU" sz="1800" dirty="0" err="1" smtClean="0"/>
              <a:t>листя</a:t>
            </a:r>
            <a:r>
              <a:rPr lang="ru-RU" sz="1800" dirty="0" smtClean="0"/>
              <a:t>).</a:t>
            </a:r>
            <a:br>
              <a:rPr lang="ru-RU" sz="1800" dirty="0" smtClean="0"/>
            </a:br>
            <a:r>
              <a:rPr lang="ru-RU" sz="1800" dirty="0" smtClean="0"/>
              <a:t>Для </a:t>
            </a:r>
            <a:r>
              <a:rPr lang="ru-RU" sz="1800" dirty="0" err="1" smtClean="0"/>
              <a:t>жовтяничних</a:t>
            </a:r>
            <a:r>
              <a:rPr lang="ru-RU" sz="1800" dirty="0" smtClean="0"/>
              <a:t> </a:t>
            </a:r>
            <a:r>
              <a:rPr lang="ru-RU" sz="1800" dirty="0" err="1" smtClean="0"/>
              <a:t>вірусів</a:t>
            </a:r>
            <a:r>
              <a:rPr lang="ru-RU" sz="1800" dirty="0" smtClean="0"/>
              <a:t> </a:t>
            </a:r>
            <a:r>
              <a:rPr lang="ru-RU" sz="1800" dirty="0" err="1" smtClean="0"/>
              <a:t>дуже</a:t>
            </a:r>
            <a:r>
              <a:rPr lang="ru-RU" sz="1800" dirty="0" smtClean="0"/>
              <a:t> </a:t>
            </a:r>
            <a:r>
              <a:rPr lang="ru-RU" sz="1800" dirty="0" err="1" smtClean="0"/>
              <a:t>характерне</a:t>
            </a:r>
            <a:r>
              <a:rPr lang="ru-RU" sz="1800" dirty="0" smtClean="0"/>
              <a:t> </a:t>
            </a:r>
            <a:r>
              <a:rPr lang="ru-RU" sz="1800" dirty="0" err="1" smtClean="0"/>
              <a:t>порушення</a:t>
            </a:r>
            <a:r>
              <a:rPr lang="ru-RU" sz="1800" dirty="0" smtClean="0"/>
              <a:t> </a:t>
            </a:r>
            <a:r>
              <a:rPr lang="ru-RU" sz="1800" dirty="0" err="1" smtClean="0"/>
              <a:t>обміну</a:t>
            </a:r>
            <a:r>
              <a:rPr lang="ru-RU" sz="1800" dirty="0" smtClean="0"/>
              <a:t> </a:t>
            </a:r>
            <a:r>
              <a:rPr lang="ru-RU" sz="1800" dirty="0" err="1" smtClean="0"/>
              <a:t>речовин</a:t>
            </a:r>
            <a:r>
              <a:rPr lang="ru-RU" sz="1800" dirty="0" smtClean="0"/>
              <a:t>, </a:t>
            </a:r>
            <a:r>
              <a:rPr lang="ru-RU" sz="1800" dirty="0" err="1" smtClean="0"/>
              <a:t>регулюючих</a:t>
            </a:r>
            <a:r>
              <a:rPr lang="ru-RU" sz="1800" dirty="0" smtClean="0"/>
              <a:t> </a:t>
            </a:r>
            <a:r>
              <a:rPr lang="ru-RU" sz="1800" dirty="0" err="1" smtClean="0"/>
              <a:t>ростові</a:t>
            </a:r>
            <a:r>
              <a:rPr lang="ru-RU" sz="1800" dirty="0" smtClean="0"/>
              <a:t> </a:t>
            </a:r>
            <a:r>
              <a:rPr lang="ru-RU" sz="1800" dirty="0" err="1" smtClean="0"/>
              <a:t>процеси</a:t>
            </a:r>
            <a:r>
              <a:rPr lang="ru-RU" sz="1800" dirty="0" smtClean="0"/>
              <a:t> </a:t>
            </a:r>
            <a:r>
              <a:rPr lang="ru-RU" sz="1800" dirty="0" err="1" smtClean="0"/>
              <a:t>рослин</a:t>
            </a:r>
            <a:r>
              <a:rPr lang="ru-RU" sz="1800" dirty="0" smtClean="0"/>
              <a:t> (ауксинов). </a:t>
            </a:r>
            <a:r>
              <a:rPr lang="ru-RU" sz="1800" dirty="0" err="1" smtClean="0"/>
              <a:t>Це</a:t>
            </a:r>
            <a:r>
              <a:rPr lang="ru-RU" sz="1800" dirty="0" smtClean="0"/>
              <a:t> приводить до </a:t>
            </a:r>
            <a:r>
              <a:rPr lang="ru-RU" sz="1800" dirty="0" err="1" smtClean="0"/>
              <a:t>карликовості</a:t>
            </a:r>
            <a:r>
              <a:rPr lang="ru-RU" sz="1800" dirty="0" smtClean="0"/>
              <a:t>, </a:t>
            </a:r>
            <a:r>
              <a:rPr lang="ru-RU" sz="1800" dirty="0" err="1" smtClean="0"/>
              <a:t>надмірної</a:t>
            </a:r>
            <a:r>
              <a:rPr lang="ru-RU" sz="1800" dirty="0" smtClean="0"/>
              <a:t> </a:t>
            </a:r>
            <a:r>
              <a:rPr lang="ru-RU" sz="1800" dirty="0" err="1" smtClean="0"/>
              <a:t>кустистості</a:t>
            </a:r>
            <a:r>
              <a:rPr lang="ru-RU" sz="1800" dirty="0" smtClean="0"/>
              <a:t>, </a:t>
            </a:r>
            <a:r>
              <a:rPr lang="ru-RU" sz="1800" dirty="0" err="1" smtClean="0"/>
              <a:t>раковим</a:t>
            </a:r>
            <a:r>
              <a:rPr lang="ru-RU" sz="1800" dirty="0" smtClean="0"/>
              <a:t> наростам, </a:t>
            </a:r>
            <a:r>
              <a:rPr lang="ru-RU" sz="1800" dirty="0" err="1" smtClean="0"/>
              <a:t>проліферації</a:t>
            </a:r>
            <a:r>
              <a:rPr lang="ru-RU" sz="1800" dirty="0" smtClean="0"/>
              <a:t> </a:t>
            </a:r>
            <a:r>
              <a:rPr lang="ru-RU" sz="1800" dirty="0" err="1" smtClean="0"/>
              <a:t>окремих</a:t>
            </a:r>
            <a:r>
              <a:rPr lang="ru-RU" sz="1800" dirty="0" smtClean="0"/>
              <a:t> </a:t>
            </a:r>
            <a:r>
              <a:rPr lang="ru-RU" sz="1800" dirty="0" err="1" smtClean="0"/>
              <a:t>органів</a:t>
            </a:r>
            <a:r>
              <a:rPr lang="ru-RU" sz="1800" dirty="0" smtClean="0"/>
              <a:t>, </a:t>
            </a:r>
            <a:r>
              <a:rPr lang="ru-RU" sz="1800" dirty="0" err="1" smtClean="0"/>
              <a:t>перетворенню</a:t>
            </a:r>
            <a:r>
              <a:rPr lang="ru-RU" sz="1800" dirty="0" smtClean="0"/>
              <a:t> </a:t>
            </a:r>
            <a:r>
              <a:rPr lang="ru-RU" sz="1800" dirty="0" err="1" smtClean="0"/>
              <a:t>генеративних</a:t>
            </a:r>
            <a:r>
              <a:rPr lang="ru-RU" sz="1800" dirty="0" smtClean="0"/>
              <a:t> </a:t>
            </a:r>
            <a:r>
              <a:rPr lang="ru-RU" sz="1800" dirty="0" err="1" smtClean="0"/>
              <a:t>органів</a:t>
            </a:r>
            <a:r>
              <a:rPr lang="ru-RU" sz="1800" dirty="0" smtClean="0"/>
              <a:t> (</a:t>
            </a:r>
            <a:r>
              <a:rPr lang="ru-RU" sz="1800" dirty="0" err="1" smtClean="0"/>
              <a:t>квіток</a:t>
            </a:r>
            <a:r>
              <a:rPr lang="ru-RU" sz="1800" dirty="0" smtClean="0"/>
              <a:t>) у </a:t>
            </a:r>
            <a:r>
              <a:rPr lang="ru-RU" sz="1800" dirty="0" err="1" smtClean="0"/>
              <a:t>вегетативні</a:t>
            </a:r>
            <a:r>
              <a:rPr lang="ru-RU" sz="1800" dirty="0" smtClean="0"/>
              <a:t> (</a:t>
            </a:r>
            <a:r>
              <a:rPr lang="ru-RU" sz="1800" dirty="0" err="1" smtClean="0"/>
              <a:t>листя</a:t>
            </a:r>
            <a:r>
              <a:rPr lang="ru-RU" sz="1800" dirty="0" smtClean="0"/>
              <a:t>) </a:t>
            </a:r>
            <a:r>
              <a:rPr lang="ru-RU" sz="1800" dirty="0" err="1" smtClean="0"/>
              <a:t>і</a:t>
            </a:r>
            <a:r>
              <a:rPr lang="ru-RU" sz="1800" dirty="0" smtClean="0"/>
              <a:t> </a:t>
            </a:r>
            <a:r>
              <a:rPr lang="ru-RU" sz="1800" dirty="0" err="1" smtClean="0"/>
              <a:t>ін</a:t>
            </a:r>
            <a:r>
              <a:rPr lang="ru-RU" sz="1800" dirty="0" smtClean="0"/>
              <a:t>. </a:t>
            </a:r>
            <a:r>
              <a:rPr lang="ru-RU" dirty="0" smtClean="0"/>
              <a:t/>
            </a:r>
            <a:br>
              <a:rPr lang="ru-RU" dirty="0" smtClean="0"/>
            </a:br>
            <a:endParaRPr lang="ru-RU" dirty="0"/>
          </a:p>
        </p:txBody>
      </p:sp>
    </p:spTree>
  </p:cSld>
  <p:clrMapOvr>
    <a:masterClrMapping/>
  </p:clrMapOvr>
  <p:transition>
    <p:cut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00858"/>
          </a:xfrm>
        </p:spPr>
        <p:txBody>
          <a:bodyPr/>
          <a:lstStyle/>
          <a:p>
            <a:r>
              <a:rPr lang="uk-UA" dirty="0" smtClean="0"/>
              <a:t>           </a:t>
            </a:r>
            <a:r>
              <a:rPr lang="uk-UA" sz="2400" dirty="0" smtClean="0"/>
              <a:t>Жовтяниця буряка </a:t>
            </a:r>
            <a:endParaRPr lang="ru-RU" sz="4800" dirty="0"/>
          </a:p>
        </p:txBody>
      </p:sp>
      <p:pic>
        <p:nvPicPr>
          <p:cNvPr id="4" name="Рисунок 3" descr="3_big.jpg"/>
          <p:cNvPicPr>
            <a:picLocks noChangeAspect="1"/>
          </p:cNvPicPr>
          <p:nvPr/>
        </p:nvPicPr>
        <p:blipFill>
          <a:blip r:embed="rId2"/>
          <a:stretch>
            <a:fillRect/>
          </a:stretch>
        </p:blipFill>
        <p:spPr>
          <a:xfrm>
            <a:off x="428596" y="785794"/>
            <a:ext cx="8572560" cy="5929354"/>
          </a:xfrm>
          <a:prstGeom prst="rect">
            <a:avLst/>
          </a:prstGeom>
          <a:ln>
            <a:noFill/>
          </a:ln>
          <a:effectLst>
            <a:softEdge rad="112500"/>
          </a:effectLst>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572560" cy="6429420"/>
          </a:xfrm>
        </p:spPr>
        <p:txBody>
          <a:bodyPr/>
          <a:lstStyle/>
          <a:p>
            <a:r>
              <a:rPr lang="uk-UA" sz="3200" dirty="0" smtClean="0"/>
              <a:t>               </a:t>
            </a:r>
            <a:r>
              <a:rPr lang="uk-UA" sz="32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Жовтяниця </a:t>
            </a:r>
            <a:endParaRPr lang="ru-RU" sz="32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Рисунок 3" descr="images (4).jpg"/>
          <p:cNvPicPr>
            <a:picLocks noChangeAspect="1"/>
          </p:cNvPicPr>
          <p:nvPr/>
        </p:nvPicPr>
        <p:blipFill>
          <a:blip r:embed="rId2"/>
          <a:stretch>
            <a:fillRect/>
          </a:stretch>
        </p:blipFill>
        <p:spPr>
          <a:xfrm>
            <a:off x="500034" y="857232"/>
            <a:ext cx="8501122" cy="5643602"/>
          </a:xfrm>
          <a:prstGeom prst="rect">
            <a:avLst/>
          </a:prstGeom>
        </p:spPr>
      </p:pic>
    </p:spTree>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72296"/>
          </a:xfrm>
        </p:spPr>
        <p:txBody>
          <a:bodyPr/>
          <a:lstStyle/>
          <a:p>
            <a:r>
              <a:rPr lang="ru-RU" sz="1800" dirty="0" err="1" smtClean="0"/>
              <a:t>Віруси</a:t>
            </a:r>
            <a:r>
              <a:rPr lang="ru-RU" sz="1800" dirty="0" smtClean="0"/>
              <a:t> поза </a:t>
            </a:r>
            <a:r>
              <a:rPr lang="ru-RU" sz="1800" dirty="0" err="1" smtClean="0"/>
              <a:t>кліткою</a:t>
            </a:r>
            <a:r>
              <a:rPr lang="ru-RU" sz="1800" dirty="0" smtClean="0"/>
              <a:t> </a:t>
            </a:r>
            <a:r>
              <a:rPr lang="ru-RU" sz="1800" dirty="0" err="1" smtClean="0"/>
              <a:t>відповідної</a:t>
            </a:r>
            <a:r>
              <a:rPr lang="ru-RU" sz="1800" dirty="0" smtClean="0"/>
              <a:t> </a:t>
            </a:r>
            <a:r>
              <a:rPr lang="ru-RU" sz="1800" dirty="0" err="1" smtClean="0"/>
              <a:t>рослини-господаря</a:t>
            </a:r>
            <a:r>
              <a:rPr lang="ru-RU" sz="1800" dirty="0" smtClean="0"/>
              <a:t> не </a:t>
            </a:r>
            <a:r>
              <a:rPr lang="ru-RU" sz="1800" dirty="0" err="1" smtClean="0"/>
              <a:t>можуть</a:t>
            </a:r>
            <a:r>
              <a:rPr lang="ru-RU" sz="1800" dirty="0" smtClean="0"/>
              <a:t> </a:t>
            </a:r>
            <a:r>
              <a:rPr lang="ru-RU" sz="1800" dirty="0" err="1" smtClean="0"/>
              <a:t>ні</a:t>
            </a:r>
            <a:r>
              <a:rPr lang="ru-RU" sz="1800" dirty="0" smtClean="0"/>
              <a:t> </a:t>
            </a:r>
            <a:r>
              <a:rPr lang="ru-RU" sz="1800" dirty="0" err="1" smtClean="0"/>
              <a:t>розмножуватися</a:t>
            </a:r>
            <a:r>
              <a:rPr lang="ru-RU" sz="1800" dirty="0" smtClean="0"/>
              <a:t>, </a:t>
            </a:r>
            <a:r>
              <a:rPr lang="ru-RU" sz="1800" dirty="0" err="1" smtClean="0"/>
              <a:t>ні</a:t>
            </a:r>
            <a:r>
              <a:rPr lang="ru-RU" sz="1800" dirty="0" smtClean="0"/>
              <a:t> </a:t>
            </a:r>
            <a:r>
              <a:rPr lang="ru-RU" sz="1800" dirty="0" err="1" smtClean="0"/>
              <a:t>зберігатися</a:t>
            </a:r>
            <a:r>
              <a:rPr lang="ru-RU" sz="1800" dirty="0" smtClean="0"/>
              <a:t> </a:t>
            </a:r>
            <a:r>
              <a:rPr lang="ru-RU" sz="1800" dirty="0" err="1" smtClean="0"/>
              <a:t>скільки-небудь</a:t>
            </a:r>
            <a:r>
              <a:rPr lang="ru-RU" sz="1800" dirty="0" smtClean="0"/>
              <a:t> </a:t>
            </a:r>
            <a:r>
              <a:rPr lang="ru-RU" sz="1800" dirty="0" err="1" smtClean="0"/>
              <a:t>тривалий</a:t>
            </a:r>
            <a:r>
              <a:rPr lang="ru-RU" sz="1800" dirty="0" smtClean="0"/>
              <a:t> час. Тому </a:t>
            </a:r>
            <a:r>
              <a:rPr lang="ru-RU" sz="1800" dirty="0" err="1" smtClean="0"/>
              <a:t>необхідно</a:t>
            </a:r>
            <a:r>
              <a:rPr lang="ru-RU" sz="1800" dirty="0" smtClean="0"/>
              <a:t> знати, де </a:t>
            </a:r>
            <a:r>
              <a:rPr lang="ru-RU" sz="1800" dirty="0" err="1" smtClean="0"/>
              <a:t>зберігаються</a:t>
            </a:r>
            <a:r>
              <a:rPr lang="ru-RU" sz="1800" dirty="0" smtClean="0"/>
              <a:t> </a:t>
            </a:r>
            <a:r>
              <a:rPr lang="ru-RU" sz="1800" dirty="0" err="1" smtClean="0"/>
              <a:t>віруси</a:t>
            </a:r>
            <a:r>
              <a:rPr lang="ru-RU" sz="1800" dirty="0" smtClean="0"/>
              <a:t> </a:t>
            </a:r>
            <a:r>
              <a:rPr lang="ru-RU" sz="1800" dirty="0" err="1" smtClean="0"/>
              <a:t>однорічних</a:t>
            </a:r>
            <a:r>
              <a:rPr lang="ru-RU" sz="1800" dirty="0" smtClean="0"/>
              <a:t> </a:t>
            </a:r>
            <a:r>
              <a:rPr lang="ru-RU" sz="1800" dirty="0" err="1" smtClean="0"/>
              <a:t>рослин</a:t>
            </a:r>
            <a:r>
              <a:rPr lang="ru-RU" sz="1800" dirty="0" smtClean="0"/>
              <a:t>, </a:t>
            </a:r>
            <a:r>
              <a:rPr lang="ru-RU" sz="1800" dirty="0" err="1" smtClean="0"/>
              <a:t>що</a:t>
            </a:r>
            <a:r>
              <a:rPr lang="ru-RU" sz="1800" dirty="0" smtClean="0"/>
              <a:t> гинуть </a:t>
            </a:r>
            <a:r>
              <a:rPr lang="ru-RU" sz="1800" dirty="0" err="1" smtClean="0"/>
              <a:t>з</a:t>
            </a:r>
            <a:r>
              <a:rPr lang="ru-RU" sz="1800" dirty="0" smtClean="0"/>
              <a:t> </a:t>
            </a:r>
            <a:r>
              <a:rPr lang="ru-RU" sz="1800" dirty="0" err="1" smtClean="0"/>
              <a:t>настанням</a:t>
            </a:r>
            <a:r>
              <a:rPr lang="ru-RU" sz="1800" dirty="0" smtClean="0"/>
              <a:t> </a:t>
            </a:r>
            <a:r>
              <a:rPr lang="ru-RU" sz="1800" dirty="0" err="1" smtClean="0"/>
              <a:t>холодів</a:t>
            </a:r>
            <a:r>
              <a:rPr lang="ru-RU" sz="1800" dirty="0" smtClean="0"/>
              <a:t>, в зимовий час. У </a:t>
            </a:r>
            <a:r>
              <a:rPr lang="ru-RU" sz="1800" dirty="0" err="1" smtClean="0"/>
              <a:t>багатьох</a:t>
            </a:r>
            <a:r>
              <a:rPr lang="ru-RU" sz="1800" dirty="0" smtClean="0"/>
              <a:t> </a:t>
            </a:r>
            <a:r>
              <a:rPr lang="ru-RU" sz="1800" dirty="0" err="1" smtClean="0"/>
              <a:t>рослин</a:t>
            </a:r>
            <a:r>
              <a:rPr lang="ru-RU" sz="1800" dirty="0" smtClean="0"/>
              <a:t>, </a:t>
            </a:r>
            <a:r>
              <a:rPr lang="ru-RU" sz="1800" dirty="0" err="1" smtClean="0"/>
              <a:t>що</a:t>
            </a:r>
            <a:r>
              <a:rPr lang="ru-RU" sz="1800" dirty="0" smtClean="0"/>
              <a:t> </a:t>
            </a:r>
            <a:r>
              <a:rPr lang="ru-RU" sz="1800" dirty="0" err="1" smtClean="0"/>
              <a:t>розмножуються</a:t>
            </a:r>
            <a:r>
              <a:rPr lang="ru-RU" sz="1800" dirty="0" smtClean="0"/>
              <a:t> в </a:t>
            </a:r>
            <a:r>
              <a:rPr lang="ru-RU" sz="1800" dirty="0" err="1" smtClean="0"/>
              <a:t>культурі</a:t>
            </a:r>
            <a:r>
              <a:rPr lang="ru-RU" sz="1800" dirty="0" smtClean="0"/>
              <a:t> </a:t>
            </a:r>
            <a:r>
              <a:rPr lang="ru-RU" sz="1800" dirty="0" err="1" smtClean="0"/>
              <a:t>вегетативними</a:t>
            </a:r>
            <a:r>
              <a:rPr lang="ru-RU" sz="1800" dirty="0" smtClean="0"/>
              <a:t> </a:t>
            </a:r>
            <a:r>
              <a:rPr lang="ru-RU" sz="1800" dirty="0" err="1" smtClean="0"/>
              <a:t>частинами</a:t>
            </a:r>
            <a:r>
              <a:rPr lang="ru-RU" sz="1800" dirty="0" smtClean="0"/>
              <a:t> (</a:t>
            </a:r>
            <a:r>
              <a:rPr lang="ru-RU" sz="1800" dirty="0" err="1" smtClean="0"/>
              <a:t>картопля</a:t>
            </a:r>
            <a:r>
              <a:rPr lang="ru-RU" sz="1800" dirty="0" smtClean="0"/>
              <a:t> </a:t>
            </a:r>
            <a:r>
              <a:rPr lang="ru-RU" sz="1800" dirty="0" err="1" smtClean="0"/>
              <a:t>бульбами</a:t>
            </a:r>
            <a:r>
              <a:rPr lang="ru-RU" sz="1800" dirty="0" smtClean="0"/>
              <a:t>, </a:t>
            </a:r>
            <a:r>
              <a:rPr lang="ru-RU" sz="1800" dirty="0" err="1" smtClean="0"/>
              <a:t>тюльпани</a:t>
            </a:r>
            <a:r>
              <a:rPr lang="ru-RU" sz="1800" dirty="0" smtClean="0"/>
              <a:t> </a:t>
            </a:r>
            <a:r>
              <a:rPr lang="ru-RU" sz="1800" dirty="0" err="1" smtClean="0"/>
              <a:t>цибулинами</a:t>
            </a:r>
            <a:r>
              <a:rPr lang="ru-RU" sz="1800" dirty="0" smtClean="0"/>
              <a:t>, </a:t>
            </a:r>
            <a:r>
              <a:rPr lang="ru-RU" sz="1800" dirty="0" err="1" smtClean="0"/>
              <a:t>цукровий</a:t>
            </a:r>
            <a:r>
              <a:rPr lang="ru-RU" sz="1800" dirty="0" smtClean="0"/>
              <a:t> </a:t>
            </a:r>
            <a:r>
              <a:rPr lang="ru-RU" sz="1800" dirty="0" err="1" smtClean="0"/>
              <a:t>буряк</a:t>
            </a:r>
            <a:r>
              <a:rPr lang="ru-RU" sz="1800" dirty="0" smtClean="0"/>
              <a:t> </a:t>
            </a:r>
            <a:r>
              <a:rPr lang="ru-RU" sz="1800" dirty="0" err="1" smtClean="0"/>
              <a:t>корінням</a:t>
            </a:r>
            <a:r>
              <a:rPr lang="ru-RU" sz="1800" dirty="0" smtClean="0"/>
              <a:t>, </a:t>
            </a:r>
            <a:r>
              <a:rPr lang="ru-RU" sz="1800" dirty="0" err="1" smtClean="0"/>
              <a:t>суниця</a:t>
            </a:r>
            <a:r>
              <a:rPr lang="ru-RU" sz="1800" dirty="0" smtClean="0"/>
              <a:t> «</a:t>
            </a:r>
            <a:r>
              <a:rPr lang="ru-RU" sz="1800" dirty="0" err="1" smtClean="0"/>
              <a:t>вусами</a:t>
            </a:r>
            <a:r>
              <a:rPr lang="ru-RU" sz="1800" dirty="0" smtClean="0"/>
              <a:t>»), </a:t>
            </a:r>
            <a:r>
              <a:rPr lang="ru-RU" sz="1800" dirty="0" err="1" smtClean="0"/>
              <a:t>вірус</a:t>
            </a:r>
            <a:r>
              <a:rPr lang="ru-RU" sz="1800" dirty="0" smtClean="0"/>
              <a:t> </a:t>
            </a:r>
            <a:r>
              <a:rPr lang="ru-RU" sz="1800" dirty="0" err="1" smtClean="0"/>
              <a:t>зимує</a:t>
            </a:r>
            <a:r>
              <a:rPr lang="ru-RU" sz="1800" dirty="0" smtClean="0"/>
              <a:t> у </a:t>
            </a:r>
            <a:r>
              <a:rPr lang="ru-RU" sz="1800" dirty="0" err="1" smtClean="0"/>
              <a:t>вегетативних</a:t>
            </a:r>
            <a:r>
              <a:rPr lang="ru-RU" sz="1800" dirty="0" smtClean="0"/>
              <a:t> органах. Тому </a:t>
            </a:r>
            <a:r>
              <a:rPr lang="ru-RU" sz="1800" dirty="0" err="1" smtClean="0"/>
              <a:t>вірусні</a:t>
            </a:r>
            <a:r>
              <a:rPr lang="ru-RU" sz="1800" dirty="0" smtClean="0"/>
              <a:t> </a:t>
            </a:r>
            <a:r>
              <a:rPr lang="ru-RU" sz="1800" dirty="0" err="1" smtClean="0"/>
              <a:t>хвороби</a:t>
            </a:r>
            <a:r>
              <a:rPr lang="ru-RU" sz="1800" dirty="0" smtClean="0"/>
              <a:t> таких </a:t>
            </a:r>
            <a:r>
              <a:rPr lang="ru-RU" sz="1800" dirty="0" err="1" smtClean="0"/>
              <a:t>рослин</a:t>
            </a:r>
            <a:r>
              <a:rPr lang="ru-RU" sz="1800" dirty="0" smtClean="0"/>
              <a:t> </a:t>
            </a:r>
            <a:r>
              <a:rPr lang="ru-RU" sz="1800" dirty="0" err="1" smtClean="0"/>
              <a:t>найбільш</a:t>
            </a:r>
            <a:r>
              <a:rPr lang="ru-RU" sz="1800" dirty="0" smtClean="0"/>
              <a:t> </a:t>
            </a:r>
            <a:r>
              <a:rPr lang="ru-RU" sz="1800" dirty="0" err="1" smtClean="0"/>
              <a:t>шкідливі</a:t>
            </a:r>
            <a:r>
              <a:rPr lang="ru-RU" sz="1800" dirty="0" smtClean="0"/>
              <a:t>, </a:t>
            </a:r>
            <a:r>
              <a:rPr lang="ru-RU" sz="1800" dirty="0" err="1" smtClean="0"/>
              <a:t>оскільки</a:t>
            </a:r>
            <a:r>
              <a:rPr lang="ru-RU" sz="1800" dirty="0" smtClean="0"/>
              <a:t> </a:t>
            </a:r>
            <a:r>
              <a:rPr lang="ru-RU" sz="1800" dirty="0" err="1" smtClean="0"/>
              <a:t>інфекція</a:t>
            </a:r>
            <a:r>
              <a:rPr lang="ru-RU" sz="1800" dirty="0" smtClean="0"/>
              <a:t> тут </a:t>
            </a:r>
            <a:r>
              <a:rPr lang="ru-RU" sz="1800" dirty="0" err="1" smtClean="0"/>
              <a:t>продовжується</a:t>
            </a:r>
            <a:r>
              <a:rPr lang="ru-RU" sz="1800" dirty="0" smtClean="0"/>
              <a:t> </a:t>
            </a:r>
            <a:r>
              <a:rPr lang="ru-RU" sz="1800" dirty="0" err="1" smtClean="0"/>
              <a:t>з</a:t>
            </a:r>
            <a:r>
              <a:rPr lang="ru-RU" sz="1800" dirty="0" smtClean="0"/>
              <a:t> року в </a:t>
            </a:r>
            <a:r>
              <a:rPr lang="ru-RU" sz="1800" dirty="0" err="1" smtClean="0"/>
              <a:t>рік</a:t>
            </a:r>
            <a:r>
              <a:rPr lang="ru-RU" sz="1800" dirty="0" smtClean="0"/>
              <a:t>. </a:t>
            </a:r>
            <a:r>
              <a:rPr lang="ru-RU" sz="1800" dirty="0" err="1" smtClean="0"/>
              <a:t>Явище</a:t>
            </a:r>
            <a:r>
              <a:rPr lang="ru-RU" sz="1800" dirty="0" smtClean="0"/>
              <a:t> </a:t>
            </a:r>
            <a:r>
              <a:rPr lang="ru-RU" sz="1800" dirty="0" err="1" smtClean="0"/>
              <a:t>поступового</a:t>
            </a:r>
            <a:r>
              <a:rPr lang="ru-RU" sz="1800" dirty="0" smtClean="0"/>
              <a:t> </a:t>
            </a:r>
            <a:r>
              <a:rPr lang="ru-RU" sz="1800" dirty="0" err="1" smtClean="0"/>
              <a:t>зниження</a:t>
            </a:r>
            <a:r>
              <a:rPr lang="ru-RU" sz="1800" dirty="0" smtClean="0"/>
              <a:t> </a:t>
            </a:r>
            <a:r>
              <a:rPr lang="ru-RU" sz="1800" dirty="0" err="1" smtClean="0"/>
              <a:t>продуктивності</a:t>
            </a:r>
            <a:r>
              <a:rPr lang="ru-RU" sz="1800" dirty="0" smtClean="0"/>
              <a:t> вегетативно </a:t>
            </a:r>
            <a:r>
              <a:rPr lang="ru-RU" sz="1800" dirty="0" err="1" smtClean="0"/>
              <a:t>розмножувальних</a:t>
            </a:r>
            <a:r>
              <a:rPr lang="ru-RU" sz="1800" dirty="0" smtClean="0"/>
              <a:t> </a:t>
            </a:r>
            <a:r>
              <a:rPr lang="ru-RU" sz="1800" dirty="0" err="1" smtClean="0"/>
              <a:t>рослин</a:t>
            </a:r>
            <a:r>
              <a:rPr lang="ru-RU" sz="1800" dirty="0" smtClean="0"/>
              <a:t> </a:t>
            </a:r>
            <a:r>
              <a:rPr lang="ru-RU" sz="1800" dirty="0" err="1" smtClean="0"/>
              <a:t>під</a:t>
            </a:r>
            <a:r>
              <a:rPr lang="ru-RU" sz="1800" dirty="0" smtClean="0"/>
              <a:t> </a:t>
            </a:r>
            <a:r>
              <a:rPr lang="ru-RU" sz="1800" dirty="0" err="1" smtClean="0"/>
              <a:t>впливом</a:t>
            </a:r>
            <a:r>
              <a:rPr lang="ru-RU" sz="1800" dirty="0" smtClean="0"/>
              <a:t> </a:t>
            </a:r>
            <a:r>
              <a:rPr lang="ru-RU" sz="1800" dirty="0" err="1" smtClean="0"/>
              <a:t>вірусних</a:t>
            </a:r>
            <a:r>
              <a:rPr lang="ru-RU" sz="1800" dirty="0" smtClean="0"/>
              <a:t> хвороб одержало </a:t>
            </a:r>
            <a:r>
              <a:rPr lang="ru-RU" sz="1800" dirty="0" err="1" smtClean="0"/>
              <a:t>назву</a:t>
            </a:r>
            <a:r>
              <a:rPr lang="ru-RU" sz="1800" dirty="0" smtClean="0"/>
              <a:t> </a:t>
            </a:r>
            <a:r>
              <a:rPr lang="ru-RU" sz="1800" dirty="0" err="1" smtClean="0"/>
              <a:t>виродження</a:t>
            </a:r>
            <a:r>
              <a:rPr lang="ru-RU" sz="1800" dirty="0" smtClean="0"/>
              <a:t>.</a:t>
            </a:r>
            <a:br>
              <a:rPr lang="ru-RU" sz="1800" dirty="0" smtClean="0"/>
            </a:br>
            <a:r>
              <a:rPr lang="ru-RU" sz="1800" dirty="0" err="1" smtClean="0"/>
              <a:t>Насіння</a:t>
            </a:r>
            <a:r>
              <a:rPr lang="ru-RU" sz="1800" dirty="0" smtClean="0"/>
              <a:t> </a:t>
            </a:r>
            <a:r>
              <a:rPr lang="ru-RU" sz="1800" dirty="0" err="1" smtClean="0"/>
              <a:t>менш</a:t>
            </a:r>
            <a:r>
              <a:rPr lang="ru-RU" sz="1800" dirty="0" smtClean="0"/>
              <a:t> </a:t>
            </a:r>
            <a:r>
              <a:rPr lang="ru-RU" sz="1800" dirty="0" err="1" smtClean="0"/>
              <a:t>пристосоване</a:t>
            </a:r>
            <a:r>
              <a:rPr lang="ru-RU" sz="1800" dirty="0" smtClean="0"/>
              <a:t> для </a:t>
            </a:r>
            <a:r>
              <a:rPr lang="ru-RU" sz="1800" dirty="0" err="1" smtClean="0"/>
              <a:t>збереження</a:t>
            </a:r>
            <a:r>
              <a:rPr lang="ru-RU" sz="1800" dirty="0" smtClean="0"/>
              <a:t> </a:t>
            </a:r>
            <a:r>
              <a:rPr lang="ru-RU" sz="1800" dirty="0" err="1" smtClean="0"/>
              <a:t>вірусів</a:t>
            </a:r>
            <a:r>
              <a:rPr lang="ru-RU" sz="1800" dirty="0" smtClean="0"/>
              <a:t>, </a:t>
            </a:r>
            <a:r>
              <a:rPr lang="ru-RU" sz="1800" dirty="0" err="1" smtClean="0"/>
              <a:t>ніж</a:t>
            </a:r>
            <a:r>
              <a:rPr lang="ru-RU" sz="1800" dirty="0" smtClean="0"/>
              <a:t> </a:t>
            </a:r>
            <a:r>
              <a:rPr lang="ru-RU" sz="1800" dirty="0" err="1" smtClean="0"/>
              <a:t>вегетативні</a:t>
            </a:r>
            <a:r>
              <a:rPr lang="ru-RU" sz="1800" dirty="0" smtClean="0"/>
              <a:t> </a:t>
            </a:r>
            <a:r>
              <a:rPr lang="ru-RU" sz="1800" dirty="0" err="1" smtClean="0"/>
              <a:t>органи</a:t>
            </a:r>
            <a:r>
              <a:rPr lang="ru-RU" sz="1800" dirty="0" smtClean="0"/>
              <a:t>. </a:t>
            </a:r>
            <a:r>
              <a:rPr lang="ru-RU" sz="1800" dirty="0" err="1" smtClean="0"/>
              <a:t>Це</a:t>
            </a:r>
            <a:r>
              <a:rPr lang="ru-RU" sz="1800" dirty="0" smtClean="0"/>
              <a:t> </a:t>
            </a:r>
            <a:r>
              <a:rPr lang="ru-RU" sz="1800" dirty="0" err="1" smtClean="0"/>
              <a:t>пояснюється</a:t>
            </a:r>
            <a:r>
              <a:rPr lang="ru-RU" sz="1800" dirty="0" smtClean="0"/>
              <a:t> </a:t>
            </a:r>
            <a:r>
              <a:rPr lang="ru-RU" sz="1800" dirty="0" err="1" smtClean="0"/>
              <a:t>тим</a:t>
            </a:r>
            <a:r>
              <a:rPr lang="ru-RU" sz="1800" dirty="0" smtClean="0"/>
              <a:t>, </a:t>
            </a:r>
            <a:r>
              <a:rPr lang="ru-RU" sz="1800" dirty="0" err="1" smtClean="0"/>
              <a:t>що</a:t>
            </a:r>
            <a:r>
              <a:rPr lang="ru-RU" sz="1800" dirty="0" smtClean="0"/>
              <a:t> </a:t>
            </a:r>
            <a:r>
              <a:rPr lang="ru-RU" sz="1800" dirty="0" err="1" smtClean="0"/>
              <a:t>зв'язок</a:t>
            </a:r>
            <a:r>
              <a:rPr lang="ru-RU" sz="1800" dirty="0" smtClean="0"/>
              <a:t>; </a:t>
            </a:r>
            <a:r>
              <a:rPr lang="ru-RU" sz="1800" dirty="0" err="1" smtClean="0"/>
              <a:t>між</a:t>
            </a:r>
            <a:r>
              <a:rPr lang="ru-RU" sz="1800" dirty="0" smtClean="0"/>
              <a:t> </a:t>
            </a:r>
            <a:r>
              <a:rPr lang="ru-RU" sz="1800" dirty="0" err="1" smtClean="0"/>
              <a:t>дозріваючим</a:t>
            </a:r>
            <a:r>
              <a:rPr lang="ru-RU" sz="1800" dirty="0" smtClean="0"/>
              <a:t> </a:t>
            </a:r>
            <a:r>
              <a:rPr lang="ru-RU" sz="1800" dirty="0" err="1" smtClean="0"/>
              <a:t>насінням</a:t>
            </a:r>
            <a:r>
              <a:rPr lang="ru-RU" sz="1800" dirty="0" smtClean="0"/>
              <a:t> </a:t>
            </a:r>
            <a:r>
              <a:rPr lang="ru-RU" sz="1800" dirty="0" err="1" smtClean="0"/>
              <a:t>і</a:t>
            </a:r>
            <a:r>
              <a:rPr lang="ru-RU" sz="1800" dirty="0" smtClean="0"/>
              <a:t> </a:t>
            </a:r>
            <a:r>
              <a:rPr lang="ru-RU" sz="1800" dirty="0" err="1" smtClean="0"/>
              <a:t>частинами</a:t>
            </a:r>
            <a:r>
              <a:rPr lang="ru-RU" sz="1800" dirty="0" smtClean="0"/>
              <a:t> </a:t>
            </a:r>
            <a:r>
              <a:rPr lang="ru-RU" sz="1800" dirty="0" err="1" smtClean="0"/>
              <a:t>решти</a:t>
            </a:r>
            <a:r>
              <a:rPr lang="ru-RU" sz="1800" dirty="0" smtClean="0"/>
              <a:t> </a:t>
            </a:r>
            <a:r>
              <a:rPr lang="ru-RU" sz="1800" dirty="0" err="1" smtClean="0"/>
              <a:t>рослини</a:t>
            </a:r>
            <a:r>
              <a:rPr lang="ru-RU" sz="1800" dirty="0" smtClean="0"/>
              <a:t> </a:t>
            </a:r>
            <a:r>
              <a:rPr lang="ru-RU" sz="1800" dirty="0" err="1" smtClean="0"/>
              <a:t>порушується</a:t>
            </a:r>
            <a:r>
              <a:rPr lang="ru-RU" sz="1800" dirty="0" smtClean="0"/>
              <a:t> </a:t>
            </a:r>
            <a:r>
              <a:rPr lang="ru-RU" sz="1800" dirty="0" err="1" smtClean="0"/>
              <a:t>дуже</a:t>
            </a:r>
            <a:r>
              <a:rPr lang="ru-RU" sz="1800" dirty="0" smtClean="0"/>
              <a:t> рано, тому </a:t>
            </a:r>
            <a:r>
              <a:rPr lang="ru-RU" sz="1800" dirty="0" err="1" smtClean="0"/>
              <a:t>зараження</a:t>
            </a:r>
            <a:r>
              <a:rPr lang="ru-RU" sz="1800" dirty="0" smtClean="0"/>
              <a:t> </a:t>
            </a:r>
            <a:r>
              <a:rPr lang="ru-RU" sz="1800" dirty="0" err="1" smtClean="0"/>
              <a:t>насіння</a:t>
            </a:r>
            <a:r>
              <a:rPr lang="ru-RU" sz="1800" dirty="0" smtClean="0"/>
              <a:t> </a:t>
            </a:r>
            <a:r>
              <a:rPr lang="ru-RU" sz="1800" dirty="0" err="1" smtClean="0"/>
              <a:t>можливе</a:t>
            </a:r>
            <a:r>
              <a:rPr lang="ru-RU" sz="1800" dirty="0" smtClean="0"/>
              <a:t> </a:t>
            </a:r>
            <a:r>
              <a:rPr lang="ru-RU" sz="1800" dirty="0" err="1" smtClean="0"/>
              <a:t>тільки</a:t>
            </a:r>
            <a:r>
              <a:rPr lang="ru-RU" sz="1800" dirty="0" smtClean="0"/>
              <a:t> в </a:t>
            </a:r>
            <a:r>
              <a:rPr lang="ru-RU" sz="1800" dirty="0" err="1" smtClean="0"/>
              <a:t>ранній</a:t>
            </a:r>
            <a:r>
              <a:rPr lang="ru-RU" sz="1800" dirty="0" smtClean="0"/>
              <a:t> </a:t>
            </a:r>
            <a:r>
              <a:rPr lang="ru-RU" sz="1800" dirty="0" err="1" smtClean="0"/>
              <a:t>період</a:t>
            </a:r>
            <a:r>
              <a:rPr lang="ru-RU" sz="1800" dirty="0" smtClean="0"/>
              <a:t> </a:t>
            </a:r>
            <a:r>
              <a:rPr lang="ru-RU" sz="1800" dirty="0" err="1" smtClean="0"/>
              <a:t>дозрівання</a:t>
            </a:r>
            <a:r>
              <a:rPr lang="ru-RU" sz="1800" dirty="0" smtClean="0"/>
              <a:t>. </a:t>
            </a:r>
            <a:r>
              <a:rPr lang="ru-RU" sz="1800" dirty="0" err="1" smtClean="0"/>
              <a:t>Крім</a:t>
            </a:r>
            <a:r>
              <a:rPr lang="ru-RU" sz="1800" dirty="0" smtClean="0"/>
              <a:t> того, </a:t>
            </a:r>
            <a:r>
              <a:rPr lang="ru-RU" sz="1800" dirty="0" err="1" smtClean="0"/>
              <a:t>потрапляючи</a:t>
            </a:r>
            <a:r>
              <a:rPr lang="ru-RU" sz="1800" dirty="0" smtClean="0"/>
              <a:t> в </a:t>
            </a:r>
            <a:r>
              <a:rPr lang="ru-RU" sz="1800" dirty="0" err="1" smtClean="0"/>
              <a:t>насіння</a:t>
            </a:r>
            <a:r>
              <a:rPr lang="ru-RU" sz="1800" dirty="0" smtClean="0"/>
              <a:t> </a:t>
            </a:r>
            <a:r>
              <a:rPr lang="ru-RU" sz="1800" dirty="0" err="1" smtClean="0"/>
              <a:t>віруси</a:t>
            </a:r>
            <a:r>
              <a:rPr lang="ru-RU" sz="1800" dirty="0" smtClean="0"/>
              <a:t> </a:t>
            </a:r>
            <a:r>
              <a:rPr lang="ru-RU" sz="1800" dirty="0" err="1" smtClean="0"/>
              <a:t>зустрічають</a:t>
            </a:r>
            <a:r>
              <a:rPr lang="ru-RU" sz="1800" dirty="0" smtClean="0"/>
              <a:t> там </a:t>
            </a:r>
            <a:r>
              <a:rPr lang="ru-RU" sz="1800" dirty="0" err="1" smtClean="0"/>
              <a:t>несприятливі</a:t>
            </a:r>
            <a:r>
              <a:rPr lang="ru-RU" sz="1800" dirty="0" smtClean="0"/>
              <a:t> </a:t>
            </a:r>
            <a:r>
              <a:rPr lang="ru-RU" sz="1800" dirty="0" err="1" smtClean="0"/>
              <a:t>умови</a:t>
            </a:r>
            <a:r>
              <a:rPr lang="ru-RU" sz="1800" dirty="0" smtClean="0"/>
              <a:t> </a:t>
            </a:r>
            <a:r>
              <a:rPr lang="ru-RU" sz="1800" dirty="0" err="1" smtClean="0"/>
              <a:t>і</a:t>
            </a:r>
            <a:r>
              <a:rPr lang="ru-RU" sz="1800" dirty="0" smtClean="0"/>
              <a:t> в </a:t>
            </a:r>
            <a:r>
              <a:rPr lang="ru-RU" sz="1800" dirty="0" err="1" smtClean="0"/>
              <a:t>більшості</a:t>
            </a:r>
            <a:r>
              <a:rPr lang="ru-RU" sz="1800" dirty="0" smtClean="0"/>
              <a:t> </a:t>
            </a:r>
            <a:r>
              <a:rPr lang="ru-RU" sz="1800" dirty="0" err="1" smtClean="0"/>
              <a:t>своїй</a:t>
            </a:r>
            <a:r>
              <a:rPr lang="ru-RU" sz="1800" dirty="0" smtClean="0"/>
              <a:t> </a:t>
            </a:r>
            <a:r>
              <a:rPr lang="ru-RU" sz="1800" dirty="0" err="1" smtClean="0"/>
              <a:t>інактивуються</a:t>
            </a:r>
            <a:r>
              <a:rPr lang="ru-RU" sz="1800" dirty="0" smtClean="0"/>
              <a:t>. Тому передача </a:t>
            </a:r>
            <a:r>
              <a:rPr lang="ru-RU" sz="1800" dirty="0" err="1" smtClean="0"/>
              <a:t>вірусів</a:t>
            </a:r>
            <a:r>
              <a:rPr lang="ru-RU" sz="1800" dirty="0" smtClean="0"/>
              <a:t> </a:t>
            </a:r>
            <a:r>
              <a:rPr lang="ru-RU" sz="1800" dirty="0" err="1" smtClean="0"/>
              <a:t>з</a:t>
            </a:r>
            <a:r>
              <a:rPr lang="ru-RU" sz="1800" dirty="0" smtClean="0"/>
              <a:t> </a:t>
            </a:r>
            <a:r>
              <a:rPr lang="ru-RU" sz="1800" dirty="0" err="1" smtClean="0"/>
              <a:t>насінням</a:t>
            </a:r>
            <a:r>
              <a:rPr lang="ru-RU" sz="1800" dirty="0" smtClean="0"/>
              <a:t> не </a:t>
            </a:r>
            <a:r>
              <a:rPr lang="ru-RU" sz="1800" dirty="0" err="1" smtClean="0"/>
              <a:t>має</a:t>
            </a:r>
            <a:r>
              <a:rPr lang="ru-RU" sz="1800" dirty="0" smtClean="0"/>
              <a:t> широкого </a:t>
            </a:r>
            <a:r>
              <a:rPr lang="ru-RU" sz="1800" dirty="0" err="1" smtClean="0"/>
              <a:t>розповсюдження</a:t>
            </a:r>
            <a:r>
              <a:rPr lang="ru-RU" sz="1800" dirty="0" smtClean="0"/>
              <a:t>. </a:t>
            </a:r>
            <a:r>
              <a:rPr lang="ru-RU" sz="1800" dirty="0" err="1" smtClean="0"/>
              <a:t>Приблизно</a:t>
            </a:r>
            <a:r>
              <a:rPr lang="ru-RU" sz="1800" dirty="0" smtClean="0"/>
              <a:t> </a:t>
            </a:r>
            <a:r>
              <a:rPr lang="ru-RU" sz="1800" dirty="0" err="1" smtClean="0"/>
              <a:t>з</a:t>
            </a:r>
            <a:r>
              <a:rPr lang="ru-RU" sz="1800" dirty="0" smtClean="0"/>
              <a:t> 300 </a:t>
            </a:r>
            <a:r>
              <a:rPr lang="ru-RU" sz="1800" dirty="0" err="1" smtClean="0"/>
              <a:t>відомих</a:t>
            </a:r>
            <a:r>
              <a:rPr lang="ru-RU" sz="1800" dirty="0" smtClean="0"/>
              <a:t> </a:t>
            </a:r>
            <a:r>
              <a:rPr lang="ru-RU" sz="1800" dirty="0" err="1" smtClean="0"/>
              <a:t>рослинних</a:t>
            </a:r>
            <a:r>
              <a:rPr lang="ru-RU" sz="1800" dirty="0" smtClean="0"/>
              <a:t> </a:t>
            </a:r>
            <a:r>
              <a:rPr lang="ru-RU" sz="1800" dirty="0" err="1" smtClean="0"/>
              <a:t>вірусів</a:t>
            </a:r>
            <a:r>
              <a:rPr lang="ru-RU" sz="1800" dirty="0" smtClean="0"/>
              <a:t> </a:t>
            </a:r>
            <a:r>
              <a:rPr lang="ru-RU" sz="1800" dirty="0" err="1" smtClean="0"/>
              <a:t>тільки</a:t>
            </a:r>
            <a:r>
              <a:rPr lang="ru-RU" sz="1800" dirty="0" smtClean="0"/>
              <a:t> 45 </a:t>
            </a:r>
            <a:r>
              <a:rPr lang="ru-RU" sz="1800" dirty="0" err="1" smtClean="0"/>
              <a:t>можуть</a:t>
            </a:r>
            <a:r>
              <a:rPr lang="ru-RU" sz="1800" dirty="0" smtClean="0"/>
              <a:t> </a:t>
            </a:r>
            <a:r>
              <a:rPr lang="ru-RU" sz="1800" dirty="0" err="1" smtClean="0"/>
              <a:t>передаватися</a:t>
            </a:r>
            <a:r>
              <a:rPr lang="ru-RU" sz="1800" dirty="0" smtClean="0"/>
              <a:t> </a:t>
            </a:r>
            <a:r>
              <a:rPr lang="ru-RU" sz="1800" dirty="0" err="1" smtClean="0"/>
              <a:t>з</a:t>
            </a:r>
            <a:r>
              <a:rPr lang="ru-RU" sz="1800" dirty="0" smtClean="0"/>
              <a:t> </a:t>
            </a:r>
            <a:r>
              <a:rPr lang="ru-RU" sz="1800" dirty="0" err="1" smtClean="0"/>
              <a:t>насінням</a:t>
            </a:r>
            <a:r>
              <a:rPr lang="ru-RU" sz="1800" dirty="0" smtClean="0"/>
              <a:t>, </a:t>
            </a:r>
            <a:r>
              <a:rPr lang="ru-RU" sz="1800" dirty="0" err="1" smtClean="0"/>
              <a:t>причому</a:t>
            </a:r>
            <a:r>
              <a:rPr lang="ru-RU" sz="1800" dirty="0" smtClean="0"/>
              <a:t> </a:t>
            </a:r>
            <a:r>
              <a:rPr lang="ru-RU" sz="1800" dirty="0" err="1" smtClean="0"/>
              <a:t>більшість</a:t>
            </a:r>
            <a:r>
              <a:rPr lang="ru-RU" sz="1800" dirty="0" smtClean="0"/>
              <a:t> </a:t>
            </a:r>
            <a:r>
              <a:rPr lang="ru-RU" sz="1800" dirty="0" err="1" smtClean="0"/>
              <a:t>з</a:t>
            </a:r>
            <a:r>
              <a:rPr lang="ru-RU" sz="1800" dirty="0" smtClean="0"/>
              <a:t> них </a:t>
            </a:r>
            <a:r>
              <a:rPr lang="ru-RU" sz="1800" dirty="0" err="1" smtClean="0"/>
              <a:t>вражає</a:t>
            </a:r>
            <a:r>
              <a:rPr lang="ru-RU" sz="1800" dirty="0" smtClean="0"/>
              <a:t> </a:t>
            </a:r>
            <a:r>
              <a:rPr lang="ru-RU" sz="1800" dirty="0" err="1" smtClean="0"/>
              <a:t>рослини</a:t>
            </a:r>
            <a:r>
              <a:rPr lang="ru-RU" sz="1800" dirty="0" smtClean="0"/>
              <a:t> </a:t>
            </a:r>
            <a:r>
              <a:rPr lang="ru-RU" sz="1800" dirty="0" err="1" smtClean="0"/>
              <a:t>з</a:t>
            </a:r>
            <a:r>
              <a:rPr lang="ru-RU" sz="1800" dirty="0" smtClean="0"/>
              <a:t> </a:t>
            </a:r>
            <a:r>
              <a:rPr lang="ru-RU" sz="1800" dirty="0" err="1" smtClean="0"/>
              <a:t>сімейств</a:t>
            </a:r>
            <a:r>
              <a:rPr lang="ru-RU" sz="1800" dirty="0" smtClean="0"/>
              <a:t> </a:t>
            </a:r>
            <a:r>
              <a:rPr lang="ru-RU" sz="1800" dirty="0" err="1" smtClean="0"/>
              <a:t>боби</a:t>
            </a:r>
            <a:r>
              <a:rPr lang="ru-RU" sz="1800" dirty="0" smtClean="0"/>
              <a:t> </a:t>
            </a:r>
            <a:r>
              <a:rPr lang="ru-RU" sz="1800" dirty="0" err="1" smtClean="0"/>
              <a:t>і</a:t>
            </a:r>
            <a:r>
              <a:rPr lang="ru-RU" sz="1800" dirty="0" smtClean="0"/>
              <a:t> </a:t>
            </a:r>
            <a:r>
              <a:rPr lang="ru-RU" sz="1800" dirty="0" err="1" smtClean="0"/>
              <a:t>гарбузові</a:t>
            </a:r>
            <a:r>
              <a:rPr lang="ru-RU" sz="1800" dirty="0" smtClean="0"/>
              <a:t>.</a:t>
            </a:r>
            <a:br>
              <a:rPr lang="ru-RU" sz="1800" dirty="0" smtClean="0"/>
            </a:br>
            <a:r>
              <a:rPr lang="ru-RU" sz="1800" dirty="0" err="1" smtClean="0"/>
              <a:t>Найбільший</a:t>
            </a:r>
            <a:r>
              <a:rPr lang="ru-RU" sz="1800" dirty="0" smtClean="0"/>
              <a:t> </a:t>
            </a:r>
            <a:r>
              <a:rPr lang="ru-RU" sz="1800" dirty="0" err="1" smtClean="0"/>
              <a:t>відсоток</a:t>
            </a:r>
            <a:r>
              <a:rPr lang="ru-RU" sz="1800" dirty="0" smtClean="0"/>
              <a:t> </a:t>
            </a:r>
            <a:r>
              <a:rPr lang="ru-RU" sz="1800" dirty="0" err="1" smtClean="0"/>
              <a:t>передачі</a:t>
            </a:r>
            <a:r>
              <a:rPr lang="ru-RU" sz="1800" dirty="0" smtClean="0"/>
              <a:t> </a:t>
            </a:r>
            <a:r>
              <a:rPr lang="ru-RU" sz="1800" dirty="0" err="1" smtClean="0"/>
              <a:t>з</a:t>
            </a:r>
            <a:r>
              <a:rPr lang="ru-RU" sz="1800" dirty="0" smtClean="0"/>
              <a:t> </a:t>
            </a:r>
            <a:r>
              <a:rPr lang="ru-RU" sz="1800" dirty="0" err="1" smtClean="0"/>
              <a:t>насінням</a:t>
            </a:r>
            <a:r>
              <a:rPr lang="ru-RU" sz="1800" dirty="0" smtClean="0"/>
              <a:t> </a:t>
            </a:r>
            <a:r>
              <a:rPr lang="ru-RU" sz="1800" dirty="0" err="1" smtClean="0"/>
              <a:t>характерний</a:t>
            </a:r>
            <a:r>
              <a:rPr lang="ru-RU" sz="1800" dirty="0" smtClean="0"/>
              <a:t> для </a:t>
            </a:r>
            <a:r>
              <a:rPr lang="ru-RU" sz="1800" dirty="0" err="1" smtClean="0"/>
              <a:t>вірусу</a:t>
            </a:r>
            <a:r>
              <a:rPr lang="ru-RU" sz="1800" dirty="0" smtClean="0"/>
              <a:t> </a:t>
            </a:r>
            <a:r>
              <a:rPr lang="ru-RU" sz="1800" dirty="0" err="1" smtClean="0"/>
              <a:t>мозаїки</a:t>
            </a:r>
            <a:r>
              <a:rPr lang="ru-RU" sz="1800" dirty="0" smtClean="0"/>
              <a:t> </a:t>
            </a:r>
            <a:r>
              <a:rPr lang="ru-RU" sz="1800" dirty="0" err="1" smtClean="0"/>
              <a:t>квасолі</a:t>
            </a:r>
            <a:r>
              <a:rPr lang="ru-RU" sz="1800" dirty="0" smtClean="0"/>
              <a:t> (до 50%).</a:t>
            </a:r>
            <a:br>
              <a:rPr lang="ru-RU" sz="1800" dirty="0" smtClean="0"/>
            </a:br>
            <a:r>
              <a:rPr lang="ru-RU" sz="1800" dirty="0" err="1" smtClean="0"/>
              <a:t>Деякі</a:t>
            </a:r>
            <a:r>
              <a:rPr lang="ru-RU" sz="1800" dirty="0" smtClean="0"/>
              <a:t> </a:t>
            </a:r>
            <a:r>
              <a:rPr lang="ru-RU" sz="1800" dirty="0" err="1" smtClean="0"/>
              <a:t>віруси</a:t>
            </a:r>
            <a:r>
              <a:rPr lang="ru-RU" sz="1800" dirty="0" smtClean="0"/>
              <a:t> </a:t>
            </a:r>
            <a:r>
              <a:rPr lang="ru-RU" sz="1800" dirty="0" err="1" smtClean="0"/>
              <a:t>можуть</a:t>
            </a:r>
            <a:r>
              <a:rPr lang="ru-RU" sz="1800" dirty="0" smtClean="0"/>
              <a:t> </a:t>
            </a:r>
            <a:r>
              <a:rPr lang="ru-RU" sz="1800" dirty="0" err="1" smtClean="0"/>
              <a:t>зберігатися</a:t>
            </a:r>
            <a:r>
              <a:rPr lang="ru-RU" sz="1800" dirty="0" smtClean="0"/>
              <a:t> в </a:t>
            </a:r>
            <a:r>
              <a:rPr lang="ru-RU" sz="1800" dirty="0" err="1" smtClean="0"/>
              <a:t>ґрунті</a:t>
            </a:r>
            <a:r>
              <a:rPr lang="ru-RU" sz="1800" dirty="0" smtClean="0"/>
              <a:t>, </a:t>
            </a:r>
            <a:r>
              <a:rPr lang="ru-RU" sz="1800" dirty="0" err="1" smtClean="0"/>
              <a:t>куди</a:t>
            </a:r>
            <a:r>
              <a:rPr lang="ru-RU" sz="1800" dirty="0" smtClean="0"/>
              <a:t> вони </a:t>
            </a:r>
            <a:r>
              <a:rPr lang="ru-RU" sz="1800" dirty="0" err="1" smtClean="0"/>
              <a:t>потрапляють</a:t>
            </a:r>
            <a:r>
              <a:rPr lang="ru-RU" sz="1800" dirty="0" smtClean="0"/>
              <a:t> </a:t>
            </a:r>
            <a:r>
              <a:rPr lang="ru-RU" sz="1800" dirty="0" err="1" smtClean="0"/>
              <a:t>із</a:t>
            </a:r>
            <a:r>
              <a:rPr lang="ru-RU" sz="1800" dirty="0" smtClean="0"/>
              <a:t> </a:t>
            </a:r>
            <a:r>
              <a:rPr lang="ru-RU" sz="1800" dirty="0" err="1" smtClean="0"/>
              <a:t>зараженими</a:t>
            </a:r>
            <a:r>
              <a:rPr lang="ru-RU" sz="1800" dirty="0" smtClean="0"/>
              <a:t> </a:t>
            </a:r>
            <a:r>
              <a:rPr lang="ru-RU" sz="1800" dirty="0" err="1" smtClean="0"/>
              <a:t>рослинними</a:t>
            </a:r>
            <a:r>
              <a:rPr lang="ru-RU" sz="1800" dirty="0" smtClean="0"/>
              <a:t> </a:t>
            </a:r>
            <a:r>
              <a:rPr lang="ru-RU" sz="1800" dirty="0" err="1" smtClean="0"/>
              <a:t>залишками</a:t>
            </a:r>
            <a:r>
              <a:rPr lang="ru-RU" sz="1800" dirty="0" smtClean="0"/>
              <a:t>, </a:t>
            </a:r>
            <a:r>
              <a:rPr lang="ru-RU" sz="1800" dirty="0" err="1" smtClean="0"/>
              <a:t>хоча</a:t>
            </a:r>
            <a:r>
              <a:rPr lang="ru-RU" sz="1800" dirty="0" smtClean="0"/>
              <a:t> </a:t>
            </a:r>
            <a:r>
              <a:rPr lang="ru-RU" sz="1800" dirty="0" err="1" smtClean="0"/>
              <a:t>можливе</a:t>
            </a:r>
            <a:r>
              <a:rPr lang="ru-RU" sz="1800" dirty="0" smtClean="0"/>
              <a:t> </a:t>
            </a:r>
            <a:r>
              <a:rPr lang="ru-RU" sz="1800" dirty="0" err="1" smtClean="0"/>
              <a:t>і</a:t>
            </a:r>
            <a:r>
              <a:rPr lang="ru-RU" sz="1800" dirty="0" smtClean="0"/>
              <a:t> </a:t>
            </a:r>
            <a:r>
              <a:rPr lang="ru-RU" sz="1800" dirty="0" err="1" smtClean="0"/>
              <a:t>виділення</a:t>
            </a:r>
            <a:r>
              <a:rPr lang="ru-RU" sz="1800" dirty="0" smtClean="0"/>
              <a:t> </a:t>
            </a:r>
            <a:r>
              <a:rPr lang="ru-RU" sz="1800" dirty="0" err="1" smtClean="0"/>
              <a:t>вірусів</a:t>
            </a:r>
            <a:r>
              <a:rPr lang="ru-RU" sz="1800" dirty="0" smtClean="0"/>
              <a:t> </a:t>
            </a:r>
            <a:r>
              <a:rPr lang="ru-RU" sz="1800" dirty="0" err="1" smtClean="0"/>
              <a:t>з</a:t>
            </a:r>
            <a:r>
              <a:rPr lang="ru-RU" sz="1800" dirty="0" smtClean="0"/>
              <a:t> </a:t>
            </a:r>
            <a:r>
              <a:rPr lang="ru-RU" sz="1800" dirty="0" err="1" smtClean="0"/>
              <a:t>коріння</a:t>
            </a:r>
            <a:r>
              <a:rPr lang="ru-RU" sz="1800" dirty="0" smtClean="0"/>
              <a:t> </a:t>
            </a:r>
            <a:r>
              <a:rPr lang="ru-RU" sz="1800" dirty="0" err="1" smtClean="0"/>
              <a:t>вегетатуючих</a:t>
            </a:r>
            <a:r>
              <a:rPr lang="ru-RU" sz="1800" dirty="0" smtClean="0"/>
              <a:t> </a:t>
            </a:r>
            <a:r>
              <a:rPr lang="ru-RU" sz="1800" dirty="0" err="1" smtClean="0"/>
              <a:t>рослин</a:t>
            </a:r>
            <a:r>
              <a:rPr lang="ru-RU" sz="1800" dirty="0" smtClean="0"/>
              <a:t>.</a:t>
            </a:r>
            <a:br>
              <a:rPr lang="ru-RU" sz="1800" dirty="0" smtClean="0"/>
            </a:br>
            <a:r>
              <a:rPr lang="ru-RU" sz="1800" dirty="0" smtClean="0"/>
              <a:t/>
            </a:r>
            <a:br>
              <a:rPr lang="ru-RU" sz="1800" dirty="0" smtClean="0"/>
            </a:br>
            <a:endParaRPr lang="ru-RU" dirty="0"/>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501122" cy="6500858"/>
          </a:xfrm>
        </p:spPr>
        <p:txBody>
          <a:bodyPr/>
          <a:lstStyle/>
          <a:p>
            <a:r>
              <a:rPr lang="ru-RU" sz="1800" dirty="0" err="1" smtClean="0"/>
              <a:t>Швидкий</a:t>
            </a:r>
            <a:r>
              <a:rPr lang="ru-RU" sz="1800" dirty="0" smtClean="0"/>
              <a:t> </a:t>
            </a:r>
            <a:r>
              <a:rPr lang="ru-RU" sz="1800" dirty="0" err="1" smtClean="0"/>
              <a:t>ріст</a:t>
            </a:r>
            <a:r>
              <a:rPr lang="ru-RU" sz="1800" dirty="0" smtClean="0"/>
              <a:t> </a:t>
            </a:r>
            <a:r>
              <a:rPr lang="ru-RU" sz="1800" dirty="0" err="1" smtClean="0"/>
              <a:t>населення</a:t>
            </a:r>
            <a:r>
              <a:rPr lang="ru-RU" sz="1800" dirty="0" smtClean="0"/>
              <a:t> </a:t>
            </a:r>
            <a:r>
              <a:rPr lang="ru-RU" sz="1800" dirty="0" err="1" smtClean="0"/>
              <a:t>Земної</a:t>
            </a:r>
            <a:r>
              <a:rPr lang="ru-RU" sz="1800" dirty="0" smtClean="0"/>
              <a:t> </a:t>
            </a:r>
            <a:r>
              <a:rPr lang="ru-RU" sz="1800" dirty="0" err="1" smtClean="0"/>
              <a:t>кулі</a:t>
            </a:r>
            <a:r>
              <a:rPr lang="ru-RU" sz="1800" dirty="0" smtClean="0"/>
              <a:t> </a:t>
            </a:r>
            <a:r>
              <a:rPr lang="ru-RU" sz="1800" dirty="0" err="1" smtClean="0"/>
              <a:t>спонукає</a:t>
            </a:r>
            <a:r>
              <a:rPr lang="ru-RU" sz="1800" dirty="0" smtClean="0"/>
              <a:t> до </a:t>
            </a:r>
            <a:r>
              <a:rPr lang="ru-RU" sz="1800" dirty="0" err="1" smtClean="0"/>
              <a:t>збільшення</a:t>
            </a:r>
            <a:r>
              <a:rPr lang="ru-RU" sz="1800" dirty="0" smtClean="0"/>
              <a:t> </a:t>
            </a:r>
            <a:r>
              <a:rPr lang="ru-RU" sz="1800" dirty="0" err="1" smtClean="0"/>
              <a:t>виробництва</a:t>
            </a:r>
            <a:r>
              <a:rPr lang="ru-RU" sz="1800" dirty="0" smtClean="0"/>
              <a:t> </a:t>
            </a:r>
            <a:r>
              <a:rPr lang="ru-RU" sz="1800" dirty="0" err="1" smtClean="0"/>
              <a:t>продуктів</a:t>
            </a:r>
            <a:r>
              <a:rPr lang="ru-RU" sz="1800" dirty="0" smtClean="0"/>
              <a:t> </a:t>
            </a:r>
            <a:r>
              <a:rPr lang="ru-RU" sz="1800" dirty="0" err="1" smtClean="0"/>
              <a:t>харчування</a:t>
            </a:r>
            <a:r>
              <a:rPr lang="ru-RU" sz="1800" dirty="0" smtClean="0"/>
              <a:t>. </a:t>
            </a:r>
            <a:r>
              <a:rPr lang="ru-RU" sz="1800" dirty="0" err="1" smtClean="0"/>
              <a:t>Рослинні</a:t>
            </a:r>
            <a:r>
              <a:rPr lang="ru-RU" sz="1800" dirty="0" smtClean="0"/>
              <a:t> </a:t>
            </a:r>
            <a:r>
              <a:rPr lang="ru-RU" sz="1800" dirty="0" err="1" smtClean="0"/>
              <a:t>продукти</a:t>
            </a:r>
            <a:r>
              <a:rPr lang="ru-RU" sz="1800" dirty="0" smtClean="0"/>
              <a:t> </a:t>
            </a:r>
            <a:r>
              <a:rPr lang="ru-RU" sz="1800" dirty="0" err="1" smtClean="0"/>
              <a:t>становлять</a:t>
            </a:r>
            <a:r>
              <a:rPr lang="ru-RU" sz="1800" dirty="0" smtClean="0"/>
              <a:t> 93 % </a:t>
            </a:r>
            <a:r>
              <a:rPr lang="ru-RU" sz="1800" dirty="0" err="1" smtClean="0"/>
              <a:t>їжі</a:t>
            </a:r>
            <a:r>
              <a:rPr lang="ru-RU" sz="1800" dirty="0" smtClean="0"/>
              <a:t> </a:t>
            </a:r>
            <a:r>
              <a:rPr lang="ru-RU" sz="1800" dirty="0" err="1" smtClean="0"/>
              <a:t>людини</a:t>
            </a:r>
            <a:r>
              <a:rPr lang="ru-RU" sz="1800" dirty="0" smtClean="0"/>
              <a:t>, </a:t>
            </a:r>
            <a:r>
              <a:rPr lang="ru-RU" sz="1800" dirty="0" err="1" smtClean="0"/>
              <a:t>інші</a:t>
            </a:r>
            <a:r>
              <a:rPr lang="ru-RU" sz="1800" dirty="0" smtClean="0"/>
              <a:t> 7 % -- </a:t>
            </a:r>
            <a:r>
              <a:rPr lang="ru-RU" sz="1800" dirty="0" err="1" smtClean="0"/>
              <a:t>тваринного</a:t>
            </a:r>
            <a:r>
              <a:rPr lang="ru-RU" sz="1800" dirty="0" smtClean="0"/>
              <a:t> </a:t>
            </a:r>
            <a:r>
              <a:rPr lang="ru-RU" sz="1800" dirty="0" err="1" smtClean="0"/>
              <a:t>походження</a:t>
            </a:r>
            <a:r>
              <a:rPr lang="ru-RU" sz="1800" dirty="0" smtClean="0"/>
              <a:t>, </a:t>
            </a:r>
            <a:r>
              <a:rPr lang="ru-RU" sz="1800" dirty="0" err="1" smtClean="0"/>
              <a:t>що</a:t>
            </a:r>
            <a:r>
              <a:rPr lang="ru-RU" sz="1800" dirty="0" smtClean="0"/>
              <a:t> </a:t>
            </a:r>
            <a:r>
              <a:rPr lang="ru-RU" sz="1800" dirty="0" err="1" smtClean="0"/>
              <a:t>також</a:t>
            </a:r>
            <a:r>
              <a:rPr lang="ru-RU" sz="1800" dirty="0" smtClean="0"/>
              <a:t> </a:t>
            </a:r>
            <a:r>
              <a:rPr lang="ru-RU" sz="1800" dirty="0" err="1" smtClean="0"/>
              <a:t>утворюються</a:t>
            </a:r>
            <a:r>
              <a:rPr lang="ru-RU" sz="1800" dirty="0" smtClean="0"/>
              <a:t> в </a:t>
            </a:r>
            <a:r>
              <a:rPr lang="ru-RU" sz="1800" dirty="0" err="1" smtClean="0"/>
              <a:t>результаті</a:t>
            </a:r>
            <a:r>
              <a:rPr lang="ru-RU" sz="1800" dirty="0" smtClean="0"/>
              <a:t> </a:t>
            </a:r>
            <a:r>
              <a:rPr lang="ru-RU" sz="1800" dirty="0" err="1" smtClean="0"/>
              <a:t>споживання</a:t>
            </a:r>
            <a:r>
              <a:rPr lang="ru-RU" sz="1800" dirty="0" smtClean="0"/>
              <a:t> </a:t>
            </a:r>
            <a:r>
              <a:rPr lang="ru-RU" sz="1800" dirty="0" err="1" smtClean="0"/>
              <a:t>тваринами</a:t>
            </a:r>
            <a:r>
              <a:rPr lang="ru-RU" sz="1800" dirty="0" smtClean="0"/>
              <a:t> </a:t>
            </a:r>
            <a:r>
              <a:rPr lang="ru-RU" sz="1800" dirty="0" err="1" smtClean="0"/>
              <a:t>рослинної</a:t>
            </a:r>
            <a:r>
              <a:rPr lang="ru-RU" sz="1800" dirty="0" smtClean="0"/>
              <a:t> </a:t>
            </a:r>
            <a:r>
              <a:rPr lang="ru-RU" sz="1800" dirty="0" err="1" smtClean="0"/>
              <a:t>їжі</a:t>
            </a:r>
            <a:r>
              <a:rPr lang="ru-RU" sz="1800" dirty="0" smtClean="0"/>
              <a:t>.</a:t>
            </a:r>
            <a:br>
              <a:rPr lang="ru-RU" sz="1800" dirty="0" smtClean="0"/>
            </a:br>
            <a:r>
              <a:rPr lang="ru-RU" sz="1800" dirty="0" err="1" smtClean="0"/>
              <a:t>Підраховано</a:t>
            </a:r>
            <a:r>
              <a:rPr lang="ru-RU" sz="1800" dirty="0" smtClean="0"/>
              <a:t>, </a:t>
            </a:r>
            <a:r>
              <a:rPr lang="ru-RU" sz="1800" dirty="0" err="1" smtClean="0"/>
              <a:t>що</a:t>
            </a:r>
            <a:r>
              <a:rPr lang="ru-RU" sz="1800" dirty="0" smtClean="0"/>
              <a:t> </a:t>
            </a:r>
            <a:r>
              <a:rPr lang="ru-RU" sz="1800" dirty="0" err="1" smtClean="0"/>
              <a:t>приблизно</a:t>
            </a:r>
            <a:r>
              <a:rPr lang="ru-RU" sz="1800" dirty="0" smtClean="0"/>
              <a:t> 10 % </a:t>
            </a:r>
            <a:r>
              <a:rPr lang="ru-RU" sz="1800" dirty="0" err="1" smtClean="0"/>
              <a:t>світової</a:t>
            </a:r>
            <a:r>
              <a:rPr lang="ru-RU" sz="1800" dirty="0" smtClean="0"/>
              <a:t> </a:t>
            </a:r>
            <a:r>
              <a:rPr lang="ru-RU" sz="1800" dirty="0" err="1" smtClean="0"/>
              <a:t>врожайності</a:t>
            </a:r>
            <a:r>
              <a:rPr lang="ru-RU" sz="1800" dirty="0" smtClean="0"/>
              <a:t> </a:t>
            </a:r>
            <a:r>
              <a:rPr lang="ru-RU" sz="1800" dirty="0" err="1" smtClean="0"/>
              <a:t>щорічно</a:t>
            </a:r>
            <a:r>
              <a:rPr lang="ru-RU" sz="1800" dirty="0" smtClean="0"/>
              <a:t> </a:t>
            </a:r>
            <a:r>
              <a:rPr lang="ru-RU" sz="1800" dirty="0" err="1" smtClean="0"/>
              <a:t>втрачається</a:t>
            </a:r>
            <a:r>
              <a:rPr lang="ru-RU" sz="1800" dirty="0" smtClean="0"/>
              <a:t> </a:t>
            </a:r>
            <a:r>
              <a:rPr lang="ru-RU" sz="1800" dirty="0" err="1" smtClean="0"/>
              <a:t>із-за</a:t>
            </a:r>
            <a:r>
              <a:rPr lang="ru-RU" sz="1800" dirty="0" smtClean="0"/>
              <a:t> </a:t>
            </a:r>
            <a:r>
              <a:rPr lang="ru-RU" sz="1800" dirty="0" err="1" smtClean="0"/>
              <a:t>патогенної</a:t>
            </a:r>
            <a:r>
              <a:rPr lang="ru-RU" sz="1800" dirty="0" smtClean="0"/>
              <a:t> </a:t>
            </a:r>
            <a:r>
              <a:rPr lang="ru-RU" sz="1800" dirty="0" err="1" smtClean="0"/>
              <a:t>дії</a:t>
            </a:r>
            <a:r>
              <a:rPr lang="ru-RU" sz="1800" dirty="0" smtClean="0"/>
              <a:t> </a:t>
            </a:r>
            <a:r>
              <a:rPr lang="ru-RU" sz="1800" dirty="0" err="1" smtClean="0"/>
              <a:t>вірусних</a:t>
            </a:r>
            <a:r>
              <a:rPr lang="ru-RU" sz="1800" dirty="0" smtClean="0"/>
              <a:t>, </a:t>
            </a:r>
            <a:r>
              <a:rPr lang="ru-RU" sz="1800" dirty="0" err="1" smtClean="0"/>
              <a:t>бактеріальних</a:t>
            </a:r>
            <a:r>
              <a:rPr lang="ru-RU" sz="1800" dirty="0" smtClean="0"/>
              <a:t> </a:t>
            </a:r>
            <a:r>
              <a:rPr lang="ru-RU" sz="1800" dirty="0" err="1" smtClean="0"/>
              <a:t>і</a:t>
            </a:r>
            <a:r>
              <a:rPr lang="ru-RU" sz="1800" dirty="0" smtClean="0"/>
              <a:t> </a:t>
            </a:r>
            <a:r>
              <a:rPr lang="ru-RU" sz="1800" dirty="0" err="1" smtClean="0"/>
              <a:t>грибкових</a:t>
            </a:r>
            <a:r>
              <a:rPr lang="ru-RU" sz="1800" dirty="0" smtClean="0"/>
              <a:t> </a:t>
            </a:r>
            <a:r>
              <a:rPr lang="ru-RU" sz="1800" dirty="0" err="1" smtClean="0"/>
              <a:t>шкідників</a:t>
            </a:r>
            <a:r>
              <a:rPr lang="ru-RU" sz="1800" dirty="0" smtClean="0"/>
              <a:t>, </a:t>
            </a:r>
            <a:r>
              <a:rPr lang="ru-RU" sz="1800" dirty="0" err="1" smtClean="0"/>
              <a:t>серед</a:t>
            </a:r>
            <a:r>
              <a:rPr lang="ru-RU" sz="1800" dirty="0" smtClean="0"/>
              <a:t> </a:t>
            </a:r>
            <a:r>
              <a:rPr lang="ru-RU" sz="1800" dirty="0" err="1" smtClean="0"/>
              <a:t>яких</a:t>
            </a:r>
            <a:r>
              <a:rPr lang="ru-RU" sz="1800" dirty="0" smtClean="0"/>
              <a:t> </a:t>
            </a:r>
            <a:r>
              <a:rPr lang="ru-RU" sz="1800" dirty="0" err="1" smtClean="0"/>
              <a:t>рослинні</a:t>
            </a:r>
            <a:r>
              <a:rPr lang="ru-RU" sz="1800" dirty="0" smtClean="0"/>
              <a:t> </a:t>
            </a:r>
            <a:r>
              <a:rPr lang="ru-RU" sz="1800" dirty="0" err="1" smtClean="0"/>
              <a:t>віруси</a:t>
            </a:r>
            <a:r>
              <a:rPr lang="ru-RU" sz="1800" dirty="0" smtClean="0"/>
              <a:t> </a:t>
            </a:r>
            <a:r>
              <a:rPr lang="ru-RU" sz="1800" dirty="0" err="1" smtClean="0"/>
              <a:t>посідають</a:t>
            </a:r>
            <a:r>
              <a:rPr lang="ru-RU" sz="1800" dirty="0" smtClean="0"/>
              <a:t> друге </a:t>
            </a:r>
            <a:r>
              <a:rPr lang="ru-RU" sz="1800" dirty="0" err="1" smtClean="0"/>
              <a:t>місце</a:t>
            </a:r>
            <a:r>
              <a:rPr lang="ru-RU" sz="1800" dirty="0" smtClean="0"/>
              <a:t> за </a:t>
            </a:r>
            <a:r>
              <a:rPr lang="ru-RU" sz="1800" dirty="0" err="1" smtClean="0"/>
              <a:t>ступенем</a:t>
            </a:r>
            <a:r>
              <a:rPr lang="ru-RU" sz="1800" dirty="0" smtClean="0"/>
              <a:t> </a:t>
            </a:r>
            <a:r>
              <a:rPr lang="ru-RU" sz="1800" dirty="0" err="1" smtClean="0"/>
              <a:t>шкідливості</a:t>
            </a:r>
            <a:r>
              <a:rPr lang="ru-RU" sz="1800" dirty="0" smtClean="0"/>
              <a:t> </a:t>
            </a:r>
            <a:r>
              <a:rPr lang="ru-RU" sz="1800" dirty="0" err="1" smtClean="0"/>
              <a:t>після</a:t>
            </a:r>
            <a:r>
              <a:rPr lang="ru-RU" sz="1800" dirty="0" smtClean="0"/>
              <a:t> </a:t>
            </a:r>
            <a:r>
              <a:rPr lang="ru-RU" sz="1800" dirty="0" err="1" smtClean="0"/>
              <a:t>грибів</a:t>
            </a:r>
            <a:r>
              <a:rPr lang="ru-RU" sz="1800" dirty="0" smtClean="0"/>
              <a:t>. Таким чином, </a:t>
            </a:r>
            <a:r>
              <a:rPr lang="ru-RU" sz="1800" dirty="0" err="1" smtClean="0"/>
              <a:t>можна</a:t>
            </a:r>
            <a:r>
              <a:rPr lang="ru-RU" sz="1800" dirty="0" smtClean="0"/>
              <a:t> </a:t>
            </a:r>
            <a:r>
              <a:rPr lang="ru-RU" sz="1800" dirty="0" err="1" smtClean="0"/>
              <a:t>наголосити</a:t>
            </a:r>
            <a:r>
              <a:rPr lang="ru-RU" sz="1800" dirty="0" smtClean="0"/>
              <a:t>, </a:t>
            </a:r>
            <a:r>
              <a:rPr lang="ru-RU" sz="1800" dirty="0" err="1" smtClean="0"/>
              <a:t>що</a:t>
            </a:r>
            <a:r>
              <a:rPr lang="ru-RU" sz="1800" dirty="0" smtClean="0"/>
              <a:t> </a:t>
            </a:r>
            <a:r>
              <a:rPr lang="ru-RU" sz="1800" dirty="0" err="1" smtClean="0"/>
              <a:t>вірусні</a:t>
            </a:r>
            <a:r>
              <a:rPr lang="ru-RU" sz="1800" dirty="0" smtClean="0"/>
              <a:t> </a:t>
            </a:r>
            <a:r>
              <a:rPr lang="ru-RU" sz="1800" dirty="0" err="1" smtClean="0"/>
              <a:t>хвороби</a:t>
            </a:r>
            <a:r>
              <a:rPr lang="ru-RU" sz="1800" dirty="0" smtClean="0"/>
              <a:t> </a:t>
            </a:r>
            <a:r>
              <a:rPr lang="ru-RU" sz="1800" dirty="0" err="1" smtClean="0"/>
              <a:t>завдають</a:t>
            </a:r>
            <a:r>
              <a:rPr lang="ru-RU" sz="1800" dirty="0" smtClean="0"/>
              <a:t> </a:t>
            </a:r>
            <a:r>
              <a:rPr lang="ru-RU" sz="1800" dirty="0" err="1" smtClean="0"/>
              <a:t>значних</a:t>
            </a:r>
            <a:r>
              <a:rPr lang="ru-RU" sz="1800" dirty="0" smtClean="0"/>
              <a:t> </a:t>
            </a:r>
            <a:r>
              <a:rPr lang="ru-RU" sz="1800" dirty="0" err="1" smtClean="0"/>
              <a:t>збитків</a:t>
            </a:r>
            <a:r>
              <a:rPr lang="ru-RU" sz="1800" dirty="0" smtClean="0"/>
              <a:t> </a:t>
            </a:r>
            <a:r>
              <a:rPr lang="ru-RU" sz="1800" dirty="0" err="1" smtClean="0"/>
              <a:t>сільському</a:t>
            </a:r>
            <a:r>
              <a:rPr lang="ru-RU" sz="1800" dirty="0" smtClean="0"/>
              <a:t> </a:t>
            </a:r>
            <a:r>
              <a:rPr lang="ru-RU" sz="1800" dirty="0" err="1" smtClean="0"/>
              <a:t>господарству</a:t>
            </a:r>
            <a:r>
              <a:rPr lang="ru-RU" sz="1800" dirty="0" smtClean="0"/>
              <a:t>, </a:t>
            </a:r>
            <a:r>
              <a:rPr lang="ru-RU" sz="1800" dirty="0" err="1" smtClean="0"/>
              <a:t>що</a:t>
            </a:r>
            <a:r>
              <a:rPr lang="ru-RU" sz="1800" dirty="0" smtClean="0"/>
              <a:t> </a:t>
            </a:r>
            <a:r>
              <a:rPr lang="ru-RU" sz="1800" dirty="0" err="1" smtClean="0"/>
              <a:t>знижує</a:t>
            </a:r>
            <a:r>
              <a:rPr lang="ru-RU" sz="1800" dirty="0" smtClean="0"/>
              <a:t> </a:t>
            </a:r>
            <a:r>
              <a:rPr lang="ru-RU" sz="1800" dirty="0" err="1" smtClean="0"/>
              <a:t>вихід</a:t>
            </a:r>
            <a:r>
              <a:rPr lang="ru-RU" sz="1800" dirty="0" smtClean="0"/>
              <a:t> </a:t>
            </a:r>
            <a:r>
              <a:rPr lang="ru-RU" sz="1800" dirty="0" err="1" smtClean="0"/>
              <a:t>продукції</a:t>
            </a:r>
            <a:r>
              <a:rPr lang="ru-RU" sz="1800" dirty="0" smtClean="0"/>
              <a:t>, </a:t>
            </a:r>
            <a:r>
              <a:rPr lang="ru-RU" sz="1800" dirty="0" err="1" smtClean="0"/>
              <a:t>погіршує</a:t>
            </a:r>
            <a:r>
              <a:rPr lang="ru-RU" sz="1800" dirty="0" smtClean="0"/>
              <a:t> </a:t>
            </a:r>
            <a:r>
              <a:rPr lang="ru-RU" sz="1800" dirty="0" err="1" smtClean="0"/>
              <a:t>її</a:t>
            </a:r>
            <a:r>
              <a:rPr lang="ru-RU" sz="1800" dirty="0" smtClean="0"/>
              <a:t> </a:t>
            </a:r>
            <a:r>
              <a:rPr lang="ru-RU" sz="1800" dirty="0" err="1" smtClean="0"/>
              <a:t>якість</a:t>
            </a:r>
            <a:r>
              <a:rPr lang="ru-RU" sz="1800" dirty="0" smtClean="0"/>
              <a:t> та </a:t>
            </a:r>
            <a:r>
              <a:rPr lang="ru-RU" sz="1800" dirty="0" err="1" smtClean="0"/>
              <a:t>призводить</a:t>
            </a:r>
            <a:r>
              <a:rPr lang="ru-RU" sz="1800" dirty="0" smtClean="0"/>
              <a:t> до </a:t>
            </a:r>
            <a:r>
              <a:rPr lang="ru-RU" sz="1800" dirty="0" err="1" smtClean="0"/>
              <a:t>виродження</a:t>
            </a:r>
            <a:r>
              <a:rPr lang="ru-RU" sz="1800" dirty="0" smtClean="0"/>
              <a:t> </a:t>
            </a:r>
            <a:r>
              <a:rPr lang="ru-RU" sz="1800" dirty="0" err="1" smtClean="0"/>
              <a:t>сортів</a:t>
            </a:r>
            <a:r>
              <a:rPr lang="ru-RU" sz="1800" dirty="0" smtClean="0"/>
              <a:t>.</a:t>
            </a:r>
            <a:br>
              <a:rPr lang="ru-RU" sz="1800" dirty="0" smtClean="0"/>
            </a:br>
            <a:r>
              <a:rPr lang="ru-RU" sz="1800" dirty="0" smtClean="0"/>
              <a:t>Тому перший </a:t>
            </a:r>
            <a:r>
              <a:rPr lang="ru-RU" sz="1800" dirty="0" err="1" smtClean="0"/>
              <a:t>крок</a:t>
            </a:r>
            <a:r>
              <a:rPr lang="ru-RU" sz="1800" dirty="0" smtClean="0"/>
              <a:t> для </a:t>
            </a:r>
            <a:r>
              <a:rPr lang="ru-RU" sz="1800" dirty="0" err="1" smtClean="0"/>
              <a:t>сучасної</a:t>
            </a:r>
            <a:r>
              <a:rPr lang="ru-RU" sz="1800" dirty="0" smtClean="0"/>
              <a:t> </a:t>
            </a:r>
            <a:r>
              <a:rPr lang="ru-RU" sz="1800" dirty="0" err="1" smtClean="0"/>
              <a:t>агрономії</a:t>
            </a:r>
            <a:r>
              <a:rPr lang="ru-RU" sz="1800" dirty="0" smtClean="0"/>
              <a:t> </a:t>
            </a:r>
            <a:r>
              <a:rPr lang="ru-RU" sz="1800" dirty="0" err="1" smtClean="0"/>
              <a:t>має</a:t>
            </a:r>
            <a:r>
              <a:rPr lang="ru-RU" sz="1800" dirty="0" smtClean="0"/>
              <a:t> бути </a:t>
            </a:r>
            <a:r>
              <a:rPr lang="ru-RU" sz="1800" dirty="0" err="1" smtClean="0"/>
              <a:t>вирішення</a:t>
            </a:r>
            <a:r>
              <a:rPr lang="ru-RU" sz="1800" dirty="0" smtClean="0"/>
              <a:t> </a:t>
            </a:r>
            <a:r>
              <a:rPr lang="ru-RU" sz="1800" dirty="0" err="1" smtClean="0"/>
              <a:t>питань</a:t>
            </a:r>
            <a:r>
              <a:rPr lang="ru-RU" sz="1800" dirty="0" smtClean="0"/>
              <a:t> </a:t>
            </a:r>
            <a:r>
              <a:rPr lang="ru-RU" sz="1800" dirty="0" err="1" smtClean="0"/>
              <a:t>пошуку</a:t>
            </a:r>
            <a:r>
              <a:rPr lang="ru-RU" sz="1800" dirty="0" smtClean="0"/>
              <a:t> </a:t>
            </a:r>
            <a:r>
              <a:rPr lang="ru-RU" sz="1800" dirty="0" err="1" smtClean="0"/>
              <a:t>шляхів</a:t>
            </a:r>
            <a:r>
              <a:rPr lang="ru-RU" sz="1800" dirty="0" smtClean="0"/>
              <a:t> </a:t>
            </a:r>
            <a:r>
              <a:rPr lang="ru-RU" sz="1800" dirty="0" err="1" smtClean="0"/>
              <a:t>діагностики</a:t>
            </a:r>
            <a:r>
              <a:rPr lang="ru-RU" sz="1800" dirty="0" smtClean="0"/>
              <a:t>, </a:t>
            </a:r>
            <a:r>
              <a:rPr lang="ru-RU" sz="1800" dirty="0" err="1" smtClean="0"/>
              <a:t>ідентифікації</a:t>
            </a:r>
            <a:r>
              <a:rPr lang="ru-RU" sz="1800" dirty="0" smtClean="0"/>
              <a:t>, </a:t>
            </a:r>
            <a:r>
              <a:rPr lang="ru-RU" sz="1800" dirty="0" err="1" smtClean="0"/>
              <a:t>захисту</a:t>
            </a:r>
            <a:r>
              <a:rPr lang="ru-RU" sz="1800" dirty="0" smtClean="0"/>
              <a:t> </a:t>
            </a:r>
            <a:r>
              <a:rPr lang="ru-RU" sz="1800" dirty="0" err="1" smtClean="0"/>
              <a:t>рослин</a:t>
            </a:r>
            <a:r>
              <a:rPr lang="ru-RU" sz="1800" dirty="0" smtClean="0"/>
              <a:t> </a:t>
            </a:r>
            <a:r>
              <a:rPr lang="ru-RU" sz="1800" dirty="0" err="1" smtClean="0"/>
              <a:t>і</a:t>
            </a:r>
            <a:r>
              <a:rPr lang="ru-RU" sz="1800" dirty="0" smtClean="0"/>
              <a:t>, </a:t>
            </a:r>
            <a:r>
              <a:rPr lang="ru-RU" sz="1800" dirty="0" err="1" smtClean="0"/>
              <a:t>нарешті</a:t>
            </a:r>
            <a:r>
              <a:rPr lang="ru-RU" sz="1800" dirty="0" smtClean="0"/>
              <a:t>, </a:t>
            </a:r>
            <a:r>
              <a:rPr lang="ru-RU" sz="1800" dirty="0" err="1" smtClean="0"/>
              <a:t>людини</a:t>
            </a:r>
            <a:r>
              <a:rPr lang="ru-RU" sz="1800" dirty="0" smtClean="0"/>
              <a:t> </a:t>
            </a:r>
            <a:r>
              <a:rPr lang="ru-RU" sz="1800" dirty="0" err="1" smtClean="0"/>
              <a:t>від</a:t>
            </a:r>
            <a:r>
              <a:rPr lang="ru-RU" sz="1800" dirty="0" smtClean="0"/>
              <a:t> </a:t>
            </a:r>
            <a:r>
              <a:rPr lang="ru-RU" sz="1800" dirty="0" err="1" smtClean="0"/>
              <a:t>фітопатогенів</a:t>
            </a:r>
            <a:r>
              <a:rPr lang="ru-RU" sz="1800" dirty="0" smtClean="0"/>
              <a:t>.</a:t>
            </a:r>
            <a:br>
              <a:rPr lang="ru-RU" sz="1800" dirty="0" smtClean="0"/>
            </a:br>
            <a:r>
              <a:rPr lang="ru-RU" sz="1800" dirty="0" err="1" smtClean="0"/>
              <a:t>Можна</a:t>
            </a:r>
            <a:r>
              <a:rPr lang="ru-RU" sz="1800" dirty="0" smtClean="0"/>
              <a:t> </a:t>
            </a:r>
            <a:r>
              <a:rPr lang="ru-RU" sz="1800" dirty="0" err="1" smtClean="0"/>
              <a:t>говорити</a:t>
            </a:r>
            <a:r>
              <a:rPr lang="ru-RU" sz="1800" dirty="0" smtClean="0"/>
              <a:t> про </a:t>
            </a:r>
            <a:r>
              <a:rPr lang="ru-RU" sz="1800" dirty="0" err="1" smtClean="0"/>
              <a:t>пріоритет</a:t>
            </a:r>
            <a:r>
              <a:rPr lang="ru-RU" sz="1800" dirty="0" smtClean="0"/>
              <a:t> </a:t>
            </a:r>
            <a:r>
              <a:rPr lang="ru-RU" sz="1800" dirty="0" err="1" smtClean="0"/>
              <a:t>трьох</a:t>
            </a:r>
            <a:r>
              <a:rPr lang="ru-RU" sz="1800" dirty="0" smtClean="0"/>
              <a:t> </a:t>
            </a:r>
            <a:r>
              <a:rPr lang="ru-RU" sz="1800" dirty="0" err="1" smtClean="0"/>
              <a:t>стратегій</a:t>
            </a:r>
            <a:r>
              <a:rPr lang="ru-RU" sz="1800" dirty="0" smtClean="0"/>
              <a:t> («</a:t>
            </a:r>
            <a:r>
              <a:rPr lang="ru-RU" sz="1800" dirty="0" err="1" smtClean="0"/>
              <a:t>трьох</a:t>
            </a:r>
            <a:r>
              <a:rPr lang="ru-RU" sz="1800" dirty="0" smtClean="0"/>
              <a:t> </a:t>
            </a:r>
            <a:r>
              <a:rPr lang="ru-RU" sz="1800" dirty="0" err="1" smtClean="0"/>
              <a:t>китів</a:t>
            </a:r>
            <a:r>
              <a:rPr lang="ru-RU" sz="1800" dirty="0" smtClean="0"/>
              <a:t>»), </a:t>
            </a:r>
            <a:r>
              <a:rPr lang="ru-RU" sz="1800" dirty="0" err="1" smtClean="0"/>
              <a:t>які</a:t>
            </a:r>
            <a:r>
              <a:rPr lang="ru-RU" sz="1800" dirty="0" smtClean="0"/>
              <a:t> </a:t>
            </a:r>
            <a:r>
              <a:rPr lang="ru-RU" sz="1800" dirty="0" err="1" smtClean="0"/>
              <a:t>доцільно</a:t>
            </a:r>
            <a:r>
              <a:rPr lang="ru-RU" sz="1800" dirty="0" smtClean="0"/>
              <a:t> </a:t>
            </a:r>
            <a:r>
              <a:rPr lang="ru-RU" sz="1800" dirty="0" err="1" smtClean="0"/>
              <a:t>використовувати</a:t>
            </a:r>
            <a:r>
              <a:rPr lang="ru-RU" sz="1800" dirty="0" smtClean="0"/>
              <a:t> для </a:t>
            </a:r>
            <a:r>
              <a:rPr lang="ru-RU" sz="1800" dirty="0" err="1" smtClean="0"/>
              <a:t>подолання</a:t>
            </a:r>
            <a:r>
              <a:rPr lang="ru-RU" sz="1800" dirty="0" smtClean="0"/>
              <a:t> </a:t>
            </a:r>
            <a:r>
              <a:rPr lang="ru-RU" sz="1800" dirty="0" err="1" smtClean="0"/>
              <a:t>вірусних</a:t>
            </a:r>
            <a:r>
              <a:rPr lang="ru-RU" sz="1800" dirty="0" smtClean="0"/>
              <a:t> хвороб:</a:t>
            </a:r>
            <a:br>
              <a:rPr lang="ru-RU" sz="1800" dirty="0" smtClean="0"/>
            </a:br>
            <a:r>
              <a:rPr lang="ru-RU" sz="1800" dirty="0" smtClean="0"/>
              <a:t>· </a:t>
            </a:r>
            <a:r>
              <a:rPr lang="ru-RU" sz="1800" dirty="0" err="1" smtClean="0"/>
              <a:t>попередження</a:t>
            </a:r>
            <a:r>
              <a:rPr lang="ru-RU" sz="1800" dirty="0" smtClean="0"/>
              <a:t> </a:t>
            </a:r>
            <a:r>
              <a:rPr lang="ru-RU" sz="1800" dirty="0" err="1" smtClean="0"/>
              <a:t>виникнення</a:t>
            </a:r>
            <a:r>
              <a:rPr lang="ru-RU" sz="1800" dirty="0" smtClean="0"/>
              <a:t> та </a:t>
            </a:r>
            <a:r>
              <a:rPr lang="ru-RU" sz="1800" dirty="0" err="1" smtClean="0"/>
              <a:t>знищення</a:t>
            </a:r>
            <a:r>
              <a:rPr lang="ru-RU" sz="1800" dirty="0" smtClean="0"/>
              <a:t> </a:t>
            </a:r>
            <a:r>
              <a:rPr lang="ru-RU" sz="1800" dirty="0" err="1" smtClean="0"/>
              <a:t>вірусних</a:t>
            </a:r>
            <a:r>
              <a:rPr lang="ru-RU" sz="1800" dirty="0" smtClean="0"/>
              <a:t> </a:t>
            </a:r>
            <a:r>
              <a:rPr lang="ru-RU" sz="1800" dirty="0" err="1" smtClean="0"/>
              <a:t>резервуарів</a:t>
            </a:r>
            <a:r>
              <a:rPr lang="ru-RU" sz="1800" dirty="0" smtClean="0"/>
              <a:t> </a:t>
            </a:r>
            <a:r>
              <a:rPr lang="ru-RU" sz="1800" dirty="0" err="1" smtClean="0"/>
              <a:t>фітовірусів</a:t>
            </a:r>
            <a:r>
              <a:rPr lang="ru-RU" sz="1800" dirty="0" smtClean="0"/>
              <a:t> </a:t>
            </a:r>
            <a:r>
              <a:rPr lang="ru-RU" sz="1800" dirty="0" err="1" smtClean="0"/>
              <a:t>та</a:t>
            </a:r>
            <a:r>
              <a:rPr lang="ru-RU" sz="1800" dirty="0" smtClean="0"/>
              <a:t> </a:t>
            </a:r>
            <a:r>
              <a:rPr lang="ru-RU" sz="1800" dirty="0" err="1" smtClean="0"/>
              <a:t>їх</a:t>
            </a:r>
            <a:r>
              <a:rPr lang="ru-RU" sz="1800" dirty="0" smtClean="0"/>
              <a:t> </a:t>
            </a:r>
            <a:r>
              <a:rPr lang="ru-RU" sz="1800" dirty="0" err="1" smtClean="0"/>
              <a:t>резерваторів</a:t>
            </a:r>
            <a:r>
              <a:rPr lang="ru-RU" sz="1800" dirty="0" smtClean="0"/>
              <a:t> (</a:t>
            </a:r>
            <a:r>
              <a:rPr lang="ru-RU" sz="1800" dirty="0" err="1" smtClean="0"/>
              <a:t>інфіковане</a:t>
            </a:r>
            <a:r>
              <a:rPr lang="ru-RU" sz="1800" dirty="0" smtClean="0"/>
              <a:t> </a:t>
            </a:r>
            <a:r>
              <a:rPr lang="ru-RU" sz="1800" dirty="0" err="1" smtClean="0"/>
              <a:t>насіння</a:t>
            </a:r>
            <a:r>
              <a:rPr lang="ru-RU" sz="1800" dirty="0" smtClean="0"/>
              <a:t>, </a:t>
            </a:r>
            <a:r>
              <a:rPr lang="ru-RU" sz="1800" dirty="0" err="1" smtClean="0"/>
              <a:t>живці</a:t>
            </a:r>
            <a:r>
              <a:rPr lang="ru-RU" sz="1800" dirty="0" smtClean="0"/>
              <a:t>, прищепи, </a:t>
            </a:r>
            <a:r>
              <a:rPr lang="ru-RU" sz="1800" dirty="0" err="1" smtClean="0"/>
              <a:t>підщепи</a:t>
            </a:r>
            <a:r>
              <a:rPr lang="ru-RU" sz="1800" dirty="0" smtClean="0"/>
              <a:t>, </a:t>
            </a:r>
            <a:r>
              <a:rPr lang="ru-RU" sz="1800" dirty="0" err="1" smtClean="0"/>
              <a:t>боротьба</a:t>
            </a:r>
            <a:r>
              <a:rPr lang="ru-RU" sz="1800" dirty="0" smtClean="0"/>
              <a:t> </a:t>
            </a:r>
            <a:r>
              <a:rPr lang="ru-RU" sz="1800" dirty="0" err="1" smtClean="0"/>
              <a:t>з</a:t>
            </a:r>
            <a:r>
              <a:rPr lang="ru-RU" sz="1800" dirty="0" smtClean="0"/>
              <a:t> </a:t>
            </a:r>
            <a:r>
              <a:rPr lang="ru-RU" sz="1800" dirty="0" err="1" smtClean="0"/>
              <a:t>бур'янами</a:t>
            </a:r>
            <a:r>
              <a:rPr lang="ru-RU" sz="1800" dirty="0" smtClean="0"/>
              <a:t>, </a:t>
            </a:r>
            <a:r>
              <a:rPr lang="ru-RU" sz="1800" dirty="0" err="1" smtClean="0"/>
              <a:t>діагностика</a:t>
            </a:r>
            <a:r>
              <a:rPr lang="ru-RU" sz="1800" dirty="0" smtClean="0"/>
              <a:t> </a:t>
            </a:r>
            <a:r>
              <a:rPr lang="ru-RU" sz="1800" dirty="0" err="1" smtClean="0"/>
              <a:t>ґрунту</a:t>
            </a:r>
            <a:r>
              <a:rPr lang="ru-RU" sz="1800" dirty="0" smtClean="0"/>
              <a:t> </a:t>
            </a:r>
            <a:r>
              <a:rPr lang="ru-RU" sz="1800" dirty="0" err="1" smtClean="0"/>
              <a:t>тощо</a:t>
            </a:r>
            <a:r>
              <a:rPr lang="ru-RU" sz="1800" dirty="0" smtClean="0"/>
              <a:t>);</a:t>
            </a:r>
            <a:br>
              <a:rPr lang="ru-RU" sz="1800" dirty="0" smtClean="0"/>
            </a:br>
            <a:r>
              <a:rPr lang="ru-RU" sz="1800" dirty="0" smtClean="0"/>
              <a:t>· </a:t>
            </a:r>
            <a:r>
              <a:rPr lang="ru-RU" sz="1800" dirty="0" err="1" smtClean="0"/>
              <a:t>запобігання</a:t>
            </a:r>
            <a:r>
              <a:rPr lang="ru-RU" sz="1800" dirty="0" smtClean="0"/>
              <a:t> </a:t>
            </a:r>
            <a:r>
              <a:rPr lang="ru-RU" sz="1800" dirty="0" err="1" smtClean="0"/>
              <a:t>розповсюдження</a:t>
            </a:r>
            <a:r>
              <a:rPr lang="ru-RU" sz="1800" dirty="0" smtClean="0"/>
              <a:t> </a:t>
            </a:r>
            <a:r>
              <a:rPr lang="ru-RU" sz="1800" dirty="0" err="1" smtClean="0"/>
              <a:t>вірусів</a:t>
            </a:r>
            <a:r>
              <a:rPr lang="ru-RU" sz="1800" dirty="0" smtClean="0"/>
              <a:t> </a:t>
            </a:r>
            <a:r>
              <a:rPr lang="ru-RU" sz="1800" dirty="0" err="1" smtClean="0"/>
              <a:t>серед</a:t>
            </a:r>
            <a:r>
              <a:rPr lang="ru-RU" sz="1800" dirty="0" smtClean="0"/>
              <a:t> </a:t>
            </a:r>
            <a:r>
              <a:rPr lang="ru-RU" sz="1800" dirty="0" err="1" smtClean="0"/>
              <a:t>рослин</a:t>
            </a:r>
            <a:r>
              <a:rPr lang="ru-RU" sz="1800" dirty="0" smtClean="0"/>
              <a:t>, за </a:t>
            </a:r>
            <a:r>
              <a:rPr lang="ru-RU" sz="1800" dirty="0" err="1" smtClean="0"/>
              <a:t>рахунок</a:t>
            </a:r>
            <a:r>
              <a:rPr lang="ru-RU" sz="1800" dirty="0" smtClean="0"/>
              <a:t> </a:t>
            </a:r>
            <a:r>
              <a:rPr lang="ru-RU" sz="1800" dirty="0" err="1" smtClean="0"/>
              <a:t>знищення</a:t>
            </a:r>
            <a:r>
              <a:rPr lang="ru-RU" sz="1800" dirty="0" smtClean="0"/>
              <a:t> </a:t>
            </a:r>
            <a:r>
              <a:rPr lang="ru-RU" sz="1800" dirty="0" err="1" smtClean="0"/>
              <a:t>вірусних</a:t>
            </a:r>
            <a:r>
              <a:rPr lang="ru-RU" sz="1800" dirty="0" smtClean="0"/>
              <a:t> </a:t>
            </a:r>
            <a:r>
              <a:rPr lang="ru-RU" sz="1800" dirty="0" err="1" smtClean="0"/>
              <a:t>переносників</a:t>
            </a:r>
            <a:r>
              <a:rPr lang="ru-RU" sz="1800" dirty="0" smtClean="0"/>
              <a:t> -- комах </a:t>
            </a:r>
            <a:r>
              <a:rPr lang="ru-RU" sz="1800" dirty="0" err="1" smtClean="0"/>
              <a:t>і</a:t>
            </a:r>
            <a:r>
              <a:rPr lang="ru-RU" sz="1800" dirty="0" smtClean="0"/>
              <a:t> </a:t>
            </a:r>
            <a:r>
              <a:rPr lang="ru-RU" sz="1800" dirty="0" err="1" smtClean="0"/>
              <a:t>грибів</a:t>
            </a:r>
            <a:r>
              <a:rPr lang="ru-RU" sz="1800" dirty="0" smtClean="0"/>
              <a:t>;</a:t>
            </a:r>
            <a:br>
              <a:rPr lang="ru-RU" sz="1800" dirty="0" smtClean="0"/>
            </a:br>
            <a:r>
              <a:rPr lang="ru-RU" sz="1800" dirty="0" smtClean="0"/>
              <a:t>· </a:t>
            </a:r>
            <a:r>
              <a:rPr lang="ru-RU" sz="1800" dirty="0" err="1" smtClean="0"/>
              <a:t>селекція</a:t>
            </a:r>
            <a:r>
              <a:rPr lang="ru-RU" sz="1800" dirty="0" smtClean="0"/>
              <a:t>, </a:t>
            </a:r>
            <a:r>
              <a:rPr lang="ru-RU" sz="1800" dirty="0" err="1" smtClean="0"/>
              <a:t>виведення</a:t>
            </a:r>
            <a:r>
              <a:rPr lang="ru-RU" sz="1800" dirty="0" smtClean="0"/>
              <a:t>, </a:t>
            </a:r>
            <a:r>
              <a:rPr lang="ru-RU" sz="1800" dirty="0" err="1" smtClean="0"/>
              <a:t>створення</a:t>
            </a:r>
            <a:r>
              <a:rPr lang="ru-RU" sz="1800" dirty="0" smtClean="0"/>
              <a:t> та </a:t>
            </a:r>
            <a:r>
              <a:rPr lang="ru-RU" sz="1800" dirty="0" err="1" smtClean="0"/>
              <a:t>масове</a:t>
            </a:r>
            <a:r>
              <a:rPr lang="ru-RU" sz="1800" dirty="0" smtClean="0"/>
              <a:t> </a:t>
            </a:r>
            <a:r>
              <a:rPr lang="ru-RU" sz="1800" dirty="0" err="1" smtClean="0"/>
              <a:t>вирощування</a:t>
            </a:r>
            <a:r>
              <a:rPr lang="ru-RU" sz="1800" dirty="0" smtClean="0"/>
              <a:t> </a:t>
            </a:r>
            <a:r>
              <a:rPr lang="ru-RU" sz="1800" dirty="0" err="1" smtClean="0"/>
              <a:t>насіневого</a:t>
            </a:r>
            <a:r>
              <a:rPr lang="ru-RU" sz="1800" dirty="0" smtClean="0"/>
              <a:t> </a:t>
            </a:r>
            <a:r>
              <a:rPr lang="ru-RU" sz="1800" dirty="0" err="1" smtClean="0"/>
              <a:t>матеріалу</a:t>
            </a:r>
            <a:r>
              <a:rPr lang="ru-RU" sz="1800" dirty="0" smtClean="0"/>
              <a:t> </a:t>
            </a:r>
            <a:r>
              <a:rPr lang="ru-RU" sz="1800" dirty="0" err="1" smtClean="0"/>
              <a:t>чи</a:t>
            </a:r>
            <a:r>
              <a:rPr lang="ru-RU" sz="1800" dirty="0" smtClean="0"/>
              <a:t> </a:t>
            </a:r>
            <a:r>
              <a:rPr lang="ru-RU" sz="1800" dirty="0" err="1" smtClean="0"/>
              <a:t>іn</a:t>
            </a:r>
            <a:r>
              <a:rPr lang="ru-RU" sz="1800" dirty="0" smtClean="0"/>
              <a:t> </a:t>
            </a:r>
            <a:r>
              <a:rPr lang="ru-RU" sz="1800" dirty="0" err="1" smtClean="0"/>
              <a:t>vitrо</a:t>
            </a:r>
            <a:r>
              <a:rPr lang="ru-RU" sz="1800" dirty="0" smtClean="0"/>
              <a:t> </a:t>
            </a:r>
            <a:r>
              <a:rPr lang="ru-RU" sz="1800" dirty="0" err="1" smtClean="0"/>
              <a:t>клонування</a:t>
            </a:r>
            <a:r>
              <a:rPr lang="ru-RU" sz="1800" dirty="0" smtClean="0"/>
              <a:t> </a:t>
            </a:r>
            <a:r>
              <a:rPr lang="ru-RU" sz="1800" dirty="0" err="1" smtClean="0"/>
              <a:t>вірус</a:t>
            </a:r>
            <a:r>
              <a:rPr lang="ru-RU" sz="1800" dirty="0" smtClean="0"/>
              <a:t> </a:t>
            </a:r>
            <a:r>
              <a:rPr lang="ru-RU" sz="1800" dirty="0" err="1" smtClean="0"/>
              <a:t>резистентних</a:t>
            </a:r>
            <a:r>
              <a:rPr lang="ru-RU" sz="1800" dirty="0" smtClean="0"/>
              <a:t> культур.</a:t>
            </a:r>
            <a:endParaRPr lang="ru-RU" sz="1800" dirty="0"/>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858000"/>
          </a:xfrm>
        </p:spPr>
        <p:txBody>
          <a:bodyPr/>
          <a:lstStyle/>
          <a:p>
            <a:r>
              <a:rPr lang="ru-RU" sz="1800" dirty="0" err="1" smtClean="0"/>
              <a:t>Спосіб</a:t>
            </a:r>
            <a:r>
              <a:rPr lang="ru-RU" sz="1800" dirty="0" smtClean="0"/>
              <a:t> </a:t>
            </a:r>
            <a:r>
              <a:rPr lang="ru-RU" sz="1800" dirty="0" err="1" smtClean="0"/>
              <a:t>збереження</a:t>
            </a:r>
            <a:r>
              <a:rPr lang="ru-RU" sz="1800" dirty="0" smtClean="0"/>
              <a:t> в </a:t>
            </a:r>
            <a:r>
              <a:rPr lang="ru-RU" sz="1800" dirty="0" err="1" smtClean="0"/>
              <a:t>ґрунті</a:t>
            </a:r>
            <a:r>
              <a:rPr lang="ru-RU" sz="1800" dirty="0" smtClean="0"/>
              <a:t> </a:t>
            </a:r>
            <a:r>
              <a:rPr lang="ru-RU" sz="1800" dirty="0" err="1" smtClean="0"/>
              <a:t>різних</a:t>
            </a:r>
            <a:r>
              <a:rPr lang="ru-RU" sz="1800" dirty="0" smtClean="0"/>
              <a:t> </a:t>
            </a:r>
            <a:r>
              <a:rPr lang="ru-RU" sz="1800" dirty="0" err="1" smtClean="0"/>
              <a:t>вірусів</a:t>
            </a:r>
            <a:r>
              <a:rPr lang="ru-RU" sz="1800" dirty="0" smtClean="0"/>
              <a:t> </a:t>
            </a:r>
            <a:r>
              <a:rPr lang="ru-RU" sz="1800" dirty="0" err="1" smtClean="0"/>
              <a:t>неоднаковий</a:t>
            </a:r>
            <a:r>
              <a:rPr lang="ru-RU" sz="1800" dirty="0" smtClean="0"/>
              <a:t>. </a:t>
            </a:r>
            <a:r>
              <a:rPr lang="ru-RU" sz="1800" dirty="0" err="1" smtClean="0"/>
              <a:t>Одні</a:t>
            </a:r>
            <a:r>
              <a:rPr lang="ru-RU" sz="1800" dirty="0" smtClean="0"/>
              <a:t> </a:t>
            </a:r>
            <a:r>
              <a:rPr lang="ru-RU" sz="1800" dirty="0" err="1" smtClean="0"/>
              <a:t>з</a:t>
            </a:r>
            <a:r>
              <a:rPr lang="ru-RU" sz="1800" dirty="0" smtClean="0"/>
              <a:t> </a:t>
            </a:r>
            <a:r>
              <a:rPr lang="ru-RU" sz="1800" dirty="0" err="1" smtClean="0"/>
              <a:t>пов'язаних</a:t>
            </a:r>
            <a:r>
              <a:rPr lang="ru-RU" sz="1800" dirty="0" smtClean="0"/>
              <a:t> </a:t>
            </a:r>
            <a:r>
              <a:rPr lang="ru-RU" sz="1800" dirty="0" err="1" smtClean="0"/>
              <a:t>із</a:t>
            </a:r>
            <a:r>
              <a:rPr lang="ru-RU" sz="1800" dirty="0" smtClean="0"/>
              <a:t> </a:t>
            </a:r>
            <a:r>
              <a:rPr lang="ru-RU" sz="1800" dirty="0" err="1" smtClean="0"/>
              <a:t>ґрунтом</a:t>
            </a:r>
            <a:r>
              <a:rPr lang="ru-RU" sz="1800" dirty="0" smtClean="0"/>
              <a:t> </a:t>
            </a:r>
            <a:r>
              <a:rPr lang="ru-RU" sz="1800" dirty="0" err="1" smtClean="0"/>
              <a:t>вірусів</a:t>
            </a:r>
            <a:r>
              <a:rPr lang="ru-RU" sz="1800" dirty="0" smtClean="0"/>
              <a:t> </a:t>
            </a:r>
            <a:r>
              <a:rPr lang="ru-RU" sz="1800" dirty="0" err="1" smtClean="0"/>
              <a:t>досить</a:t>
            </a:r>
            <a:r>
              <a:rPr lang="ru-RU" sz="1800" dirty="0" smtClean="0"/>
              <a:t> </a:t>
            </a:r>
            <a:r>
              <a:rPr lang="ru-RU" sz="1800" dirty="0" err="1" smtClean="0"/>
              <a:t>стійкі</a:t>
            </a:r>
            <a:r>
              <a:rPr lang="ru-RU" sz="1800" dirty="0" smtClean="0"/>
              <a:t> </a:t>
            </a:r>
            <a:r>
              <a:rPr lang="ru-RU" sz="1800" dirty="0" err="1" smtClean="0"/>
              <a:t>і</a:t>
            </a:r>
            <a:r>
              <a:rPr lang="ru-RU" sz="1800" dirty="0" smtClean="0"/>
              <a:t> </a:t>
            </a:r>
            <a:r>
              <a:rPr lang="ru-RU" sz="1800" dirty="0" err="1" smtClean="0"/>
              <a:t>витримують</a:t>
            </a:r>
            <a:r>
              <a:rPr lang="ru-RU" sz="1800" dirty="0" smtClean="0"/>
              <a:t> </a:t>
            </a:r>
            <a:r>
              <a:rPr lang="ru-RU" sz="1800" dirty="0" err="1" smtClean="0"/>
              <a:t>дію</a:t>
            </a:r>
            <a:r>
              <a:rPr lang="ru-RU" sz="1800" dirty="0" smtClean="0"/>
              <a:t> </a:t>
            </a:r>
            <a:r>
              <a:rPr lang="ru-RU" sz="1800" dirty="0" err="1" smtClean="0"/>
              <a:t>несприятливих</a:t>
            </a:r>
            <a:r>
              <a:rPr lang="ru-RU" sz="1800" dirty="0" smtClean="0"/>
              <a:t> умов. До таких </a:t>
            </a:r>
            <a:r>
              <a:rPr lang="ru-RU" sz="1800" dirty="0" err="1" smtClean="0"/>
              <a:t>відноситься</a:t>
            </a:r>
            <a:r>
              <a:rPr lang="ru-RU" sz="1800" dirty="0" smtClean="0"/>
              <a:t> </a:t>
            </a:r>
            <a:r>
              <a:rPr lang="ru-RU" sz="1800" dirty="0" err="1" smtClean="0"/>
              <a:t>вірус</a:t>
            </a:r>
            <a:r>
              <a:rPr lang="ru-RU" sz="1800" dirty="0" smtClean="0"/>
              <a:t> </a:t>
            </a:r>
            <a:r>
              <a:rPr lang="ru-RU" sz="1800" dirty="0" err="1" smtClean="0"/>
              <a:t>тютюнової</a:t>
            </a:r>
            <a:r>
              <a:rPr lang="ru-RU" sz="1800" dirty="0" smtClean="0"/>
              <a:t> </a:t>
            </a:r>
            <a:r>
              <a:rPr lang="ru-RU" sz="1800" dirty="0" err="1" smtClean="0"/>
              <a:t>мозаїки</a:t>
            </a:r>
            <a:r>
              <a:rPr lang="ru-RU" sz="1800" dirty="0" smtClean="0"/>
              <a:t>, </a:t>
            </a:r>
            <a:r>
              <a:rPr lang="ru-RU" sz="1800" dirty="0" err="1" smtClean="0"/>
              <a:t>який</a:t>
            </a:r>
            <a:r>
              <a:rPr lang="ru-RU" sz="1800" dirty="0" smtClean="0"/>
              <a:t> </a:t>
            </a:r>
            <a:r>
              <a:rPr lang="ru-RU" sz="1800" dirty="0" err="1" smtClean="0"/>
              <a:t>може</a:t>
            </a:r>
            <a:r>
              <a:rPr lang="ru-RU" sz="1800" dirty="0" smtClean="0"/>
              <a:t> </a:t>
            </a:r>
            <a:r>
              <a:rPr lang="ru-RU" sz="1800" dirty="0" err="1" smtClean="0"/>
              <a:t>зберігатися</a:t>
            </a:r>
            <a:r>
              <a:rPr lang="ru-RU" sz="1800" dirty="0" smtClean="0"/>
              <a:t> в </a:t>
            </a:r>
            <a:r>
              <a:rPr lang="ru-RU" sz="1800" dirty="0" err="1" smtClean="0"/>
              <a:t>рослинних</a:t>
            </a:r>
            <a:r>
              <a:rPr lang="ru-RU" sz="1800" dirty="0" smtClean="0"/>
              <a:t> </a:t>
            </a:r>
            <a:r>
              <a:rPr lang="ru-RU" sz="1800" dirty="0" err="1" smtClean="0"/>
              <a:t>залишках</a:t>
            </a:r>
            <a:r>
              <a:rPr lang="ru-RU" sz="1800" dirty="0" smtClean="0"/>
              <a:t>, </a:t>
            </a:r>
            <a:r>
              <a:rPr lang="ru-RU" sz="1800" dirty="0" err="1" smtClean="0"/>
              <a:t>що</a:t>
            </a:r>
            <a:r>
              <a:rPr lang="ru-RU" sz="1800" dirty="0" smtClean="0"/>
              <a:t> не </a:t>
            </a:r>
            <a:r>
              <a:rPr lang="ru-RU" sz="1800" dirty="0" err="1" smtClean="0"/>
              <a:t>розклалися</a:t>
            </a:r>
            <a:r>
              <a:rPr lang="ru-RU" sz="1800" dirty="0" smtClean="0"/>
              <a:t>, </a:t>
            </a:r>
            <a:r>
              <a:rPr lang="ru-RU" sz="1800" dirty="0" err="1" smtClean="0"/>
              <a:t>тютюнових</a:t>
            </a:r>
            <a:r>
              <a:rPr lang="ru-RU" sz="1800" dirty="0" smtClean="0"/>
              <a:t> </a:t>
            </a:r>
            <a:r>
              <a:rPr lang="ru-RU" sz="1800" dirty="0" err="1" smtClean="0"/>
              <a:t>рослинах</a:t>
            </a:r>
            <a:r>
              <a:rPr lang="ru-RU" sz="1800" dirty="0" smtClean="0"/>
              <a:t>, </a:t>
            </a:r>
            <a:r>
              <a:rPr lang="ru-RU" sz="1800" dirty="0" err="1" smtClean="0"/>
              <a:t>перероблених</a:t>
            </a:r>
            <a:r>
              <a:rPr lang="ru-RU" sz="1800" dirty="0" smtClean="0"/>
              <a:t> на компост, </a:t>
            </a:r>
            <a:r>
              <a:rPr lang="ru-RU" sz="1800" dirty="0" err="1" smtClean="0"/>
              <a:t>і</a:t>
            </a:r>
            <a:r>
              <a:rPr lang="ru-RU" sz="1800" dirty="0" smtClean="0"/>
              <a:t> </a:t>
            </a:r>
            <a:r>
              <a:rPr lang="ru-RU" sz="1800" dirty="0" err="1" smtClean="0"/>
              <a:t>навіть</a:t>
            </a:r>
            <a:r>
              <a:rPr lang="ru-RU" sz="1800" dirty="0" smtClean="0"/>
              <a:t> у </a:t>
            </a:r>
            <a:r>
              <a:rPr lang="ru-RU" sz="1800" dirty="0" err="1" smtClean="0"/>
              <a:t>вільному</a:t>
            </a:r>
            <a:r>
              <a:rPr lang="ru-RU" sz="1800" dirty="0" smtClean="0"/>
              <a:t> </a:t>
            </a:r>
            <a:r>
              <a:rPr lang="ru-RU" sz="1800" dirty="0" err="1" smtClean="0"/>
              <a:t>вигляді</a:t>
            </a:r>
            <a:r>
              <a:rPr lang="ru-RU" sz="1800" dirty="0" smtClean="0"/>
              <a:t>, </a:t>
            </a:r>
            <a:r>
              <a:rPr lang="ru-RU" sz="1800" dirty="0" err="1" smtClean="0"/>
              <a:t>адсорбувавшись</a:t>
            </a:r>
            <a:r>
              <a:rPr lang="ru-RU" sz="1800" dirty="0" smtClean="0"/>
              <a:t> на </a:t>
            </a:r>
            <a:r>
              <a:rPr lang="ru-RU" sz="1800" dirty="0" err="1" smtClean="0"/>
              <a:t>ґрунтових</a:t>
            </a:r>
            <a:r>
              <a:rPr lang="ru-RU" sz="1800" dirty="0" smtClean="0"/>
              <a:t> </a:t>
            </a:r>
            <a:r>
              <a:rPr lang="ru-RU" sz="1800" dirty="0" err="1" smtClean="0"/>
              <a:t>колоїдах</a:t>
            </a:r>
            <a:r>
              <a:rPr lang="ru-RU" sz="1800" dirty="0" smtClean="0"/>
              <a:t>. </a:t>
            </a:r>
            <a:r>
              <a:rPr lang="ru-RU" sz="1800" dirty="0" err="1" smtClean="0"/>
              <a:t>Деякі</a:t>
            </a:r>
            <a:r>
              <a:rPr lang="ru-RU" sz="1800" dirty="0" smtClean="0"/>
              <a:t> </a:t>
            </a:r>
            <a:r>
              <a:rPr lang="ru-RU" sz="1800" dirty="0" err="1" smtClean="0"/>
              <a:t>віруси</a:t>
            </a:r>
            <a:r>
              <a:rPr lang="ru-RU" sz="1800" dirty="0" smtClean="0"/>
              <a:t>, </a:t>
            </a:r>
            <a:r>
              <a:rPr lang="ru-RU" sz="1800" dirty="0" err="1" smtClean="0"/>
              <a:t>пов'язані</a:t>
            </a:r>
            <a:r>
              <a:rPr lang="ru-RU" sz="1800" dirty="0" smtClean="0"/>
              <a:t> </a:t>
            </a:r>
            <a:r>
              <a:rPr lang="ru-RU" sz="1800" dirty="0" err="1" smtClean="0"/>
              <a:t>з</a:t>
            </a:r>
            <a:r>
              <a:rPr lang="ru-RU" sz="1800" dirty="0" smtClean="0"/>
              <a:t> </a:t>
            </a:r>
            <a:r>
              <a:rPr lang="ru-RU" sz="1800" dirty="0" err="1" smtClean="0"/>
              <a:t>ґрунтом</a:t>
            </a:r>
            <a:r>
              <a:rPr lang="ru-RU" sz="1800" dirty="0" smtClean="0"/>
              <a:t>, </a:t>
            </a:r>
            <a:r>
              <a:rPr lang="ru-RU" sz="1800" dirty="0" err="1" smtClean="0"/>
              <a:t>швидко</a:t>
            </a:r>
            <a:r>
              <a:rPr lang="ru-RU" sz="1800" dirty="0" smtClean="0"/>
              <a:t> </a:t>
            </a:r>
            <a:r>
              <a:rPr lang="ru-RU" sz="1800" dirty="0" err="1" smtClean="0"/>
              <a:t>втрачають</a:t>
            </a:r>
            <a:r>
              <a:rPr lang="ru-RU" sz="1800" dirty="0" smtClean="0"/>
              <a:t> </a:t>
            </a:r>
            <a:r>
              <a:rPr lang="ru-RU" sz="1800" dirty="0" err="1" smtClean="0"/>
              <a:t>інфекційність</a:t>
            </a:r>
            <a:r>
              <a:rPr lang="ru-RU" sz="1800" dirty="0" smtClean="0"/>
              <a:t> </a:t>
            </a:r>
            <a:r>
              <a:rPr lang="ru-RU" sz="1800" dirty="0" err="1" smtClean="0"/>
              <a:t>і</a:t>
            </a:r>
            <a:r>
              <a:rPr lang="ru-RU" sz="1800" dirty="0" smtClean="0"/>
              <a:t> </a:t>
            </a:r>
            <a:r>
              <a:rPr lang="ru-RU" sz="1800" dirty="0" err="1" smtClean="0"/>
              <a:t>відносяться</a:t>
            </a:r>
            <a:r>
              <a:rPr lang="ru-RU" sz="1800" dirty="0" smtClean="0"/>
              <a:t> до </a:t>
            </a:r>
            <a:r>
              <a:rPr lang="ru-RU" sz="1800" dirty="0" err="1" smtClean="0"/>
              <a:t>нестійких</a:t>
            </a:r>
            <a:r>
              <a:rPr lang="ru-RU" sz="1800" dirty="0" smtClean="0"/>
              <a:t>. </a:t>
            </a:r>
            <a:r>
              <a:rPr lang="ru-RU" sz="1800" dirty="0" err="1" smtClean="0"/>
              <a:t>Такі</a:t>
            </a:r>
            <a:r>
              <a:rPr lang="ru-RU" sz="1800" dirty="0" smtClean="0"/>
              <a:t> </a:t>
            </a:r>
            <a:r>
              <a:rPr lang="ru-RU" sz="1800" dirty="0" err="1" smtClean="0"/>
              <a:t>віруси</a:t>
            </a:r>
            <a:r>
              <a:rPr lang="ru-RU" sz="1800" dirty="0" smtClean="0"/>
              <a:t> </a:t>
            </a:r>
            <a:r>
              <a:rPr lang="ru-RU" sz="1800" dirty="0" err="1" smtClean="0"/>
              <a:t>зберігаються</a:t>
            </a:r>
            <a:r>
              <a:rPr lang="ru-RU" sz="1800" dirty="0" smtClean="0"/>
              <a:t> в </a:t>
            </a:r>
            <a:r>
              <a:rPr lang="ru-RU" sz="1800" dirty="0" err="1" smtClean="0"/>
              <a:t>тілі</a:t>
            </a:r>
            <a:r>
              <a:rPr lang="ru-RU" sz="1800" dirty="0" smtClean="0"/>
              <a:t> </a:t>
            </a:r>
            <a:r>
              <a:rPr lang="ru-RU" sz="1800" dirty="0" err="1" smtClean="0"/>
              <a:t>різних</a:t>
            </a:r>
            <a:r>
              <a:rPr lang="ru-RU" sz="1800" dirty="0" smtClean="0"/>
              <a:t> </a:t>
            </a:r>
            <a:r>
              <a:rPr lang="ru-RU" sz="1800" dirty="0" err="1" smtClean="0"/>
              <a:t>ґрунтових</a:t>
            </a:r>
            <a:r>
              <a:rPr lang="ru-RU" sz="1800" dirty="0" smtClean="0"/>
              <a:t> </a:t>
            </a:r>
            <a:r>
              <a:rPr lang="ru-RU" sz="1800" dirty="0" err="1" smtClean="0"/>
              <a:t>організмів</a:t>
            </a:r>
            <a:r>
              <a:rPr lang="ru-RU" sz="1800" dirty="0" smtClean="0"/>
              <a:t>, </a:t>
            </a:r>
            <a:r>
              <a:rPr lang="ru-RU" sz="1800" dirty="0" err="1" smtClean="0"/>
              <a:t>серед</a:t>
            </a:r>
            <a:r>
              <a:rPr lang="ru-RU" sz="1800" dirty="0" smtClean="0"/>
              <a:t> </a:t>
            </a:r>
            <a:r>
              <a:rPr lang="ru-RU" sz="1800" dirty="0" err="1" smtClean="0"/>
              <a:t>яких</a:t>
            </a:r>
            <a:r>
              <a:rPr lang="ru-RU" sz="1800" dirty="0" smtClean="0"/>
              <a:t> </a:t>
            </a:r>
            <a:r>
              <a:rPr lang="ru-RU" sz="1800" dirty="0" err="1" smtClean="0"/>
              <a:t>можуть</a:t>
            </a:r>
            <a:r>
              <a:rPr lang="ru-RU" sz="1800" dirty="0" smtClean="0"/>
              <a:t> бути </a:t>
            </a:r>
            <a:r>
              <a:rPr lang="ru-RU" sz="1800" dirty="0" err="1" smtClean="0"/>
              <a:t>комахи</a:t>
            </a:r>
            <a:r>
              <a:rPr lang="ru-RU" sz="1800" dirty="0" smtClean="0"/>
              <a:t>, </a:t>
            </a:r>
            <a:r>
              <a:rPr lang="ru-RU" sz="1800" dirty="0" err="1" smtClean="0"/>
              <a:t>нематоди</a:t>
            </a:r>
            <a:r>
              <a:rPr lang="ru-RU" sz="1800" dirty="0" smtClean="0"/>
              <a:t>, </a:t>
            </a:r>
            <a:r>
              <a:rPr lang="ru-RU" sz="1800" dirty="0" err="1" smtClean="0"/>
              <a:t>гриби</a:t>
            </a:r>
            <a:r>
              <a:rPr lang="ru-RU" sz="1800" dirty="0" smtClean="0"/>
              <a:t> </a:t>
            </a:r>
            <a:r>
              <a:rPr lang="ru-RU" sz="1800" dirty="0" err="1" smtClean="0"/>
              <a:t>і</a:t>
            </a:r>
            <a:r>
              <a:rPr lang="ru-RU" sz="1800" dirty="0" smtClean="0"/>
              <a:t> </a:t>
            </a:r>
            <a:r>
              <a:rPr lang="ru-RU" sz="1800" dirty="0" err="1" smtClean="0"/>
              <a:t>ін</a:t>
            </a:r>
            <a:r>
              <a:rPr lang="ru-RU" sz="1800" dirty="0" smtClean="0"/>
              <a:t>. </a:t>
            </a:r>
            <a:r>
              <a:rPr lang="ru-RU" sz="1800" dirty="0" err="1" smtClean="0"/>
              <a:t>Деякі</a:t>
            </a:r>
            <a:r>
              <a:rPr lang="ru-RU" sz="1800" dirty="0" smtClean="0"/>
              <a:t> </a:t>
            </a:r>
            <a:r>
              <a:rPr lang="ru-RU" sz="1800" dirty="0" err="1" smtClean="0"/>
              <a:t>віруси</a:t>
            </a:r>
            <a:r>
              <a:rPr lang="ru-RU" sz="1800" dirty="0" smtClean="0"/>
              <a:t> </a:t>
            </a:r>
            <a:r>
              <a:rPr lang="ru-RU" sz="1800" dirty="0" err="1" smtClean="0"/>
              <a:t>культурних</a:t>
            </a:r>
            <a:r>
              <a:rPr lang="ru-RU" sz="1800" dirty="0" smtClean="0"/>
              <a:t> </a:t>
            </a:r>
            <a:r>
              <a:rPr lang="ru-RU" sz="1800" dirty="0" err="1" smtClean="0"/>
              <a:t>рослин</a:t>
            </a:r>
            <a:r>
              <a:rPr lang="ru-RU" sz="1800" dirty="0" smtClean="0"/>
              <a:t> (</a:t>
            </a:r>
            <a:r>
              <a:rPr lang="ru-RU" sz="1800" dirty="0" err="1" smtClean="0"/>
              <a:t>вірус</a:t>
            </a:r>
            <a:r>
              <a:rPr lang="ru-RU" sz="1800" dirty="0" smtClean="0"/>
              <a:t> </a:t>
            </a:r>
            <a:r>
              <a:rPr lang="en-US" sz="1800" dirty="0" smtClean="0"/>
              <a:t>X </a:t>
            </a:r>
            <a:r>
              <a:rPr lang="ru-RU" sz="1800" dirty="0" err="1" smtClean="0"/>
              <a:t>картоплі</a:t>
            </a:r>
            <a:r>
              <a:rPr lang="ru-RU" sz="1800" dirty="0" smtClean="0"/>
              <a:t> </a:t>
            </a:r>
            <a:r>
              <a:rPr lang="ru-RU" sz="1800" dirty="0" err="1" smtClean="0"/>
              <a:t>і</a:t>
            </a:r>
            <a:r>
              <a:rPr lang="ru-RU" sz="1800" dirty="0" smtClean="0"/>
              <a:t> </a:t>
            </a:r>
            <a:r>
              <a:rPr lang="ru-RU" sz="1800" dirty="0" err="1" smtClean="0"/>
              <a:t>ін</a:t>
            </a:r>
            <a:r>
              <a:rPr lang="ru-RU" sz="1800" dirty="0" smtClean="0"/>
              <a:t>.) </a:t>
            </a:r>
            <a:r>
              <a:rPr lang="ru-RU" sz="1800" dirty="0" err="1" smtClean="0"/>
              <a:t>можуть</a:t>
            </a:r>
            <a:r>
              <a:rPr lang="ru-RU" sz="1800" dirty="0" smtClean="0"/>
              <a:t> </a:t>
            </a:r>
            <a:r>
              <a:rPr lang="ru-RU" sz="1800" dirty="0" err="1" smtClean="0"/>
              <a:t>зберігатися</a:t>
            </a:r>
            <a:r>
              <a:rPr lang="ru-RU" sz="1800" dirty="0" smtClean="0"/>
              <a:t> в </a:t>
            </a:r>
            <a:r>
              <a:rPr lang="ru-RU" sz="1800" dirty="0" err="1" smtClean="0"/>
              <a:t>підземних</a:t>
            </a:r>
            <a:r>
              <a:rPr lang="ru-RU" sz="1800" dirty="0" smtClean="0"/>
              <a:t> </a:t>
            </a:r>
            <a:r>
              <a:rPr lang="ru-RU" sz="1800" dirty="0" err="1" smtClean="0"/>
              <a:t>частинах</a:t>
            </a:r>
            <a:r>
              <a:rPr lang="ru-RU" sz="1800" dirty="0" smtClean="0"/>
              <a:t> </a:t>
            </a:r>
            <a:r>
              <a:rPr lang="ru-RU" sz="1800" dirty="0" err="1" smtClean="0"/>
              <a:t>багаторічних</a:t>
            </a:r>
            <a:r>
              <a:rPr lang="ru-RU" sz="1800" dirty="0" smtClean="0"/>
              <a:t> </a:t>
            </a:r>
            <a:r>
              <a:rPr lang="ru-RU" sz="1800" dirty="0" err="1" smtClean="0"/>
              <a:t>бур'янів</a:t>
            </a:r>
            <a:r>
              <a:rPr lang="ru-RU" sz="1800" dirty="0" smtClean="0"/>
              <a:t>.</a:t>
            </a:r>
            <a:br>
              <a:rPr lang="ru-RU" sz="1800" dirty="0" smtClean="0"/>
            </a:br>
            <a:r>
              <a:rPr lang="ru-RU" sz="1800" dirty="0" err="1" smtClean="0"/>
              <a:t>Спосіб</a:t>
            </a:r>
            <a:r>
              <a:rPr lang="ru-RU" sz="1800" dirty="0" smtClean="0"/>
              <a:t> </a:t>
            </a:r>
            <a:r>
              <a:rPr lang="ru-RU" sz="1800" dirty="0" err="1" smtClean="0"/>
              <a:t>збереження</a:t>
            </a:r>
            <a:r>
              <a:rPr lang="ru-RU" sz="1800" dirty="0" smtClean="0"/>
              <a:t> в </a:t>
            </a:r>
            <a:r>
              <a:rPr lang="ru-RU" sz="1800" dirty="0" err="1" smtClean="0"/>
              <a:t>ґрунті</a:t>
            </a:r>
            <a:r>
              <a:rPr lang="ru-RU" sz="1800" dirty="0" smtClean="0"/>
              <a:t> </a:t>
            </a:r>
            <a:r>
              <a:rPr lang="ru-RU" sz="1800" dirty="0" err="1" smtClean="0"/>
              <a:t>різних</a:t>
            </a:r>
            <a:r>
              <a:rPr lang="ru-RU" sz="1800" dirty="0" smtClean="0"/>
              <a:t> </a:t>
            </a:r>
            <a:r>
              <a:rPr lang="ru-RU" sz="1800" dirty="0" err="1" smtClean="0"/>
              <a:t>вірусів</a:t>
            </a:r>
            <a:r>
              <a:rPr lang="ru-RU" sz="1800" dirty="0" smtClean="0"/>
              <a:t> </a:t>
            </a:r>
            <a:r>
              <a:rPr lang="ru-RU" sz="1800" dirty="0" err="1" smtClean="0"/>
              <a:t>неоднаковий</a:t>
            </a:r>
            <a:r>
              <a:rPr lang="ru-RU" sz="1800" dirty="0" smtClean="0"/>
              <a:t>. </a:t>
            </a:r>
            <a:r>
              <a:rPr lang="ru-RU" sz="1800" dirty="0" err="1" smtClean="0"/>
              <a:t>Одні</a:t>
            </a:r>
            <a:r>
              <a:rPr lang="ru-RU" sz="1800" dirty="0" smtClean="0"/>
              <a:t> </a:t>
            </a:r>
            <a:r>
              <a:rPr lang="ru-RU" sz="1800" dirty="0" err="1" smtClean="0"/>
              <a:t>з</a:t>
            </a:r>
            <a:r>
              <a:rPr lang="ru-RU" sz="1800" dirty="0" smtClean="0"/>
              <a:t> </a:t>
            </a:r>
            <a:r>
              <a:rPr lang="ru-RU" sz="1800" dirty="0" err="1" smtClean="0"/>
              <a:t>пов'язаних</a:t>
            </a:r>
            <a:r>
              <a:rPr lang="ru-RU" sz="1800" dirty="0" smtClean="0"/>
              <a:t> </a:t>
            </a:r>
            <a:r>
              <a:rPr lang="ru-RU" sz="1800" dirty="0" err="1" smtClean="0"/>
              <a:t>із</a:t>
            </a:r>
            <a:r>
              <a:rPr lang="ru-RU" sz="1800" dirty="0" smtClean="0"/>
              <a:t> </a:t>
            </a:r>
            <a:r>
              <a:rPr lang="ru-RU" sz="1800" dirty="0" err="1" smtClean="0"/>
              <a:t>ґрунтом</a:t>
            </a:r>
            <a:r>
              <a:rPr lang="ru-RU" sz="1800" dirty="0" smtClean="0"/>
              <a:t> </a:t>
            </a:r>
            <a:r>
              <a:rPr lang="ru-RU" sz="1800" dirty="0" err="1" smtClean="0"/>
              <a:t>вірусів</a:t>
            </a:r>
            <a:r>
              <a:rPr lang="ru-RU" sz="1800" dirty="0" smtClean="0"/>
              <a:t> </a:t>
            </a:r>
            <a:r>
              <a:rPr lang="ru-RU" sz="1800" dirty="0" err="1" smtClean="0"/>
              <a:t>досить</a:t>
            </a:r>
            <a:r>
              <a:rPr lang="ru-RU" sz="1800" dirty="0" smtClean="0"/>
              <a:t> </a:t>
            </a:r>
            <a:r>
              <a:rPr lang="ru-RU" sz="1800" dirty="0" err="1" smtClean="0"/>
              <a:t>стійкі</a:t>
            </a:r>
            <a:r>
              <a:rPr lang="ru-RU" sz="1800" dirty="0" smtClean="0"/>
              <a:t> </a:t>
            </a:r>
            <a:r>
              <a:rPr lang="ru-RU" sz="1800" dirty="0" err="1" smtClean="0"/>
              <a:t>і</a:t>
            </a:r>
            <a:r>
              <a:rPr lang="ru-RU" sz="1800" dirty="0" smtClean="0"/>
              <a:t> </a:t>
            </a:r>
            <a:r>
              <a:rPr lang="ru-RU" sz="1800" dirty="0" err="1" smtClean="0"/>
              <a:t>витримують</a:t>
            </a:r>
            <a:r>
              <a:rPr lang="ru-RU" sz="1800" dirty="0" smtClean="0"/>
              <a:t> </a:t>
            </a:r>
            <a:r>
              <a:rPr lang="ru-RU" sz="1800" dirty="0" err="1" smtClean="0"/>
              <a:t>дію</a:t>
            </a:r>
            <a:r>
              <a:rPr lang="ru-RU" sz="1800" dirty="0" smtClean="0"/>
              <a:t> </a:t>
            </a:r>
            <a:r>
              <a:rPr lang="ru-RU" sz="1800" dirty="0" err="1" smtClean="0"/>
              <a:t>несприятливих</a:t>
            </a:r>
            <a:r>
              <a:rPr lang="ru-RU" sz="1800" dirty="0" smtClean="0"/>
              <a:t> умов. До таких </a:t>
            </a:r>
            <a:r>
              <a:rPr lang="ru-RU" sz="1800" dirty="0" err="1" smtClean="0"/>
              <a:t>відноситься</a:t>
            </a:r>
            <a:r>
              <a:rPr lang="ru-RU" sz="1800" dirty="0" smtClean="0"/>
              <a:t> </a:t>
            </a:r>
            <a:r>
              <a:rPr lang="ru-RU" sz="1800" dirty="0" err="1" smtClean="0"/>
              <a:t>вірус</a:t>
            </a:r>
            <a:r>
              <a:rPr lang="ru-RU" sz="1800" dirty="0" smtClean="0"/>
              <a:t> </a:t>
            </a:r>
            <a:r>
              <a:rPr lang="ru-RU" sz="1800" dirty="0" err="1" smtClean="0"/>
              <a:t>тютюнової</a:t>
            </a:r>
            <a:r>
              <a:rPr lang="ru-RU" sz="1800" dirty="0" smtClean="0"/>
              <a:t> </a:t>
            </a:r>
            <a:r>
              <a:rPr lang="ru-RU" sz="1800" dirty="0" err="1" smtClean="0"/>
              <a:t>мозаїки</a:t>
            </a:r>
            <a:r>
              <a:rPr lang="ru-RU" sz="1800" dirty="0" smtClean="0"/>
              <a:t>, </a:t>
            </a:r>
            <a:r>
              <a:rPr lang="ru-RU" sz="1800" dirty="0" err="1" smtClean="0"/>
              <a:t>який</a:t>
            </a:r>
            <a:r>
              <a:rPr lang="ru-RU" sz="1800" dirty="0" smtClean="0"/>
              <a:t> </a:t>
            </a:r>
            <a:r>
              <a:rPr lang="ru-RU" sz="1800" dirty="0" err="1" smtClean="0"/>
              <a:t>може</a:t>
            </a:r>
            <a:r>
              <a:rPr lang="ru-RU" sz="1800" dirty="0" smtClean="0"/>
              <a:t> </a:t>
            </a:r>
            <a:r>
              <a:rPr lang="ru-RU" sz="1800" dirty="0" err="1" smtClean="0"/>
              <a:t>зберігатися</a:t>
            </a:r>
            <a:r>
              <a:rPr lang="ru-RU" sz="1800" dirty="0" smtClean="0"/>
              <a:t> в </a:t>
            </a:r>
            <a:r>
              <a:rPr lang="ru-RU" sz="1800" dirty="0" err="1" smtClean="0"/>
              <a:t>рослинних</a:t>
            </a:r>
            <a:r>
              <a:rPr lang="ru-RU" sz="1800" dirty="0" smtClean="0"/>
              <a:t> </a:t>
            </a:r>
            <a:r>
              <a:rPr lang="ru-RU" sz="1800" dirty="0" err="1" smtClean="0"/>
              <a:t>залишках</a:t>
            </a:r>
            <a:r>
              <a:rPr lang="ru-RU" sz="1800" dirty="0" smtClean="0"/>
              <a:t>, </a:t>
            </a:r>
            <a:r>
              <a:rPr lang="ru-RU" sz="1800" dirty="0" err="1" smtClean="0"/>
              <a:t>що</a:t>
            </a:r>
            <a:r>
              <a:rPr lang="ru-RU" sz="1800" dirty="0" smtClean="0"/>
              <a:t> не </a:t>
            </a:r>
            <a:r>
              <a:rPr lang="ru-RU" sz="1800" dirty="0" err="1" smtClean="0"/>
              <a:t>розклалися</a:t>
            </a:r>
            <a:r>
              <a:rPr lang="ru-RU" sz="1800" dirty="0" smtClean="0"/>
              <a:t>, </a:t>
            </a:r>
            <a:r>
              <a:rPr lang="ru-RU" sz="1800" dirty="0" err="1" smtClean="0"/>
              <a:t>тютюнових</a:t>
            </a:r>
            <a:r>
              <a:rPr lang="ru-RU" sz="1800" dirty="0" smtClean="0"/>
              <a:t> </a:t>
            </a:r>
            <a:r>
              <a:rPr lang="ru-RU" sz="1800" dirty="0" err="1" smtClean="0"/>
              <a:t>рослинах</a:t>
            </a:r>
            <a:r>
              <a:rPr lang="ru-RU" sz="1800" dirty="0" smtClean="0"/>
              <a:t>, </a:t>
            </a:r>
            <a:r>
              <a:rPr lang="ru-RU" sz="1800" dirty="0" err="1" smtClean="0"/>
              <a:t>перероблених</a:t>
            </a:r>
            <a:r>
              <a:rPr lang="ru-RU" sz="1800" dirty="0" smtClean="0"/>
              <a:t> на компост, </a:t>
            </a:r>
            <a:r>
              <a:rPr lang="ru-RU" sz="1800" dirty="0" err="1" smtClean="0"/>
              <a:t>і</a:t>
            </a:r>
            <a:r>
              <a:rPr lang="ru-RU" sz="1800" dirty="0" smtClean="0"/>
              <a:t> </a:t>
            </a:r>
            <a:r>
              <a:rPr lang="ru-RU" sz="1800" dirty="0" err="1" smtClean="0"/>
              <a:t>навіть</a:t>
            </a:r>
            <a:r>
              <a:rPr lang="ru-RU" sz="1800" dirty="0" smtClean="0"/>
              <a:t> у </a:t>
            </a:r>
            <a:r>
              <a:rPr lang="ru-RU" sz="1800" dirty="0" err="1" smtClean="0"/>
              <a:t>вільному</a:t>
            </a:r>
            <a:r>
              <a:rPr lang="ru-RU" sz="1800" dirty="0" smtClean="0"/>
              <a:t> </a:t>
            </a:r>
            <a:r>
              <a:rPr lang="ru-RU" sz="1800" dirty="0" err="1" smtClean="0"/>
              <a:t>вигляді</a:t>
            </a:r>
            <a:r>
              <a:rPr lang="ru-RU" sz="1800" dirty="0" smtClean="0"/>
              <a:t>, </a:t>
            </a:r>
            <a:r>
              <a:rPr lang="ru-RU" sz="1800" dirty="0" err="1" smtClean="0"/>
              <a:t>адсорбувавшись</a:t>
            </a:r>
            <a:r>
              <a:rPr lang="ru-RU" sz="1800" dirty="0" smtClean="0"/>
              <a:t> на </a:t>
            </a:r>
            <a:r>
              <a:rPr lang="ru-RU" sz="1800" dirty="0" err="1" smtClean="0"/>
              <a:t>ґрунтових</a:t>
            </a:r>
            <a:r>
              <a:rPr lang="ru-RU" sz="1800" dirty="0" smtClean="0"/>
              <a:t> </a:t>
            </a:r>
            <a:r>
              <a:rPr lang="ru-RU" sz="1800" dirty="0" err="1" smtClean="0"/>
              <a:t>колоїдах</a:t>
            </a:r>
            <a:r>
              <a:rPr lang="ru-RU" sz="1800" dirty="0" smtClean="0"/>
              <a:t>. </a:t>
            </a:r>
            <a:r>
              <a:rPr lang="ru-RU" sz="1800" dirty="0" err="1" smtClean="0"/>
              <a:t>Деякі</a:t>
            </a:r>
            <a:r>
              <a:rPr lang="ru-RU" sz="1800" dirty="0" smtClean="0"/>
              <a:t> </a:t>
            </a:r>
            <a:r>
              <a:rPr lang="ru-RU" sz="1800" dirty="0" err="1" smtClean="0"/>
              <a:t>віруси</a:t>
            </a:r>
            <a:r>
              <a:rPr lang="ru-RU" sz="1800" dirty="0" smtClean="0"/>
              <a:t>, </a:t>
            </a:r>
            <a:r>
              <a:rPr lang="ru-RU" sz="1800" dirty="0" err="1" smtClean="0"/>
              <a:t>пов'язані</a:t>
            </a:r>
            <a:r>
              <a:rPr lang="ru-RU" sz="1800" dirty="0" smtClean="0"/>
              <a:t> </a:t>
            </a:r>
            <a:r>
              <a:rPr lang="ru-RU" sz="1800" dirty="0" err="1" smtClean="0"/>
              <a:t>з</a:t>
            </a:r>
            <a:r>
              <a:rPr lang="ru-RU" sz="1800" dirty="0" smtClean="0"/>
              <a:t> </a:t>
            </a:r>
            <a:r>
              <a:rPr lang="ru-RU" sz="1800" dirty="0" err="1" smtClean="0"/>
              <a:t>ґрунтом</a:t>
            </a:r>
            <a:r>
              <a:rPr lang="ru-RU" sz="1800" dirty="0" smtClean="0"/>
              <a:t>, </a:t>
            </a:r>
            <a:r>
              <a:rPr lang="ru-RU" sz="1800" dirty="0" err="1" smtClean="0"/>
              <a:t>швидко</a:t>
            </a:r>
            <a:r>
              <a:rPr lang="ru-RU" sz="1800" dirty="0" smtClean="0"/>
              <a:t> </a:t>
            </a:r>
            <a:r>
              <a:rPr lang="ru-RU" sz="1800" dirty="0" err="1" smtClean="0"/>
              <a:t>втрачають</a:t>
            </a:r>
            <a:r>
              <a:rPr lang="ru-RU" sz="1800" dirty="0" smtClean="0"/>
              <a:t> </a:t>
            </a:r>
            <a:r>
              <a:rPr lang="ru-RU" sz="1800" dirty="0" err="1" smtClean="0"/>
              <a:t>інфекціонність</a:t>
            </a:r>
            <a:r>
              <a:rPr lang="ru-RU" sz="1800" dirty="0" smtClean="0"/>
              <a:t> </a:t>
            </a:r>
            <a:r>
              <a:rPr lang="ru-RU" sz="1800" dirty="0" err="1" smtClean="0"/>
              <a:t>і</a:t>
            </a:r>
            <a:r>
              <a:rPr lang="ru-RU" sz="1800" dirty="0" smtClean="0"/>
              <a:t> </a:t>
            </a:r>
            <a:r>
              <a:rPr lang="ru-RU" sz="1800" dirty="0" err="1" smtClean="0"/>
              <a:t>відносяться</a:t>
            </a:r>
            <a:r>
              <a:rPr lang="ru-RU" sz="1800" dirty="0" smtClean="0"/>
              <a:t> до </a:t>
            </a:r>
            <a:r>
              <a:rPr lang="ru-RU" sz="1800" dirty="0" err="1" smtClean="0"/>
              <a:t>нестійких</a:t>
            </a:r>
            <a:r>
              <a:rPr lang="ru-RU" sz="1800" dirty="0" smtClean="0"/>
              <a:t>. </a:t>
            </a:r>
            <a:r>
              <a:rPr lang="ru-RU" sz="1800" dirty="0" err="1" smtClean="0"/>
              <a:t>Такі</a:t>
            </a:r>
            <a:r>
              <a:rPr lang="ru-RU" sz="1800" dirty="0" smtClean="0"/>
              <a:t> </a:t>
            </a:r>
            <a:r>
              <a:rPr lang="ru-RU" sz="1800" dirty="0" err="1" smtClean="0"/>
              <a:t>віруси</a:t>
            </a:r>
            <a:r>
              <a:rPr lang="ru-RU" sz="1800" dirty="0" smtClean="0"/>
              <a:t> </a:t>
            </a:r>
            <a:r>
              <a:rPr lang="ru-RU" sz="1800" dirty="0" err="1" smtClean="0"/>
              <a:t>зберігаються</a:t>
            </a:r>
            <a:r>
              <a:rPr lang="ru-RU" sz="1800" dirty="0" smtClean="0"/>
              <a:t> в </a:t>
            </a:r>
            <a:r>
              <a:rPr lang="ru-RU" sz="1800" dirty="0" err="1" smtClean="0"/>
              <a:t>тілі</a:t>
            </a:r>
            <a:r>
              <a:rPr lang="ru-RU" sz="1800" dirty="0" smtClean="0"/>
              <a:t> </a:t>
            </a:r>
            <a:r>
              <a:rPr lang="ru-RU" sz="1800" dirty="0" err="1" smtClean="0"/>
              <a:t>різних</a:t>
            </a:r>
            <a:r>
              <a:rPr lang="ru-RU" sz="1800" dirty="0" smtClean="0"/>
              <a:t> </a:t>
            </a:r>
            <a:r>
              <a:rPr lang="ru-RU" sz="1800" dirty="0" err="1" smtClean="0"/>
              <a:t>ґрунтових</a:t>
            </a:r>
            <a:r>
              <a:rPr lang="ru-RU" sz="1800" dirty="0" smtClean="0"/>
              <a:t> </a:t>
            </a:r>
            <a:r>
              <a:rPr lang="ru-RU" sz="1800" dirty="0" err="1" smtClean="0"/>
              <a:t>організмів</a:t>
            </a:r>
            <a:r>
              <a:rPr lang="ru-RU" sz="1800" dirty="0" smtClean="0"/>
              <a:t>, </a:t>
            </a:r>
            <a:r>
              <a:rPr lang="ru-RU" sz="1800" dirty="0" err="1" smtClean="0"/>
              <a:t>серед</a:t>
            </a:r>
            <a:r>
              <a:rPr lang="ru-RU" sz="1800" dirty="0" smtClean="0"/>
              <a:t> </a:t>
            </a:r>
            <a:r>
              <a:rPr lang="ru-RU" sz="1800" dirty="0" err="1" smtClean="0"/>
              <a:t>яких</a:t>
            </a:r>
            <a:r>
              <a:rPr lang="ru-RU" sz="1800" dirty="0" smtClean="0"/>
              <a:t> </a:t>
            </a:r>
            <a:r>
              <a:rPr lang="ru-RU" sz="1800" dirty="0" err="1" smtClean="0"/>
              <a:t>можуть</a:t>
            </a:r>
            <a:r>
              <a:rPr lang="ru-RU" sz="1800" dirty="0" smtClean="0"/>
              <a:t> бути </a:t>
            </a:r>
            <a:r>
              <a:rPr lang="ru-RU" sz="1800" dirty="0" err="1" smtClean="0"/>
              <a:t>комахи</a:t>
            </a:r>
            <a:r>
              <a:rPr lang="ru-RU" sz="1800" dirty="0" smtClean="0"/>
              <a:t>, </a:t>
            </a:r>
            <a:r>
              <a:rPr lang="ru-RU" sz="1800" dirty="0" err="1" smtClean="0"/>
              <a:t>нематоди</a:t>
            </a:r>
            <a:r>
              <a:rPr lang="ru-RU" sz="1800" dirty="0" smtClean="0"/>
              <a:t>, </a:t>
            </a:r>
            <a:r>
              <a:rPr lang="ru-RU" sz="1800" dirty="0" err="1" smtClean="0"/>
              <a:t>гриби</a:t>
            </a:r>
            <a:r>
              <a:rPr lang="ru-RU" sz="1800" dirty="0" smtClean="0"/>
              <a:t> </a:t>
            </a:r>
            <a:r>
              <a:rPr lang="ru-RU" sz="1800" dirty="0" err="1" smtClean="0"/>
              <a:t>і</a:t>
            </a:r>
            <a:r>
              <a:rPr lang="ru-RU" sz="1800" dirty="0" smtClean="0"/>
              <a:t> </a:t>
            </a:r>
            <a:r>
              <a:rPr lang="ru-RU" sz="1800" dirty="0" err="1" smtClean="0"/>
              <a:t>ін</a:t>
            </a:r>
            <a:r>
              <a:rPr lang="ru-RU" sz="1800" dirty="0" smtClean="0"/>
              <a:t>. </a:t>
            </a:r>
            <a:r>
              <a:rPr lang="ru-RU" sz="1800" dirty="0" err="1" smtClean="0"/>
              <a:t>Деякі</a:t>
            </a:r>
            <a:r>
              <a:rPr lang="ru-RU" sz="1800" dirty="0" smtClean="0"/>
              <a:t> </a:t>
            </a:r>
            <a:r>
              <a:rPr lang="ru-RU" sz="1800" dirty="0" err="1" smtClean="0"/>
              <a:t>віруси</a:t>
            </a:r>
            <a:r>
              <a:rPr lang="ru-RU" sz="1800" dirty="0" smtClean="0"/>
              <a:t> </a:t>
            </a:r>
            <a:r>
              <a:rPr lang="ru-RU" sz="1800" dirty="0" err="1" smtClean="0"/>
              <a:t>культурних</a:t>
            </a:r>
            <a:r>
              <a:rPr lang="ru-RU" sz="1800" dirty="0" smtClean="0"/>
              <a:t> </a:t>
            </a:r>
            <a:r>
              <a:rPr lang="ru-RU" sz="1800" dirty="0" err="1" smtClean="0"/>
              <a:t>рослин</a:t>
            </a:r>
            <a:r>
              <a:rPr lang="ru-RU" sz="1800" dirty="0" smtClean="0"/>
              <a:t> (</a:t>
            </a:r>
            <a:r>
              <a:rPr lang="ru-RU" sz="1800" dirty="0" err="1" smtClean="0"/>
              <a:t>вірус</a:t>
            </a:r>
            <a:r>
              <a:rPr lang="ru-RU" sz="1800" dirty="0" smtClean="0"/>
              <a:t> </a:t>
            </a:r>
            <a:r>
              <a:rPr lang="en-US" sz="1800" dirty="0" smtClean="0"/>
              <a:t>X </a:t>
            </a:r>
            <a:r>
              <a:rPr lang="ru-RU" sz="1800" dirty="0" err="1" smtClean="0"/>
              <a:t>картоплі</a:t>
            </a:r>
            <a:r>
              <a:rPr lang="ru-RU" sz="1800" dirty="0" smtClean="0"/>
              <a:t> </a:t>
            </a:r>
            <a:r>
              <a:rPr lang="ru-RU" sz="1800" dirty="0" err="1" smtClean="0"/>
              <a:t>і</a:t>
            </a:r>
            <a:r>
              <a:rPr lang="ru-RU" sz="1800" dirty="0" smtClean="0"/>
              <a:t> </a:t>
            </a:r>
            <a:r>
              <a:rPr lang="ru-RU" sz="1800" dirty="0" err="1" smtClean="0"/>
              <a:t>ін</a:t>
            </a:r>
            <a:r>
              <a:rPr lang="ru-RU" sz="1800" dirty="0" smtClean="0"/>
              <a:t>.) </a:t>
            </a:r>
            <a:r>
              <a:rPr lang="ru-RU" sz="1800" dirty="0" err="1" smtClean="0"/>
              <a:t>можуть</a:t>
            </a:r>
            <a:r>
              <a:rPr lang="ru-RU" sz="1800" dirty="0" smtClean="0"/>
              <a:t> </a:t>
            </a:r>
            <a:r>
              <a:rPr lang="ru-RU" sz="1800" dirty="0" err="1" smtClean="0"/>
              <a:t>зберігатися</a:t>
            </a:r>
            <a:r>
              <a:rPr lang="ru-RU" sz="1800" dirty="0" smtClean="0"/>
              <a:t> в </a:t>
            </a:r>
            <a:r>
              <a:rPr lang="ru-RU" sz="1800" dirty="0" err="1" smtClean="0"/>
              <a:t>підземних</a:t>
            </a:r>
            <a:r>
              <a:rPr lang="ru-RU" sz="1800" dirty="0" smtClean="0"/>
              <a:t> </a:t>
            </a:r>
            <a:r>
              <a:rPr lang="ru-RU" sz="1800" dirty="0" err="1" smtClean="0"/>
              <a:t>частинах</a:t>
            </a:r>
            <a:r>
              <a:rPr lang="ru-RU" sz="1800" dirty="0" smtClean="0"/>
              <a:t> </a:t>
            </a:r>
            <a:r>
              <a:rPr lang="ru-RU" sz="1800" dirty="0" err="1" smtClean="0"/>
              <a:t>багаторічних</a:t>
            </a:r>
            <a:r>
              <a:rPr lang="ru-RU" sz="1800" dirty="0" smtClean="0"/>
              <a:t> </a:t>
            </a:r>
            <a:r>
              <a:rPr lang="ru-RU" sz="1800" dirty="0" err="1" smtClean="0"/>
              <a:t>бур'янів</a:t>
            </a:r>
            <a:r>
              <a:rPr lang="ru-RU" sz="1800" dirty="0" smtClean="0"/>
              <a:t>.</a:t>
            </a:r>
            <a:br>
              <a:rPr lang="ru-RU" sz="1800" dirty="0" smtClean="0"/>
            </a:br>
            <a:endParaRPr lang="ru-RU"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501122" cy="6357982"/>
          </a:xfrm>
        </p:spPr>
        <p:txBody>
          <a:bodyPr/>
          <a:lstStyle/>
          <a:p>
            <a:r>
              <a:rPr lang="uk-UA" dirty="0" smtClean="0"/>
              <a:t>     </a:t>
            </a:r>
            <a:r>
              <a:rPr lang="uk-UA"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Вірус тютюнової </a:t>
            </a:r>
            <a:r>
              <a:rPr lang="uk-UA"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мозайки</a:t>
            </a:r>
            <a:r>
              <a:rPr lang="uk-UA"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ru-RU" dirty="0"/>
          </a:p>
        </p:txBody>
      </p:sp>
      <p:pic>
        <p:nvPicPr>
          <p:cNvPr id="4" name="Рисунок 3" descr="Virus_tabachnoj_mozaiki_na_rasteniyah_kak_lechit-_foto.jpg"/>
          <p:cNvPicPr>
            <a:picLocks noChangeAspect="1"/>
          </p:cNvPicPr>
          <p:nvPr/>
        </p:nvPicPr>
        <p:blipFill>
          <a:blip r:embed="rId2"/>
          <a:stretch>
            <a:fillRect/>
          </a:stretch>
        </p:blipFill>
        <p:spPr>
          <a:xfrm>
            <a:off x="500034" y="1071546"/>
            <a:ext cx="8358246" cy="5500726"/>
          </a:xfrm>
          <a:prstGeom prst="rect">
            <a:avLst/>
          </a:prstGeom>
          <a:ln>
            <a:noFill/>
          </a:ln>
          <a:effectLst>
            <a:softEdge rad="112500"/>
          </a:effectLst>
        </p:spPr>
      </p:pic>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715404" cy="6357982"/>
          </a:xfrm>
        </p:spPr>
        <p:txBody>
          <a:bodyPr/>
          <a:lstStyle/>
          <a:p>
            <a:r>
              <a:rPr lang="uk-UA" sz="2400" dirty="0" smtClean="0"/>
              <a:t>         </a:t>
            </a:r>
            <a:r>
              <a:rPr lang="uk-UA"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Вірус </a:t>
            </a:r>
            <a:r>
              <a:rPr lang="uk-UA"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ттюнової</a:t>
            </a:r>
            <a:r>
              <a:rPr lang="uk-UA"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uk-UA"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мозайки</a:t>
            </a:r>
            <a:r>
              <a:rPr lang="uk-UA"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на томатах </a:t>
            </a:r>
            <a:endParaRPr lang="ru-RU" sz="2400" dirty="0"/>
          </a:p>
        </p:txBody>
      </p:sp>
      <p:pic>
        <p:nvPicPr>
          <p:cNvPr id="4" name="Рисунок 3" descr="Virus_tabachnoj_mozaiki_na_rasteniyah_kak_lechit-_foto_3.jpg"/>
          <p:cNvPicPr>
            <a:picLocks noChangeAspect="1"/>
          </p:cNvPicPr>
          <p:nvPr/>
        </p:nvPicPr>
        <p:blipFill>
          <a:blip r:embed="rId2"/>
          <a:stretch>
            <a:fillRect/>
          </a:stretch>
        </p:blipFill>
        <p:spPr>
          <a:xfrm>
            <a:off x="285720" y="857232"/>
            <a:ext cx="8715436" cy="5786478"/>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ransition>
    <p:dissolv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715404" cy="6429420"/>
          </a:xfrm>
        </p:spPr>
        <p:txBody>
          <a:bodyPr/>
          <a:lstStyle/>
          <a:p>
            <a:r>
              <a:rPr lang="ru-RU" sz="1800" b="1" dirty="0" smtClean="0"/>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Розповсюдження</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вірусів</a:t>
            </a:r>
            <a:r>
              <a:rPr lang="ru-RU" sz="1800" dirty="0" smtClean="0"/>
              <a:t/>
            </a:r>
            <a:br>
              <a:rPr lang="ru-RU" sz="1800" dirty="0" smtClean="0"/>
            </a:br>
            <a:r>
              <a:rPr lang="ru-RU" sz="1800" dirty="0" smtClean="0"/>
              <a:t>Шляхи </a:t>
            </a:r>
            <a:r>
              <a:rPr lang="ru-RU" sz="1800" dirty="0" err="1" smtClean="0"/>
              <a:t>розповсюдження</a:t>
            </a:r>
            <a:r>
              <a:rPr lang="ru-RU" sz="1800" dirty="0" smtClean="0"/>
              <a:t> </a:t>
            </a:r>
            <a:r>
              <a:rPr lang="ru-RU" sz="1800" dirty="0" err="1" smtClean="0"/>
              <a:t>вірусів</a:t>
            </a:r>
            <a:r>
              <a:rPr lang="ru-RU" sz="1800" dirty="0" smtClean="0"/>
              <a:t> в </a:t>
            </a:r>
            <a:r>
              <a:rPr lang="ru-RU" sz="1800" dirty="0" err="1" smtClean="0"/>
              <a:t>природі</a:t>
            </a:r>
            <a:r>
              <a:rPr lang="ru-RU" sz="1800" dirty="0" smtClean="0"/>
              <a:t> </a:t>
            </a:r>
            <a:r>
              <a:rPr lang="ru-RU" sz="1800" dirty="0" err="1" smtClean="0"/>
              <a:t>багатоманітні</a:t>
            </a:r>
            <a:r>
              <a:rPr lang="ru-RU" sz="1800" dirty="0" smtClean="0"/>
              <a:t>. </a:t>
            </a:r>
            <a:r>
              <a:rPr lang="ru-RU" sz="1800" dirty="0" err="1" smtClean="0"/>
              <a:t>Якщо</a:t>
            </a:r>
            <a:r>
              <a:rPr lang="ru-RU" sz="1800" dirty="0" smtClean="0"/>
              <a:t> для </a:t>
            </a:r>
            <a:r>
              <a:rPr lang="ru-RU" sz="1800" dirty="0" err="1" smtClean="0"/>
              <a:t>багатьох</a:t>
            </a:r>
            <a:r>
              <a:rPr lang="ru-RU" sz="1800" dirty="0" smtClean="0"/>
              <a:t> </a:t>
            </a:r>
            <a:r>
              <a:rPr lang="ru-RU" sz="1800" dirty="0" err="1" smtClean="0"/>
              <a:t>вірусів</a:t>
            </a:r>
            <a:r>
              <a:rPr lang="ru-RU" sz="1800" dirty="0" smtClean="0"/>
              <a:t> </a:t>
            </a:r>
            <a:r>
              <a:rPr lang="ru-RU" sz="1800" dirty="0" err="1" smtClean="0"/>
              <a:t>тварин</a:t>
            </a:r>
            <a:r>
              <a:rPr lang="ru-RU" sz="1800" dirty="0" smtClean="0"/>
              <a:t> </a:t>
            </a:r>
            <a:r>
              <a:rPr lang="ru-RU" sz="1800" dirty="0" err="1" smtClean="0"/>
              <a:t>основним</a:t>
            </a:r>
            <a:r>
              <a:rPr lang="ru-RU" sz="1800" dirty="0" smtClean="0"/>
              <a:t> способом </a:t>
            </a:r>
            <a:r>
              <a:rPr lang="ru-RU" sz="1800" dirty="0" err="1" smtClean="0"/>
              <a:t>є</a:t>
            </a:r>
            <a:r>
              <a:rPr lang="ru-RU" sz="1800" dirty="0" smtClean="0"/>
              <a:t> </a:t>
            </a:r>
            <a:r>
              <a:rPr lang="ru-RU" sz="1800" dirty="0" err="1" smtClean="0"/>
              <a:t>розповсюдження</a:t>
            </a:r>
            <a:r>
              <a:rPr lang="ru-RU" sz="1800" dirty="0" smtClean="0"/>
              <a:t> </a:t>
            </a:r>
            <a:r>
              <a:rPr lang="ru-RU" sz="1800" dirty="0" err="1" smtClean="0"/>
              <a:t>з</a:t>
            </a:r>
            <a:r>
              <a:rPr lang="ru-RU" sz="1800" dirty="0" smtClean="0"/>
              <a:t> </a:t>
            </a:r>
            <a:r>
              <a:rPr lang="ru-RU" sz="1800" dirty="0" err="1" smtClean="0"/>
              <a:t>інфекційними</a:t>
            </a:r>
            <a:r>
              <a:rPr lang="ru-RU" sz="1800" dirty="0" smtClean="0"/>
              <a:t> </a:t>
            </a:r>
            <a:r>
              <a:rPr lang="ru-RU" sz="1800" dirty="0" err="1" smtClean="0"/>
              <a:t>краплями</a:t>
            </a:r>
            <a:r>
              <a:rPr lang="ru-RU" sz="1800" dirty="0" smtClean="0"/>
              <a:t> по </a:t>
            </a:r>
            <a:r>
              <a:rPr lang="ru-RU" sz="1800" dirty="0" err="1" smtClean="0"/>
              <a:t>повітрю</a:t>
            </a:r>
            <a:r>
              <a:rPr lang="ru-RU" sz="1800" dirty="0" smtClean="0"/>
              <a:t> (</a:t>
            </a:r>
            <a:r>
              <a:rPr lang="ru-RU" sz="1800" dirty="0" err="1" smtClean="0"/>
              <a:t>наприклад</a:t>
            </a:r>
            <a:r>
              <a:rPr lang="ru-RU" sz="1800" dirty="0" smtClean="0"/>
              <a:t>, </a:t>
            </a:r>
            <a:r>
              <a:rPr lang="ru-RU" sz="1800" dirty="0" err="1" smtClean="0"/>
              <a:t>вірус</a:t>
            </a:r>
            <a:r>
              <a:rPr lang="ru-RU" sz="1800" dirty="0" smtClean="0"/>
              <a:t> </a:t>
            </a:r>
            <a:r>
              <a:rPr lang="ru-RU" sz="1800" dirty="0" err="1" smtClean="0"/>
              <a:t>грипу</a:t>
            </a:r>
            <a:r>
              <a:rPr lang="ru-RU" sz="1800" dirty="0" smtClean="0"/>
              <a:t>), то для </a:t>
            </a:r>
            <a:r>
              <a:rPr lang="ru-RU" sz="1800" dirty="0" err="1" smtClean="0"/>
              <a:t>рослинних</a:t>
            </a:r>
            <a:r>
              <a:rPr lang="ru-RU" sz="1800" dirty="0" smtClean="0"/>
              <a:t> </a:t>
            </a:r>
            <a:r>
              <a:rPr lang="ru-RU" sz="1800" dirty="0" err="1" smtClean="0"/>
              <a:t>вірусів</a:t>
            </a:r>
            <a:r>
              <a:rPr lang="ru-RU" sz="1800" dirty="0" smtClean="0"/>
              <a:t> </a:t>
            </a:r>
            <a:r>
              <a:rPr lang="ru-RU" sz="1800" dirty="0" err="1" smtClean="0"/>
              <a:t>такий</a:t>
            </a:r>
            <a:r>
              <a:rPr lang="ru-RU" sz="1800" dirty="0" smtClean="0"/>
              <a:t> шлях </a:t>
            </a:r>
            <a:r>
              <a:rPr lang="ru-RU" sz="1800" dirty="0" err="1" smtClean="0"/>
              <a:t>розповсюдження</a:t>
            </a:r>
            <a:r>
              <a:rPr lang="ru-RU" sz="1800" dirty="0" smtClean="0"/>
              <a:t> </a:t>
            </a:r>
            <a:r>
              <a:rPr lang="ru-RU" sz="1800" dirty="0" err="1" smtClean="0"/>
              <a:t>невідомий</a:t>
            </a:r>
            <a:r>
              <a:rPr lang="ru-RU" sz="1800" dirty="0" smtClean="0"/>
              <a:t>. </a:t>
            </a:r>
            <a:r>
              <a:rPr lang="ru-RU" sz="1800" dirty="0" err="1" smtClean="0"/>
              <a:t>Існують</a:t>
            </a:r>
            <a:r>
              <a:rPr lang="ru-RU" sz="1800" dirty="0" smtClean="0"/>
              <a:t> три </a:t>
            </a:r>
            <a:r>
              <a:rPr lang="ru-RU" sz="1800" dirty="0" err="1" smtClean="0"/>
              <a:t>основні</a:t>
            </a:r>
            <a:r>
              <a:rPr lang="ru-RU" sz="1800" dirty="0" smtClean="0"/>
              <a:t> </a:t>
            </a:r>
            <a:r>
              <a:rPr lang="ru-RU" sz="1800" dirty="0" err="1" smtClean="0"/>
              <a:t>способи</a:t>
            </a:r>
            <a:r>
              <a:rPr lang="ru-RU" sz="1800" dirty="0" smtClean="0"/>
              <a:t> </a:t>
            </a:r>
            <a:r>
              <a:rPr lang="ru-RU" sz="1800" dirty="0" err="1" smtClean="0"/>
              <a:t>передачі</a:t>
            </a:r>
            <a:r>
              <a:rPr lang="ru-RU" sz="1800" dirty="0" smtClean="0"/>
              <a:t> </a:t>
            </a:r>
            <a:r>
              <a:rPr lang="ru-RU" sz="1800" dirty="0" err="1" smtClean="0"/>
              <a:t>рослинних</a:t>
            </a:r>
            <a:r>
              <a:rPr lang="ru-RU" sz="1800" dirty="0" smtClean="0"/>
              <a:t> </a:t>
            </a:r>
            <a:r>
              <a:rPr lang="ru-RU" sz="1800" dirty="0" err="1" smtClean="0"/>
              <a:t>вірусів</a:t>
            </a:r>
            <a:r>
              <a:rPr lang="ru-RU" sz="1800" dirty="0" smtClean="0"/>
              <a:t> </a:t>
            </a:r>
            <a:r>
              <a:rPr lang="ru-RU" sz="1800" dirty="0" err="1" smtClean="0"/>
              <a:t>від</a:t>
            </a:r>
            <a:r>
              <a:rPr lang="ru-RU" sz="1800" dirty="0" smtClean="0"/>
              <a:t> </a:t>
            </a:r>
            <a:r>
              <a:rPr lang="ru-RU" sz="1800" dirty="0" err="1" smtClean="0"/>
              <a:t>однієї</a:t>
            </a:r>
            <a:r>
              <a:rPr lang="ru-RU" sz="1800" dirty="0" smtClean="0"/>
              <a:t> </a:t>
            </a:r>
            <a:r>
              <a:rPr lang="ru-RU" sz="1800" dirty="0" err="1" smtClean="0"/>
              <a:t>рослини</a:t>
            </a:r>
            <a:r>
              <a:rPr lang="ru-RU" sz="1800" dirty="0" smtClean="0"/>
              <a:t> до </a:t>
            </a:r>
            <a:r>
              <a:rPr lang="ru-RU" sz="1800" dirty="0" err="1" smtClean="0"/>
              <a:t>іншого</a:t>
            </a:r>
            <a:r>
              <a:rPr lang="ru-RU" sz="1800" dirty="0" smtClean="0"/>
              <a:t>: </a:t>
            </a:r>
            <a:r>
              <a:rPr lang="ru-RU" sz="1800" dirty="0" err="1" smtClean="0"/>
              <a:t>щеплення</a:t>
            </a:r>
            <a:r>
              <a:rPr lang="ru-RU" sz="1800" dirty="0" smtClean="0"/>
              <a:t>, </a:t>
            </a:r>
            <a:r>
              <a:rPr lang="ru-RU" sz="1800" dirty="0" err="1" smtClean="0"/>
              <a:t>контактне</a:t>
            </a:r>
            <a:r>
              <a:rPr lang="ru-RU" sz="1800" dirty="0" smtClean="0"/>
              <a:t> </a:t>
            </a:r>
            <a:r>
              <a:rPr lang="ru-RU" sz="1800" dirty="0" err="1" smtClean="0"/>
              <a:t>зараження</a:t>
            </a:r>
            <a:r>
              <a:rPr lang="ru-RU" sz="1800" dirty="0" smtClean="0"/>
              <a:t> </a:t>
            </a:r>
            <a:r>
              <a:rPr lang="ru-RU" sz="1800" dirty="0" err="1" smtClean="0"/>
              <a:t>і</a:t>
            </a:r>
            <a:r>
              <a:rPr lang="ru-RU" sz="1800" dirty="0" smtClean="0"/>
              <a:t> передача за </a:t>
            </a:r>
            <a:r>
              <a:rPr lang="ru-RU" sz="1800" dirty="0" err="1" smtClean="0"/>
              <a:t>допомогою</a:t>
            </a:r>
            <a:r>
              <a:rPr lang="ru-RU" sz="1800" dirty="0" smtClean="0"/>
              <a:t> </a:t>
            </a:r>
            <a:r>
              <a:rPr lang="ru-RU" sz="1800" dirty="0" err="1" smtClean="0"/>
              <a:t>переносників</a:t>
            </a:r>
            <a:r>
              <a:rPr lang="ru-RU" sz="1800" dirty="0" smtClean="0"/>
              <a:t>.</a:t>
            </a:r>
            <a:br>
              <a:rPr lang="ru-RU" sz="1800" dirty="0" smtClean="0"/>
            </a:br>
            <a:r>
              <a:rPr lang="ru-RU" sz="1800" dirty="0" err="1" smtClean="0"/>
              <a:t>Щеплення</a:t>
            </a:r>
            <a:r>
              <a:rPr lang="ru-RU" sz="1800" dirty="0" smtClean="0"/>
              <a:t>. З </a:t>
            </a:r>
            <a:r>
              <a:rPr lang="ru-RU" sz="1800" dirty="0" err="1" smtClean="0"/>
              <a:t>щепленням</a:t>
            </a:r>
            <a:r>
              <a:rPr lang="ru-RU" sz="1800" dirty="0" smtClean="0"/>
              <a:t> </a:t>
            </a:r>
            <a:r>
              <a:rPr lang="ru-RU" sz="1800" dirty="0" err="1" smtClean="0"/>
              <a:t>передаються</a:t>
            </a:r>
            <a:r>
              <a:rPr lang="ru-RU" sz="1800" dirty="0" smtClean="0"/>
              <a:t> </a:t>
            </a:r>
            <a:r>
              <a:rPr lang="ru-RU" sz="1800" dirty="0" err="1" smtClean="0"/>
              <a:t>від</a:t>
            </a:r>
            <a:r>
              <a:rPr lang="ru-RU" sz="1800" dirty="0" smtClean="0"/>
              <a:t> </a:t>
            </a:r>
            <a:r>
              <a:rPr lang="ru-RU" sz="1800" dirty="0" err="1" smtClean="0"/>
              <a:t>однієї</a:t>
            </a:r>
            <a:r>
              <a:rPr lang="ru-RU" sz="1800" dirty="0" smtClean="0"/>
              <a:t> </a:t>
            </a:r>
            <a:r>
              <a:rPr lang="ru-RU" sz="1800" dirty="0" err="1" smtClean="0"/>
              <a:t>рослини</a:t>
            </a:r>
            <a:r>
              <a:rPr lang="ru-RU" sz="1800" dirty="0" smtClean="0"/>
              <a:t> до </a:t>
            </a:r>
            <a:r>
              <a:rPr lang="ru-RU" sz="1800" dirty="0" err="1" smtClean="0"/>
              <a:t>іншого</a:t>
            </a:r>
            <a:r>
              <a:rPr lang="ru-RU" sz="1800" dirty="0" smtClean="0"/>
              <a:t> </a:t>
            </a:r>
            <a:r>
              <a:rPr lang="ru-RU" sz="1800" dirty="0" err="1" smtClean="0"/>
              <a:t>всі</a:t>
            </a:r>
            <a:r>
              <a:rPr lang="ru-RU" sz="1800" dirty="0" smtClean="0"/>
              <a:t> </a:t>
            </a:r>
            <a:r>
              <a:rPr lang="ru-RU" sz="1800" dirty="0" err="1" smtClean="0"/>
              <a:t>відомі</a:t>
            </a:r>
            <a:r>
              <a:rPr lang="ru-RU" sz="1800" dirty="0" smtClean="0"/>
              <a:t> </a:t>
            </a:r>
            <a:r>
              <a:rPr lang="ru-RU" sz="1800" dirty="0" err="1" smtClean="0"/>
              <a:t>віруси</a:t>
            </a:r>
            <a:r>
              <a:rPr lang="ru-RU" sz="1800" dirty="0" smtClean="0"/>
              <a:t>. У </a:t>
            </a:r>
            <a:r>
              <a:rPr lang="ru-RU" sz="1800" dirty="0" err="1" smtClean="0"/>
              <a:t>природних</a:t>
            </a:r>
            <a:r>
              <a:rPr lang="ru-RU" sz="1800" dirty="0" smtClean="0"/>
              <a:t> </a:t>
            </a:r>
            <a:r>
              <a:rPr lang="ru-RU" sz="1800" dirty="0" err="1" smtClean="0"/>
              <a:t>умовах</a:t>
            </a:r>
            <a:r>
              <a:rPr lang="ru-RU" sz="1800" dirty="0" smtClean="0"/>
              <a:t> </a:t>
            </a:r>
            <a:r>
              <a:rPr lang="ru-RU" sz="1800" dirty="0" err="1" smtClean="0"/>
              <a:t>цей</a:t>
            </a:r>
            <a:r>
              <a:rPr lang="ru-RU" sz="1800" dirty="0" smtClean="0"/>
              <a:t> шлях </a:t>
            </a:r>
            <a:r>
              <a:rPr lang="ru-RU" sz="1800" dirty="0" err="1" smtClean="0"/>
              <a:t>розповсюдження</a:t>
            </a:r>
            <a:r>
              <a:rPr lang="ru-RU" sz="1800" dirty="0" smtClean="0"/>
              <a:t> </a:t>
            </a:r>
            <a:r>
              <a:rPr lang="ru-RU" sz="1800" dirty="0" err="1" smtClean="0"/>
              <a:t>має</a:t>
            </a:r>
            <a:r>
              <a:rPr lang="ru-RU" sz="1800" dirty="0" smtClean="0"/>
              <a:t> </a:t>
            </a:r>
            <a:r>
              <a:rPr lang="ru-RU" sz="1800" dirty="0" err="1" smtClean="0"/>
              <a:t>значення</a:t>
            </a:r>
            <a:r>
              <a:rPr lang="ru-RU" sz="1800" dirty="0" smtClean="0"/>
              <a:t> </a:t>
            </a:r>
            <a:r>
              <a:rPr lang="ru-RU" sz="1800" dirty="0" err="1" smtClean="0"/>
              <a:t>тільки</a:t>
            </a:r>
            <a:r>
              <a:rPr lang="ru-RU" sz="1800" dirty="0" smtClean="0"/>
              <a:t> для </a:t>
            </a:r>
            <a:r>
              <a:rPr lang="ru-RU" sz="1800" dirty="0" err="1" smtClean="0"/>
              <a:t>вірусів</a:t>
            </a:r>
            <a:r>
              <a:rPr lang="ru-RU" sz="1800" dirty="0" smtClean="0"/>
              <a:t> </a:t>
            </a:r>
            <a:r>
              <a:rPr lang="ru-RU" sz="1800" dirty="0" err="1" smtClean="0"/>
              <a:t>плодових</a:t>
            </a:r>
            <a:r>
              <a:rPr lang="ru-RU" sz="1800" dirty="0" smtClean="0"/>
              <a:t> </a:t>
            </a:r>
            <a:r>
              <a:rPr lang="ru-RU" sz="1800" dirty="0" err="1" smtClean="0"/>
              <a:t>рослин</a:t>
            </a:r>
            <a:r>
              <a:rPr lang="ru-RU" sz="1800" dirty="0" smtClean="0"/>
              <a:t>, </a:t>
            </a:r>
            <a:r>
              <a:rPr lang="ru-RU" sz="1800" dirty="0" err="1" smtClean="0"/>
              <a:t>розмножувальних</a:t>
            </a:r>
            <a:r>
              <a:rPr lang="ru-RU" sz="1800" dirty="0" smtClean="0"/>
              <a:t> </a:t>
            </a:r>
            <a:r>
              <a:rPr lang="ru-RU" sz="1800" dirty="0" err="1" smtClean="0"/>
              <a:t>щепленням</a:t>
            </a:r>
            <a:r>
              <a:rPr lang="ru-RU" sz="1800" dirty="0" smtClean="0"/>
              <a:t> на тих, </a:t>
            </a:r>
            <a:r>
              <a:rPr lang="ru-RU" sz="1800" dirty="0" err="1" smtClean="0"/>
              <a:t>що</a:t>
            </a:r>
            <a:r>
              <a:rPr lang="ru-RU" sz="1800" dirty="0" smtClean="0"/>
              <a:t> </a:t>
            </a:r>
            <a:r>
              <a:rPr lang="ru-RU" sz="1800" dirty="0" err="1" smtClean="0"/>
              <a:t>підвіють</a:t>
            </a:r>
            <a:r>
              <a:rPr lang="ru-RU" sz="1800" dirty="0" smtClean="0"/>
              <a:t>. Для </a:t>
            </a:r>
            <a:r>
              <a:rPr lang="ru-RU" sz="1800" dirty="0" err="1" smtClean="0"/>
              <a:t>деяких</a:t>
            </a:r>
            <a:r>
              <a:rPr lang="ru-RU" sz="1800" dirty="0" smtClean="0"/>
              <a:t> </a:t>
            </a:r>
            <a:r>
              <a:rPr lang="ru-RU" sz="1800" dirty="0" err="1" smtClean="0"/>
              <a:t>вірусів</a:t>
            </a:r>
            <a:r>
              <a:rPr lang="ru-RU" sz="1800" dirty="0" smtClean="0"/>
              <a:t> </a:t>
            </a:r>
            <a:r>
              <a:rPr lang="ru-RU" sz="1800" dirty="0" err="1" smtClean="0"/>
              <a:t>плодових</a:t>
            </a:r>
            <a:r>
              <a:rPr lang="ru-RU" sz="1800" dirty="0" smtClean="0"/>
              <a:t>, </a:t>
            </a:r>
            <a:r>
              <a:rPr lang="ru-RU" sz="1800" dirty="0" err="1" smtClean="0"/>
              <a:t>наприклад</a:t>
            </a:r>
            <a:r>
              <a:rPr lang="ru-RU" sz="1800" dirty="0" smtClean="0"/>
              <a:t> </a:t>
            </a:r>
            <a:r>
              <a:rPr lang="ru-RU" sz="1800" dirty="0" err="1" smtClean="0"/>
              <a:t>для</a:t>
            </a:r>
            <a:r>
              <a:rPr lang="ru-RU" sz="1800" dirty="0" smtClean="0"/>
              <a:t> </a:t>
            </a:r>
            <a:r>
              <a:rPr lang="ru-RU" sz="1800" dirty="0" err="1" smtClean="0"/>
              <a:t>вірусу</a:t>
            </a:r>
            <a:r>
              <a:rPr lang="ru-RU" sz="1800" dirty="0" smtClean="0"/>
              <a:t> </a:t>
            </a:r>
            <a:r>
              <a:rPr lang="ru-RU" sz="1800" dirty="0" err="1" smtClean="0"/>
              <a:t>псоріозу</a:t>
            </a:r>
            <a:r>
              <a:rPr lang="ru-RU" sz="1800" dirty="0" smtClean="0"/>
              <a:t> </a:t>
            </a:r>
            <a:r>
              <a:rPr lang="ru-RU" sz="1800" dirty="0" err="1" smtClean="0"/>
              <a:t>цитрусових</a:t>
            </a:r>
            <a:r>
              <a:rPr lang="ru-RU" sz="1800" dirty="0" smtClean="0"/>
              <a:t>, </a:t>
            </a:r>
            <a:r>
              <a:rPr lang="ru-RU" sz="1800" dirty="0" err="1" smtClean="0"/>
              <a:t>розеточності</a:t>
            </a:r>
            <a:r>
              <a:rPr lang="ru-RU" sz="1800" dirty="0" smtClean="0"/>
              <a:t> персика, </a:t>
            </a:r>
            <a:r>
              <a:rPr lang="ru-RU" sz="1800" dirty="0" err="1" smtClean="0"/>
              <a:t>щеплення</a:t>
            </a:r>
            <a:r>
              <a:rPr lang="ru-RU" sz="1800" dirty="0" smtClean="0"/>
              <a:t> </a:t>
            </a:r>
            <a:r>
              <a:rPr lang="ru-RU" sz="1800" dirty="0" err="1" smtClean="0"/>
              <a:t>є</a:t>
            </a:r>
            <a:r>
              <a:rPr lang="ru-RU" sz="1800" dirty="0" smtClean="0"/>
              <a:t>, </a:t>
            </a:r>
            <a:r>
              <a:rPr lang="ru-RU" sz="1800" dirty="0" err="1" smtClean="0"/>
              <a:t>мабуть</a:t>
            </a:r>
            <a:r>
              <a:rPr lang="ru-RU" sz="1800" dirty="0" smtClean="0"/>
              <a:t>, </a:t>
            </a:r>
            <a:r>
              <a:rPr lang="ru-RU" sz="1800" dirty="0" err="1" smtClean="0"/>
              <a:t>єдиним</a:t>
            </a:r>
            <a:r>
              <a:rPr lang="ru-RU" sz="1800" dirty="0" smtClean="0"/>
              <a:t> способом </a:t>
            </a:r>
            <a:r>
              <a:rPr lang="ru-RU" sz="1800" dirty="0" err="1" smtClean="0"/>
              <a:t>розповсюдження</a:t>
            </a:r>
            <a:r>
              <a:rPr lang="ru-RU" sz="1800" dirty="0" smtClean="0"/>
              <a:t>.</a:t>
            </a:r>
            <a:br>
              <a:rPr lang="ru-RU" sz="1800" dirty="0" smtClean="0"/>
            </a:br>
            <a:r>
              <a:rPr lang="ru-RU" sz="1800" dirty="0" err="1" smtClean="0"/>
              <a:t>Контактне</a:t>
            </a:r>
            <a:r>
              <a:rPr lang="ru-RU" sz="1800" dirty="0" smtClean="0"/>
              <a:t> </a:t>
            </a:r>
            <a:r>
              <a:rPr lang="ru-RU" sz="1800" dirty="0" err="1" smtClean="0"/>
              <a:t>зараження</a:t>
            </a:r>
            <a:r>
              <a:rPr lang="ru-RU" sz="1800" dirty="0" smtClean="0"/>
              <a:t>. Передача </a:t>
            </a:r>
            <a:r>
              <a:rPr lang="ru-RU" sz="1800" dirty="0" err="1" smtClean="0"/>
              <a:t>вірусів</a:t>
            </a:r>
            <a:r>
              <a:rPr lang="ru-RU" sz="1800" dirty="0" smtClean="0"/>
              <a:t> </a:t>
            </a:r>
            <a:r>
              <a:rPr lang="ru-RU" sz="1800" dirty="0" err="1" smtClean="0"/>
              <a:t>від</a:t>
            </a:r>
            <a:r>
              <a:rPr lang="ru-RU" sz="1800" dirty="0" smtClean="0"/>
              <a:t> </a:t>
            </a:r>
            <a:r>
              <a:rPr lang="ru-RU" sz="1800" dirty="0" err="1" smtClean="0"/>
              <a:t>однієї</a:t>
            </a:r>
            <a:r>
              <a:rPr lang="ru-RU" sz="1800" dirty="0" smtClean="0"/>
              <a:t> </a:t>
            </a:r>
            <a:r>
              <a:rPr lang="ru-RU" sz="1800" dirty="0" err="1" smtClean="0"/>
              <a:t>рослини</a:t>
            </a:r>
            <a:r>
              <a:rPr lang="ru-RU" sz="1800" dirty="0" smtClean="0"/>
              <a:t> до </a:t>
            </a:r>
            <a:r>
              <a:rPr lang="ru-RU" sz="1800" dirty="0" err="1" smtClean="0"/>
              <a:t>іншої</a:t>
            </a:r>
            <a:r>
              <a:rPr lang="ru-RU" sz="1800" dirty="0" smtClean="0"/>
              <a:t> в </a:t>
            </a:r>
            <a:r>
              <a:rPr lang="ru-RU" sz="1800" dirty="0" err="1" smtClean="0"/>
              <a:t>результаті</a:t>
            </a:r>
            <a:r>
              <a:rPr lang="ru-RU" sz="1800" dirty="0" smtClean="0"/>
              <a:t> контакту </a:t>
            </a:r>
            <a:r>
              <a:rPr lang="ru-RU" sz="1800" dirty="0" err="1" smtClean="0"/>
              <a:t>листя</a:t>
            </a:r>
            <a:r>
              <a:rPr lang="ru-RU" sz="1800" dirty="0" smtClean="0"/>
              <a:t> </a:t>
            </a:r>
            <a:r>
              <a:rPr lang="ru-RU" sz="1800" dirty="0" err="1" smtClean="0"/>
              <a:t>можлива</a:t>
            </a:r>
            <a:r>
              <a:rPr lang="ru-RU" sz="1800" dirty="0" smtClean="0"/>
              <a:t> </a:t>
            </a:r>
            <a:r>
              <a:rPr lang="ru-RU" sz="1800" dirty="0" err="1" smtClean="0"/>
              <a:t>тільки</a:t>
            </a:r>
            <a:r>
              <a:rPr lang="ru-RU" sz="1800" dirty="0" smtClean="0"/>
              <a:t> для невеликого числа </a:t>
            </a:r>
            <a:r>
              <a:rPr lang="ru-RU" sz="1800" dirty="0" err="1" smtClean="0"/>
              <a:t>досить</a:t>
            </a:r>
            <a:r>
              <a:rPr lang="ru-RU" sz="1800" dirty="0" smtClean="0"/>
              <a:t> </a:t>
            </a:r>
            <a:r>
              <a:rPr lang="ru-RU" sz="1800" dirty="0" err="1" smtClean="0"/>
              <a:t>стійких</a:t>
            </a:r>
            <a:r>
              <a:rPr lang="ru-RU" sz="1800" dirty="0" smtClean="0"/>
              <a:t> </a:t>
            </a:r>
            <a:r>
              <a:rPr lang="ru-RU" sz="1800" dirty="0" err="1" smtClean="0"/>
              <a:t>вірусів</a:t>
            </a:r>
            <a:r>
              <a:rPr lang="ru-RU" sz="1800" dirty="0" smtClean="0"/>
              <a:t>, </a:t>
            </a:r>
            <a:r>
              <a:rPr lang="ru-RU" sz="1800" dirty="0" err="1" smtClean="0"/>
              <a:t>тривалий</a:t>
            </a:r>
            <a:r>
              <a:rPr lang="ru-RU" sz="1800" dirty="0" smtClean="0"/>
              <a:t> час у </a:t>
            </a:r>
            <a:r>
              <a:rPr lang="ru-RU" sz="1800" dirty="0" err="1" smtClean="0"/>
              <a:t>вичавленому</a:t>
            </a:r>
            <a:r>
              <a:rPr lang="ru-RU" sz="1800" dirty="0" smtClean="0"/>
              <a:t> соку. До </a:t>
            </a:r>
            <a:r>
              <a:rPr lang="ru-RU" sz="1800" dirty="0" err="1" smtClean="0"/>
              <a:t>цієї</a:t>
            </a:r>
            <a:r>
              <a:rPr lang="ru-RU" sz="1800" dirty="0" smtClean="0"/>
              <a:t> </a:t>
            </a:r>
            <a:r>
              <a:rPr lang="ru-RU" sz="1800" dirty="0" err="1" smtClean="0"/>
              <a:t>групи</a:t>
            </a:r>
            <a:r>
              <a:rPr lang="ru-RU" sz="1800" dirty="0" smtClean="0"/>
              <a:t> </a:t>
            </a:r>
            <a:r>
              <a:rPr lang="ru-RU" sz="1800" dirty="0" err="1" smtClean="0"/>
              <a:t>відносяться</a:t>
            </a:r>
            <a:r>
              <a:rPr lang="ru-RU" sz="1800" dirty="0" smtClean="0"/>
              <a:t> </a:t>
            </a:r>
            <a:r>
              <a:rPr lang="ru-RU" sz="1800" dirty="0" err="1" smtClean="0"/>
              <a:t>найпоширеніші</a:t>
            </a:r>
            <a:r>
              <a:rPr lang="ru-RU" sz="1800" dirty="0" smtClean="0"/>
              <a:t> </a:t>
            </a:r>
            <a:r>
              <a:rPr lang="ru-RU" sz="1800" dirty="0" err="1" smtClean="0"/>
              <a:t>віруси</a:t>
            </a:r>
            <a:r>
              <a:rPr lang="ru-RU" sz="1800" dirty="0" smtClean="0"/>
              <a:t>, </a:t>
            </a:r>
            <a:r>
              <a:rPr lang="ru-RU" sz="1800" dirty="0" err="1" smtClean="0"/>
              <a:t>такі</a:t>
            </a:r>
            <a:r>
              <a:rPr lang="ru-RU" sz="1800" dirty="0" smtClean="0"/>
              <a:t>, як </a:t>
            </a:r>
            <a:r>
              <a:rPr lang="ru-RU" sz="1800" dirty="0" err="1" smtClean="0"/>
              <a:t>вірус</a:t>
            </a:r>
            <a:r>
              <a:rPr lang="ru-RU" sz="1800" dirty="0" smtClean="0"/>
              <a:t> </a:t>
            </a:r>
            <a:r>
              <a:rPr lang="ru-RU" sz="1800" dirty="0" err="1" smtClean="0"/>
              <a:t>тютюнової</a:t>
            </a:r>
            <a:r>
              <a:rPr lang="ru-RU" sz="1800" dirty="0" smtClean="0"/>
              <a:t> </a:t>
            </a:r>
            <a:r>
              <a:rPr lang="ru-RU" sz="1800" dirty="0" err="1" smtClean="0"/>
              <a:t>мозаїки</a:t>
            </a:r>
            <a:r>
              <a:rPr lang="ru-RU" sz="1800" dirty="0" smtClean="0"/>
              <a:t>, </a:t>
            </a:r>
            <a:r>
              <a:rPr lang="ru-RU" sz="1800" dirty="0" err="1" smtClean="0"/>
              <a:t>вірус</a:t>
            </a:r>
            <a:r>
              <a:rPr lang="ru-RU" sz="1800" dirty="0" smtClean="0"/>
              <a:t> </a:t>
            </a:r>
            <a:r>
              <a:rPr lang="en-US" sz="1800" dirty="0" smtClean="0"/>
              <a:t>X </a:t>
            </a:r>
            <a:r>
              <a:rPr lang="ru-RU" sz="1800" dirty="0" err="1" smtClean="0"/>
              <a:t>картоплі</a:t>
            </a:r>
            <a:r>
              <a:rPr lang="ru-RU" sz="1800" dirty="0" smtClean="0"/>
              <a:t>. </a:t>
            </a:r>
            <a:r>
              <a:rPr lang="ru-RU" sz="1800" dirty="0" err="1" smtClean="0"/>
              <a:t>Контагіозність</a:t>
            </a:r>
            <a:r>
              <a:rPr lang="ru-RU" sz="1800" dirty="0" smtClean="0"/>
              <a:t> </a:t>
            </a:r>
            <a:r>
              <a:rPr lang="ru-RU" sz="1800" dirty="0" err="1" smtClean="0"/>
              <a:t>цих</a:t>
            </a:r>
            <a:r>
              <a:rPr lang="ru-RU" sz="1800" dirty="0" smtClean="0"/>
              <a:t> </a:t>
            </a:r>
            <a:r>
              <a:rPr lang="ru-RU" sz="1800" dirty="0" err="1" smtClean="0"/>
              <a:t>вірусів</a:t>
            </a:r>
            <a:r>
              <a:rPr lang="ru-RU" sz="1800" dirty="0" smtClean="0"/>
              <a:t> </a:t>
            </a:r>
            <a:r>
              <a:rPr lang="ru-RU" sz="1800" dirty="0" err="1" smtClean="0"/>
              <a:t>дуже</a:t>
            </a:r>
            <a:r>
              <a:rPr lang="ru-RU" sz="1800" dirty="0" smtClean="0"/>
              <a:t> велика. Для </a:t>
            </a:r>
            <a:r>
              <a:rPr lang="ru-RU" sz="1800" dirty="0" err="1" smtClean="0"/>
              <a:t>їх</a:t>
            </a:r>
            <a:r>
              <a:rPr lang="ru-RU" sz="1800" dirty="0" smtClean="0"/>
              <a:t> </a:t>
            </a:r>
            <a:r>
              <a:rPr lang="ru-RU" sz="1800" dirty="0" err="1" smtClean="0"/>
              <a:t>передачі</a:t>
            </a:r>
            <a:r>
              <a:rPr lang="ru-RU" sz="1800" dirty="0" smtClean="0"/>
              <a:t> </a:t>
            </a:r>
            <a:r>
              <a:rPr lang="ru-RU" sz="1800" dirty="0" err="1" smtClean="0"/>
              <a:t>досить</a:t>
            </a:r>
            <a:r>
              <a:rPr lang="ru-RU" sz="1800" dirty="0" smtClean="0"/>
              <a:t> невеликого </a:t>
            </a:r>
            <a:r>
              <a:rPr lang="ru-RU" sz="1800" dirty="0" err="1" smtClean="0"/>
              <a:t>поранення</a:t>
            </a:r>
            <a:r>
              <a:rPr lang="ru-RU" sz="1800" dirty="0" smtClean="0"/>
              <a:t> </a:t>
            </a:r>
            <a:r>
              <a:rPr lang="ru-RU" sz="1800" dirty="0" err="1" smtClean="0"/>
              <a:t>листя</a:t>
            </a:r>
            <a:r>
              <a:rPr lang="ru-RU" sz="1800" dirty="0" smtClean="0"/>
              <a:t>; у </a:t>
            </a:r>
            <a:r>
              <a:rPr lang="ru-RU" sz="1800" dirty="0" err="1" smtClean="0"/>
              <a:t>вигляді</a:t>
            </a:r>
            <a:r>
              <a:rPr lang="ru-RU" sz="1800" dirty="0" smtClean="0"/>
              <a:t> поломки </a:t>
            </a:r>
            <a:r>
              <a:rPr lang="ru-RU" sz="1800" dirty="0" err="1" smtClean="0"/>
              <a:t>волосків</a:t>
            </a:r>
            <a:r>
              <a:rPr lang="ru-RU" sz="1800" dirty="0" smtClean="0"/>
              <a:t>, </a:t>
            </a:r>
            <a:r>
              <a:rPr lang="ru-RU" sz="1800" dirty="0" err="1" smtClean="0"/>
              <a:t>які</a:t>
            </a:r>
            <a:r>
              <a:rPr lang="ru-RU" sz="1800" dirty="0" smtClean="0"/>
              <a:t> </a:t>
            </a:r>
            <a:r>
              <a:rPr lang="ru-RU" sz="1800" dirty="0" err="1" smtClean="0"/>
              <a:t>виникають</a:t>
            </a:r>
            <a:r>
              <a:rPr lang="ru-RU" sz="1800" dirty="0" smtClean="0"/>
              <a:t> при </a:t>
            </a:r>
            <a:r>
              <a:rPr lang="ru-RU" sz="1800" dirty="0" err="1" smtClean="0"/>
              <a:t>терті</a:t>
            </a:r>
            <a:r>
              <a:rPr lang="ru-RU" sz="1800" dirty="0" smtClean="0"/>
              <a:t> </a:t>
            </a:r>
            <a:r>
              <a:rPr lang="ru-RU" sz="1800" dirty="0" err="1" smtClean="0"/>
              <a:t>листя</a:t>
            </a:r>
            <a:r>
              <a:rPr lang="ru-RU" sz="1800" dirty="0" smtClean="0"/>
              <a:t> </a:t>
            </a:r>
            <a:r>
              <a:rPr lang="ru-RU" sz="1800" dirty="0" err="1" smtClean="0"/>
              <a:t>хворих</a:t>
            </a:r>
            <a:r>
              <a:rPr lang="ru-RU" sz="1800" dirty="0" smtClean="0"/>
              <a:t> </a:t>
            </a:r>
            <a:r>
              <a:rPr lang="ru-RU" sz="1800" dirty="0" err="1" smtClean="0"/>
              <a:t>рослин</a:t>
            </a:r>
            <a:r>
              <a:rPr lang="ru-RU" sz="1800" dirty="0" smtClean="0"/>
              <a:t> об </a:t>
            </a:r>
            <a:r>
              <a:rPr lang="ru-RU" sz="1800" dirty="0" err="1" smtClean="0"/>
              <a:t>здорові</a:t>
            </a:r>
            <a:r>
              <a:rPr lang="ru-RU" sz="1800" dirty="0" smtClean="0"/>
              <a:t> в рядах, </a:t>
            </a:r>
            <a:r>
              <a:rPr lang="ru-RU" sz="1800" dirty="0" err="1" smtClean="0"/>
              <a:t>що</a:t>
            </a:r>
            <a:r>
              <a:rPr lang="ru-RU" sz="1800" dirty="0" smtClean="0"/>
              <a:t> </a:t>
            </a:r>
            <a:r>
              <a:rPr lang="ru-RU" sz="1800" dirty="0" err="1" smtClean="0"/>
              <a:t>стулилися</a:t>
            </a:r>
            <a:r>
              <a:rPr lang="ru-RU" sz="1800" dirty="0" smtClean="0"/>
              <a:t>. Для </a:t>
            </a:r>
            <a:r>
              <a:rPr lang="ru-RU" sz="1800" dirty="0" err="1" smtClean="0"/>
              <a:t>вірусу</a:t>
            </a:r>
            <a:r>
              <a:rPr lang="ru-RU" sz="1800" dirty="0" smtClean="0"/>
              <a:t> </a:t>
            </a:r>
            <a:r>
              <a:rPr lang="en-US" sz="1800" dirty="0" smtClean="0"/>
              <a:t>X </a:t>
            </a:r>
            <a:r>
              <a:rPr lang="ru-RU" sz="1800" dirty="0" err="1" smtClean="0"/>
              <a:t>картоплі</a:t>
            </a:r>
            <a:r>
              <a:rPr lang="ru-RU" sz="1800" dirty="0" smtClean="0"/>
              <a:t>, </a:t>
            </a:r>
            <a:r>
              <a:rPr lang="ru-RU" sz="1800" dirty="0" err="1" smtClean="0"/>
              <a:t>наприклад</a:t>
            </a:r>
            <a:r>
              <a:rPr lang="ru-RU" sz="1800" dirty="0" smtClean="0"/>
              <a:t>, показано, </a:t>
            </a:r>
            <a:r>
              <a:rPr lang="ru-RU" sz="1800" dirty="0" err="1" smtClean="0"/>
              <a:t>що</a:t>
            </a:r>
            <a:r>
              <a:rPr lang="ru-RU" sz="1800" dirty="0" smtClean="0"/>
              <a:t> </a:t>
            </a:r>
            <a:r>
              <a:rPr lang="ru-RU" sz="1800" dirty="0" err="1" smtClean="0"/>
              <a:t>він</a:t>
            </a:r>
            <a:r>
              <a:rPr lang="ru-RU" sz="1800" dirty="0" smtClean="0"/>
              <a:t> </a:t>
            </a:r>
            <a:r>
              <a:rPr lang="ru-RU" sz="1800" dirty="0" err="1" smtClean="0"/>
              <a:t>може</a:t>
            </a:r>
            <a:r>
              <a:rPr lang="ru-RU" sz="1800" dirty="0" smtClean="0"/>
              <a:t> </a:t>
            </a:r>
            <a:r>
              <a:rPr lang="ru-RU" sz="1800" dirty="0" err="1" smtClean="0"/>
              <a:t>передаватися</a:t>
            </a:r>
            <a:r>
              <a:rPr lang="ru-RU" sz="1800" dirty="0" smtClean="0"/>
              <a:t> </a:t>
            </a:r>
            <a:r>
              <a:rPr lang="ru-RU" sz="1800" dirty="0" err="1" smtClean="0"/>
              <a:t>від</a:t>
            </a:r>
            <a:r>
              <a:rPr lang="ru-RU" sz="1800" dirty="0" smtClean="0"/>
              <a:t> </a:t>
            </a:r>
            <a:r>
              <a:rPr lang="ru-RU" sz="1800" dirty="0" err="1" smtClean="0"/>
              <a:t>хворих</a:t>
            </a:r>
            <a:r>
              <a:rPr lang="ru-RU" sz="1800" dirty="0" smtClean="0"/>
              <a:t> </a:t>
            </a:r>
            <a:r>
              <a:rPr lang="ru-RU" sz="1800" dirty="0" err="1" smtClean="0"/>
              <a:t>рослин</a:t>
            </a:r>
            <a:r>
              <a:rPr lang="ru-RU" sz="1800" dirty="0" smtClean="0"/>
              <a:t> до </a:t>
            </a:r>
            <a:r>
              <a:rPr lang="ru-RU" sz="1800" dirty="0" err="1" smtClean="0"/>
              <a:t>здорових</a:t>
            </a:r>
            <a:r>
              <a:rPr lang="ru-RU" sz="1800" dirty="0" smtClean="0"/>
              <a:t> через </a:t>
            </a:r>
            <a:r>
              <a:rPr lang="ru-RU" sz="1800" dirty="0" err="1" smtClean="0"/>
              <a:t>знаряддя</a:t>
            </a:r>
            <a:r>
              <a:rPr lang="ru-RU" sz="1800" dirty="0" smtClean="0"/>
              <a:t> </a:t>
            </a:r>
            <a:r>
              <a:rPr lang="ru-RU" sz="1800" dirty="0" err="1" smtClean="0"/>
              <a:t>обробки</a:t>
            </a:r>
            <a:r>
              <a:rPr lang="ru-RU" sz="1800" dirty="0" smtClean="0"/>
              <a:t>, </a:t>
            </a:r>
            <a:r>
              <a:rPr lang="ru-RU" sz="1800" dirty="0" err="1" smtClean="0"/>
              <a:t>одяг</a:t>
            </a:r>
            <a:r>
              <a:rPr lang="ru-RU" sz="1800" dirty="0" smtClean="0"/>
              <a:t> </a:t>
            </a:r>
            <a:r>
              <a:rPr lang="ru-RU" sz="1800" dirty="0" err="1" smtClean="0"/>
              <a:t>працюючих</a:t>
            </a:r>
            <a:r>
              <a:rPr lang="ru-RU" sz="1800" dirty="0" smtClean="0"/>
              <a:t> </a:t>
            </a:r>
            <a:r>
              <a:rPr lang="ru-RU" sz="1800" dirty="0" err="1" smtClean="0"/>
              <a:t>і</a:t>
            </a:r>
            <a:r>
              <a:rPr lang="ru-RU" sz="1800" dirty="0" smtClean="0"/>
              <a:t> т.п.</a:t>
            </a:r>
            <a:br>
              <a:rPr lang="ru-RU" sz="1800" dirty="0" smtClean="0"/>
            </a:br>
            <a:r>
              <a:rPr lang="ru-RU" sz="1800" dirty="0" smtClean="0"/>
              <a:t/>
            </a:r>
            <a:br>
              <a:rPr lang="ru-RU" sz="1800" dirty="0" smtClean="0"/>
            </a:br>
            <a:r>
              <a:rPr lang="ru-RU" dirty="0" smtClean="0"/>
              <a:t/>
            </a:r>
            <a:br>
              <a:rPr lang="ru-RU" dirty="0" smtClean="0"/>
            </a:br>
            <a:endParaRPr lang="ru-RU" dirty="0"/>
          </a:p>
        </p:txBody>
      </p:sp>
    </p:spTree>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Без названия (7).jpg"/>
          <p:cNvPicPr>
            <a:picLocks noChangeAspect="1"/>
          </p:cNvPicPr>
          <p:nvPr/>
        </p:nvPicPr>
        <p:blipFill>
          <a:blip r:embed="rId2"/>
          <a:stretch>
            <a:fillRect/>
          </a:stretch>
        </p:blipFill>
        <p:spPr>
          <a:xfrm>
            <a:off x="500034" y="1142984"/>
            <a:ext cx="4357718" cy="5429288"/>
          </a:xfrm>
          <a:prstGeom prst="rect">
            <a:avLst/>
          </a:prstGeom>
        </p:spPr>
      </p:pic>
      <p:sp>
        <p:nvSpPr>
          <p:cNvPr id="6" name="Содержимое 2"/>
          <p:cNvSpPr>
            <a:spLocks noGrp="1"/>
          </p:cNvSpPr>
          <p:nvPr>
            <p:ph type="title"/>
          </p:nvPr>
        </p:nvSpPr>
        <p:spPr>
          <a:xfrm>
            <a:off x="428625" y="214313"/>
            <a:ext cx="8572500" cy="6429375"/>
          </a:xfrm>
        </p:spPr>
        <p:txBody>
          <a:bodyPr/>
          <a:lstStyle/>
          <a:p>
            <a:r>
              <a:rPr lang="uk-UA" sz="28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Вірус </a:t>
            </a:r>
            <a:r>
              <a:rPr lang="uk-UA" sz="28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Х-Картоплі</a:t>
            </a:r>
            <a:r>
              <a:rPr lang="uk-UA" sz="28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ru-RU" sz="28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7" name="Рисунок 6" descr="images (5).jpg"/>
          <p:cNvPicPr>
            <a:picLocks noChangeAspect="1"/>
          </p:cNvPicPr>
          <p:nvPr/>
        </p:nvPicPr>
        <p:blipFill>
          <a:blip r:embed="rId3"/>
          <a:stretch>
            <a:fillRect/>
          </a:stretch>
        </p:blipFill>
        <p:spPr>
          <a:xfrm>
            <a:off x="5000628" y="1285860"/>
            <a:ext cx="3786214" cy="5143536"/>
          </a:xfrm>
          <a:prstGeom prst="rect">
            <a:avLst/>
          </a:prstGeom>
        </p:spPr>
      </p:pic>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142852"/>
            <a:ext cx="8786842" cy="6500858"/>
          </a:xfrm>
        </p:spPr>
        <p:txBody>
          <a:bodyPr/>
          <a:lstStyle/>
          <a:p>
            <a:r>
              <a:rPr lang="ru-RU" sz="1800" dirty="0" smtClean="0"/>
              <a:t>Передача </a:t>
            </a:r>
            <a:r>
              <a:rPr lang="ru-RU" sz="1800" dirty="0" err="1" smtClean="0"/>
              <a:t>переносниками</a:t>
            </a:r>
            <a:r>
              <a:rPr lang="ru-RU" sz="1800" dirty="0" smtClean="0"/>
              <a:t>. </a:t>
            </a:r>
            <a:r>
              <a:rPr lang="ru-RU" sz="1800" dirty="0" err="1" smtClean="0"/>
              <a:t>Віруси</a:t>
            </a:r>
            <a:r>
              <a:rPr lang="ru-RU" sz="1800" dirty="0" smtClean="0"/>
              <a:t> </a:t>
            </a:r>
            <a:r>
              <a:rPr lang="ru-RU" sz="1800" dirty="0" err="1" smtClean="0"/>
              <a:t>можуть</a:t>
            </a:r>
            <a:r>
              <a:rPr lang="ru-RU" sz="1800" dirty="0" smtClean="0"/>
              <a:t> бути </a:t>
            </a:r>
            <a:r>
              <a:rPr lang="ru-RU" sz="1800" dirty="0" err="1" smtClean="0"/>
              <a:t>передані</a:t>
            </a:r>
            <a:r>
              <a:rPr lang="ru-RU" sz="1800" dirty="0" smtClean="0"/>
              <a:t> </a:t>
            </a:r>
            <a:r>
              <a:rPr lang="ru-RU" sz="1800" dirty="0" err="1" smtClean="0"/>
              <a:t>від</a:t>
            </a:r>
            <a:r>
              <a:rPr lang="ru-RU" sz="1800" dirty="0" smtClean="0"/>
              <a:t> </a:t>
            </a:r>
            <a:r>
              <a:rPr lang="ru-RU" sz="1800" dirty="0" err="1" smtClean="0"/>
              <a:t>однієї</a:t>
            </a:r>
            <a:r>
              <a:rPr lang="ru-RU" sz="1800" dirty="0" smtClean="0"/>
              <a:t> </a:t>
            </a:r>
            <a:r>
              <a:rPr lang="ru-RU" sz="1800" dirty="0" err="1" smtClean="0"/>
              <a:t>рослини</a:t>
            </a:r>
            <a:r>
              <a:rPr lang="ru-RU" sz="1800" dirty="0" smtClean="0"/>
              <a:t> до </a:t>
            </a:r>
            <a:r>
              <a:rPr lang="ru-RU" sz="1800" dirty="0" err="1" smtClean="0"/>
              <a:t>іншої</a:t>
            </a:r>
            <a:r>
              <a:rPr lang="ru-RU" sz="1800" dirty="0" smtClean="0"/>
              <a:t> грибами, нематодами, членистоногими (</a:t>
            </a:r>
            <a:r>
              <a:rPr lang="ru-RU" sz="1800" dirty="0" err="1" smtClean="0"/>
              <a:t>комахами</a:t>
            </a:r>
            <a:r>
              <a:rPr lang="ru-RU" sz="1800" dirty="0" smtClean="0"/>
              <a:t> </a:t>
            </a:r>
            <a:r>
              <a:rPr lang="ru-RU" sz="1800" dirty="0" err="1" smtClean="0"/>
              <a:t>і</a:t>
            </a:r>
            <a:r>
              <a:rPr lang="ru-RU" sz="1800" dirty="0" smtClean="0"/>
              <a:t> </a:t>
            </a:r>
            <a:r>
              <a:rPr lang="ru-RU" sz="1800" dirty="0" err="1" smtClean="0"/>
              <a:t>кліщами</a:t>
            </a:r>
            <a:r>
              <a:rPr lang="ru-RU" sz="1800" dirty="0" smtClean="0"/>
              <a:t>) </a:t>
            </a:r>
            <a:r>
              <a:rPr lang="ru-RU" sz="1800" dirty="0" err="1" smtClean="0"/>
              <a:t>і</a:t>
            </a:r>
            <a:r>
              <a:rPr lang="ru-RU" sz="1800" dirty="0" smtClean="0"/>
              <a:t> </a:t>
            </a:r>
            <a:r>
              <a:rPr lang="ru-RU" sz="1800" dirty="0" err="1" smtClean="0"/>
              <a:t>навіть</a:t>
            </a:r>
            <a:r>
              <a:rPr lang="ru-RU" sz="1800" dirty="0" smtClean="0"/>
              <a:t> </a:t>
            </a:r>
            <a:r>
              <a:rPr lang="ru-RU" sz="1800" dirty="0" err="1" smtClean="0"/>
              <a:t>вищими</a:t>
            </a:r>
            <a:r>
              <a:rPr lang="ru-RU" sz="1800" dirty="0" smtClean="0"/>
              <a:t> </a:t>
            </a:r>
            <a:r>
              <a:rPr lang="ru-RU" sz="1800" dirty="0" err="1" smtClean="0"/>
              <a:t>квітковими</a:t>
            </a:r>
            <a:r>
              <a:rPr lang="ru-RU" sz="1800" dirty="0" smtClean="0"/>
              <a:t> </a:t>
            </a:r>
            <a:r>
              <a:rPr lang="ru-RU" sz="1800" dirty="0" err="1" smtClean="0"/>
              <a:t>рослинами</a:t>
            </a:r>
            <a:r>
              <a:rPr lang="ru-RU" sz="1800" dirty="0" smtClean="0"/>
              <a:t> (</a:t>
            </a:r>
            <a:r>
              <a:rPr lang="ru-RU" sz="1800" dirty="0" err="1" smtClean="0"/>
              <a:t>повілікой</a:t>
            </a:r>
            <a:r>
              <a:rPr lang="ru-RU" sz="1800" dirty="0" smtClean="0"/>
              <a:t>). </a:t>
            </a:r>
            <a:r>
              <a:rPr lang="ru-RU" sz="1800" dirty="0" err="1" smtClean="0"/>
              <a:t>Найважливішими</a:t>
            </a:r>
            <a:r>
              <a:rPr lang="ru-RU" sz="1800" dirty="0" smtClean="0"/>
              <a:t> </a:t>
            </a:r>
            <a:r>
              <a:rPr lang="ru-RU" sz="1800" dirty="0" err="1" smtClean="0"/>
              <a:t>переносниками</a:t>
            </a:r>
            <a:r>
              <a:rPr lang="ru-RU" sz="1800" dirty="0" smtClean="0"/>
              <a:t> </a:t>
            </a:r>
            <a:r>
              <a:rPr lang="ru-RU" sz="1800" dirty="0" err="1" smtClean="0"/>
              <a:t>є</a:t>
            </a:r>
            <a:r>
              <a:rPr lang="ru-RU" sz="1800" dirty="0" smtClean="0"/>
              <a:t> </a:t>
            </a:r>
            <a:r>
              <a:rPr lang="ru-RU" sz="1800" dirty="0" err="1" smtClean="0"/>
              <a:t>членистоногі</a:t>
            </a:r>
            <a:r>
              <a:rPr lang="ru-RU" sz="1800" dirty="0" smtClean="0"/>
              <a:t>, </a:t>
            </a:r>
            <a:r>
              <a:rPr lang="ru-RU" sz="1800" dirty="0" err="1" smtClean="0"/>
              <a:t>серед</a:t>
            </a:r>
            <a:r>
              <a:rPr lang="ru-RU" sz="1800" dirty="0" smtClean="0"/>
              <a:t> </a:t>
            </a:r>
            <a:r>
              <a:rPr lang="ru-RU" sz="1800" dirty="0" err="1" smtClean="0"/>
              <a:t>яких</a:t>
            </a:r>
            <a:r>
              <a:rPr lang="ru-RU" sz="1800" dirty="0" smtClean="0"/>
              <a:t> </a:t>
            </a:r>
            <a:r>
              <a:rPr lang="ru-RU" sz="1800" dirty="0" err="1" smtClean="0"/>
              <a:t>більшість</a:t>
            </a:r>
            <a:r>
              <a:rPr lang="ru-RU" sz="1800" dirty="0" smtClean="0"/>
              <a:t> </a:t>
            </a:r>
            <a:r>
              <a:rPr lang="ru-RU" sz="1800" dirty="0" err="1" smtClean="0"/>
              <a:t>відноситься</a:t>
            </a:r>
            <a:r>
              <a:rPr lang="ru-RU" sz="1800" dirty="0" smtClean="0"/>
              <a:t> до </a:t>
            </a:r>
            <a:r>
              <a:rPr lang="ru-RU" sz="1800" dirty="0" err="1" smtClean="0"/>
              <a:t>загонів</a:t>
            </a:r>
            <a:r>
              <a:rPr lang="ru-RU" sz="1800" dirty="0" smtClean="0"/>
              <a:t> </a:t>
            </a:r>
            <a:r>
              <a:rPr lang="ru-RU" sz="1800" dirty="0" err="1" smtClean="0"/>
              <a:t>рівнокрилих</a:t>
            </a:r>
            <a:r>
              <a:rPr lang="ru-RU" sz="1800" dirty="0" smtClean="0"/>
              <a:t>, </a:t>
            </a:r>
            <a:r>
              <a:rPr lang="ru-RU" sz="1800" dirty="0" err="1" smtClean="0"/>
              <a:t>напівжорсткокрилих</a:t>
            </a:r>
            <a:r>
              <a:rPr lang="ru-RU" sz="1800" dirty="0" smtClean="0"/>
              <a:t>, </a:t>
            </a:r>
            <a:r>
              <a:rPr lang="ru-RU" sz="1800" dirty="0" err="1" smtClean="0"/>
              <a:t>тріпсов</a:t>
            </a:r>
            <a:r>
              <a:rPr lang="ru-RU" sz="1800" dirty="0" smtClean="0"/>
              <a:t> </a:t>
            </a:r>
            <a:r>
              <a:rPr lang="ru-RU" sz="1800" dirty="0" err="1" smtClean="0"/>
              <a:t>і</a:t>
            </a:r>
            <a:r>
              <a:rPr lang="ru-RU" sz="1800" dirty="0" smtClean="0"/>
              <a:t> </a:t>
            </a:r>
            <a:r>
              <a:rPr lang="ru-RU" sz="1800" dirty="0" err="1" smtClean="0"/>
              <a:t>кліщів</a:t>
            </a:r>
            <a:r>
              <a:rPr lang="ru-RU" sz="1800" dirty="0" smtClean="0"/>
              <a:t>. </a:t>
            </a:r>
            <a:r>
              <a:rPr lang="ru-RU" sz="1800" dirty="0" err="1" smtClean="0"/>
              <a:t>Представники</a:t>
            </a:r>
            <a:r>
              <a:rPr lang="ru-RU" sz="1800" dirty="0" smtClean="0"/>
              <a:t> </a:t>
            </a:r>
            <a:r>
              <a:rPr lang="ru-RU" sz="1800" dirty="0" err="1" smtClean="0"/>
              <a:t>цих</a:t>
            </a:r>
            <a:r>
              <a:rPr lang="ru-RU" sz="1800" dirty="0" smtClean="0"/>
              <a:t> </a:t>
            </a:r>
            <a:r>
              <a:rPr lang="ru-RU" sz="1800" dirty="0" err="1" smtClean="0"/>
              <a:t>загонів</a:t>
            </a:r>
            <a:r>
              <a:rPr lang="ru-RU" sz="1800" dirty="0" smtClean="0"/>
              <a:t> </a:t>
            </a:r>
            <a:r>
              <a:rPr lang="ru-RU" sz="1800" dirty="0" err="1" smtClean="0"/>
              <a:t>мають</a:t>
            </a:r>
            <a:r>
              <a:rPr lang="ru-RU" sz="1800" dirty="0" smtClean="0"/>
              <a:t> </a:t>
            </a:r>
            <a:r>
              <a:rPr lang="ru-RU" sz="1800" dirty="0" err="1" smtClean="0"/>
              <a:t>ротовий</a:t>
            </a:r>
            <a:r>
              <a:rPr lang="ru-RU" sz="1800" dirty="0" smtClean="0"/>
              <a:t> </a:t>
            </a:r>
            <a:r>
              <a:rPr lang="ru-RU" sz="1800" dirty="0" err="1" smtClean="0"/>
              <a:t>апарат</a:t>
            </a:r>
            <a:r>
              <a:rPr lang="ru-RU" sz="1800" dirty="0" smtClean="0"/>
              <a:t>, </a:t>
            </a:r>
            <a:r>
              <a:rPr lang="ru-RU" sz="1800" dirty="0" err="1" smtClean="0"/>
              <a:t>що</a:t>
            </a:r>
            <a:r>
              <a:rPr lang="ru-RU" sz="1800" dirty="0" smtClean="0"/>
              <a:t> колюче - </a:t>
            </a:r>
            <a:r>
              <a:rPr lang="ru-RU" sz="1800" dirty="0" err="1" smtClean="0"/>
              <a:t>смокче</a:t>
            </a:r>
            <a:r>
              <a:rPr lang="ru-RU" sz="1800" dirty="0" smtClean="0"/>
              <a:t>, </a:t>
            </a:r>
            <a:r>
              <a:rPr lang="ru-RU" sz="1800" dirty="0" err="1" smtClean="0"/>
              <a:t>будову</a:t>
            </a:r>
            <a:r>
              <a:rPr lang="ru-RU" sz="1800" dirty="0" smtClean="0"/>
              <a:t> </a:t>
            </a:r>
            <a:r>
              <a:rPr lang="ru-RU" sz="1800" dirty="0" err="1" smtClean="0"/>
              <a:t>якого</a:t>
            </a:r>
            <a:r>
              <a:rPr lang="ru-RU" sz="1800" dirty="0" smtClean="0"/>
              <a:t> </a:t>
            </a:r>
            <a:r>
              <a:rPr lang="ru-RU" sz="1800" dirty="0" err="1" smtClean="0"/>
              <a:t>необхідно</a:t>
            </a:r>
            <a:r>
              <a:rPr lang="ru-RU" sz="1800" dirty="0" smtClean="0"/>
              <a:t> </a:t>
            </a:r>
            <a:r>
              <a:rPr lang="ru-RU" sz="1800" dirty="0" err="1" smtClean="0"/>
              <a:t>розглянути</a:t>
            </a:r>
            <a:r>
              <a:rPr lang="ru-RU" sz="1800" dirty="0" smtClean="0"/>
              <a:t> у </a:t>
            </a:r>
            <a:r>
              <a:rPr lang="ru-RU" sz="1800" dirty="0" err="1" smtClean="0"/>
              <a:t>зв'язку</a:t>
            </a:r>
            <a:r>
              <a:rPr lang="ru-RU" sz="1800" dirty="0" smtClean="0"/>
              <a:t> </a:t>
            </a:r>
            <a:r>
              <a:rPr lang="ru-RU" sz="1800" dirty="0" err="1" smtClean="0"/>
              <a:t>з</a:t>
            </a:r>
            <a:r>
              <a:rPr lang="ru-RU" sz="1800" dirty="0" smtClean="0"/>
              <a:t> </a:t>
            </a:r>
            <a:r>
              <a:rPr lang="ru-RU" sz="1800" dirty="0" err="1" smtClean="0"/>
              <a:t>особливостями</a:t>
            </a:r>
            <a:r>
              <a:rPr lang="ru-RU" sz="1800" dirty="0" smtClean="0"/>
              <a:t> </a:t>
            </a:r>
            <a:r>
              <a:rPr lang="ru-RU" sz="1800" dirty="0" err="1" smtClean="0"/>
              <a:t>передачі</a:t>
            </a:r>
            <a:r>
              <a:rPr lang="ru-RU" sz="1800" dirty="0" smtClean="0"/>
              <a:t> </a:t>
            </a:r>
            <a:r>
              <a:rPr lang="ru-RU" sz="1800" dirty="0" err="1" smtClean="0"/>
              <a:t>вірусів</a:t>
            </a:r>
            <a:r>
              <a:rPr lang="ru-RU" sz="1800" dirty="0" smtClean="0"/>
              <a:t>. </a:t>
            </a:r>
            <a:r>
              <a:rPr lang="ru-RU" sz="1800" dirty="0" err="1" smtClean="0"/>
              <a:t>Всі</a:t>
            </a:r>
            <a:r>
              <a:rPr lang="ru-RU" sz="1800" dirty="0" smtClean="0"/>
              <a:t> </a:t>
            </a:r>
            <a:r>
              <a:rPr lang="ru-RU" sz="1800" dirty="0" err="1" smtClean="0"/>
              <a:t>ці</a:t>
            </a:r>
            <a:r>
              <a:rPr lang="ru-RU" sz="1800" dirty="0" smtClean="0"/>
              <a:t> </a:t>
            </a:r>
            <a:r>
              <a:rPr lang="ru-RU" sz="1800" dirty="0" err="1" smtClean="0"/>
              <a:t>комахи</a:t>
            </a:r>
            <a:r>
              <a:rPr lang="ru-RU" sz="1800" dirty="0" smtClean="0"/>
              <a:t> </a:t>
            </a:r>
            <a:r>
              <a:rPr lang="ru-RU" sz="1800" dirty="0" err="1" smtClean="0"/>
              <a:t>або</a:t>
            </a:r>
            <a:r>
              <a:rPr lang="ru-RU" sz="1800" dirty="0" smtClean="0"/>
              <a:t> </a:t>
            </a:r>
            <a:r>
              <a:rPr lang="ru-RU" sz="1800" dirty="0" err="1" smtClean="0"/>
              <a:t>кліщі</a:t>
            </a:r>
            <a:r>
              <a:rPr lang="ru-RU" sz="1800" dirty="0" smtClean="0"/>
              <a:t> </a:t>
            </a:r>
            <a:r>
              <a:rPr lang="ru-RU" sz="1800" dirty="0" err="1" smtClean="0"/>
              <a:t>харчуються</a:t>
            </a:r>
            <a:r>
              <a:rPr lang="ru-RU" sz="1800" dirty="0" smtClean="0"/>
              <a:t> </a:t>
            </a:r>
            <a:r>
              <a:rPr lang="ru-RU" sz="1800" dirty="0" err="1" smtClean="0"/>
              <a:t>рідким</a:t>
            </a:r>
            <a:r>
              <a:rPr lang="ru-RU" sz="1800" dirty="0" smtClean="0"/>
              <a:t> </a:t>
            </a:r>
            <a:r>
              <a:rPr lang="ru-RU" sz="1800" dirty="0" err="1" smtClean="0"/>
              <a:t>рослинним</a:t>
            </a:r>
            <a:r>
              <a:rPr lang="ru-RU" sz="1800" dirty="0" smtClean="0"/>
              <a:t> соком. Тому перша </a:t>
            </a:r>
            <a:r>
              <a:rPr lang="ru-RU" sz="1800" dirty="0" err="1" smtClean="0"/>
              <a:t>функція</a:t>
            </a:r>
            <a:r>
              <a:rPr lang="ru-RU" sz="1800" dirty="0" smtClean="0"/>
              <a:t> ротового </a:t>
            </a:r>
            <a:r>
              <a:rPr lang="ru-RU" sz="1800" dirty="0" err="1" smtClean="0"/>
              <a:t>апарату</a:t>
            </a:r>
            <a:r>
              <a:rPr lang="ru-RU" sz="1800" dirty="0" smtClean="0"/>
              <a:t> - </a:t>
            </a:r>
            <a:r>
              <a:rPr lang="ru-RU" sz="1800" dirty="0" err="1" smtClean="0"/>
              <a:t>висмоктування</a:t>
            </a:r>
            <a:r>
              <a:rPr lang="ru-RU" sz="1800" dirty="0" smtClean="0"/>
              <a:t> </a:t>
            </a:r>
            <a:r>
              <a:rPr lang="ru-RU" sz="1800" dirty="0" err="1" smtClean="0"/>
              <a:t>рідкої</a:t>
            </a:r>
            <a:r>
              <a:rPr lang="ru-RU" sz="1800" dirty="0" smtClean="0"/>
              <a:t> </a:t>
            </a:r>
            <a:r>
              <a:rPr lang="ru-RU" sz="1800" dirty="0" err="1" smtClean="0"/>
              <a:t>їжі</a:t>
            </a:r>
            <a:r>
              <a:rPr lang="ru-RU" sz="1800" dirty="0" smtClean="0"/>
              <a:t>. </a:t>
            </a:r>
            <a:r>
              <a:rPr lang="ru-RU" sz="1800" dirty="0" err="1" smtClean="0"/>
              <a:t>Щоб</a:t>
            </a:r>
            <a:r>
              <a:rPr lang="ru-RU" sz="1800" dirty="0" smtClean="0"/>
              <a:t> </a:t>
            </a:r>
            <a:r>
              <a:rPr lang="ru-RU" sz="1800" dirty="0" err="1" smtClean="0"/>
              <a:t>дістатися</a:t>
            </a:r>
            <a:r>
              <a:rPr lang="ru-RU" sz="1800" dirty="0" smtClean="0"/>
              <a:t> до </a:t>
            </a:r>
            <a:r>
              <a:rPr lang="ru-RU" sz="1800" dirty="0" err="1" smtClean="0"/>
              <a:t>їжі</a:t>
            </a:r>
            <a:r>
              <a:rPr lang="ru-RU" sz="1800" dirty="0" smtClean="0"/>
              <a:t>, </a:t>
            </a:r>
            <a:r>
              <a:rPr lang="ru-RU" sz="1800" dirty="0" err="1" smtClean="0"/>
              <a:t>необхідно</a:t>
            </a:r>
            <a:r>
              <a:rPr lang="ru-RU" sz="1800" dirty="0" smtClean="0"/>
              <a:t> проколоти </a:t>
            </a:r>
            <a:r>
              <a:rPr lang="ru-RU" sz="1800" dirty="0" err="1" smtClean="0"/>
              <a:t>покривні</a:t>
            </a:r>
            <a:r>
              <a:rPr lang="ru-RU" sz="1800" dirty="0" smtClean="0"/>
              <a:t> </a:t>
            </a:r>
            <a:r>
              <a:rPr lang="ru-RU" sz="1800" dirty="0" err="1" smtClean="0"/>
              <a:t>тканини</a:t>
            </a:r>
            <a:r>
              <a:rPr lang="ru-RU" sz="1800" dirty="0" smtClean="0"/>
              <a:t> </a:t>
            </a:r>
            <a:r>
              <a:rPr lang="ru-RU" sz="1800" dirty="0" err="1" smtClean="0"/>
              <a:t>рослини</a:t>
            </a:r>
            <a:r>
              <a:rPr lang="ru-RU" sz="1800" dirty="0" smtClean="0"/>
              <a:t>. Тому друга </a:t>
            </a:r>
            <a:r>
              <a:rPr lang="ru-RU" sz="1800" dirty="0" err="1" smtClean="0"/>
              <a:t>функція</a:t>
            </a:r>
            <a:r>
              <a:rPr lang="ru-RU" sz="1800" dirty="0" smtClean="0"/>
              <a:t> ротового </a:t>
            </a:r>
            <a:r>
              <a:rPr lang="ru-RU" sz="1800" dirty="0" err="1" smtClean="0"/>
              <a:t>апарату</a:t>
            </a:r>
            <a:r>
              <a:rPr lang="ru-RU" sz="1800" dirty="0" smtClean="0"/>
              <a:t> - </a:t>
            </a:r>
            <a:r>
              <a:rPr lang="ru-RU" sz="1800" dirty="0" err="1" smtClean="0"/>
              <a:t>проколювання</a:t>
            </a:r>
            <a:r>
              <a:rPr lang="ru-RU" sz="1800" dirty="0" smtClean="0"/>
              <a:t> тканин. </a:t>
            </a:r>
            <a:r>
              <a:rPr lang="ru-RU" sz="1800" dirty="0" err="1" smtClean="0"/>
              <a:t>Представники</a:t>
            </a:r>
            <a:r>
              <a:rPr lang="ru-RU" sz="1800" dirty="0" smtClean="0"/>
              <a:t> </a:t>
            </a:r>
            <a:r>
              <a:rPr lang="ru-RU" sz="1800" dirty="0" err="1" smtClean="0"/>
              <a:t>розглянутих</a:t>
            </a:r>
            <a:r>
              <a:rPr lang="ru-RU" sz="1800" dirty="0" smtClean="0"/>
              <a:t> </a:t>
            </a:r>
            <a:r>
              <a:rPr lang="ru-RU" sz="1800" dirty="0" err="1" smtClean="0"/>
              <a:t>загонів</a:t>
            </a:r>
            <a:r>
              <a:rPr lang="ru-RU" sz="1800" dirty="0" smtClean="0"/>
              <a:t> не </a:t>
            </a:r>
            <a:r>
              <a:rPr lang="ru-RU" sz="1800" dirty="0" err="1" smtClean="0"/>
              <a:t>можуть</a:t>
            </a:r>
            <a:r>
              <a:rPr lang="ru-RU" sz="1800" dirty="0" smtClean="0"/>
              <a:t> </a:t>
            </a:r>
            <a:r>
              <a:rPr lang="ru-RU" sz="1800" dirty="0" err="1" smtClean="0"/>
              <a:t>переварювати</a:t>
            </a:r>
            <a:r>
              <a:rPr lang="ru-RU" sz="1800" dirty="0" smtClean="0"/>
              <a:t> </a:t>
            </a:r>
            <a:r>
              <a:rPr lang="ru-RU" sz="1800" dirty="0" err="1" smtClean="0"/>
              <a:t>нерозчинні</a:t>
            </a:r>
            <a:r>
              <a:rPr lang="ru-RU" sz="1800" dirty="0" smtClean="0"/>
              <a:t> </a:t>
            </a:r>
            <a:r>
              <a:rPr lang="ru-RU" sz="1800" dirty="0" err="1" smtClean="0"/>
              <a:t>складні</a:t>
            </a:r>
            <a:r>
              <a:rPr lang="ru-RU" sz="1800" dirty="0" smtClean="0"/>
              <a:t> </a:t>
            </a:r>
            <a:r>
              <a:rPr lang="ru-RU" sz="1800" dirty="0" err="1" smtClean="0"/>
              <a:t>з'єднання</a:t>
            </a:r>
            <a:r>
              <a:rPr lang="ru-RU" sz="1800" dirty="0" smtClean="0"/>
              <a:t>, </a:t>
            </a:r>
            <a:r>
              <a:rPr lang="ru-RU" sz="1800" dirty="0" err="1" smtClean="0"/>
              <a:t>що</a:t>
            </a:r>
            <a:r>
              <a:rPr lang="ru-RU" sz="1800" dirty="0" smtClean="0"/>
              <a:t> </a:t>
            </a:r>
            <a:r>
              <a:rPr lang="ru-RU" sz="1800" dirty="0" err="1" smtClean="0"/>
              <a:t>знаходяться</a:t>
            </a:r>
            <a:r>
              <a:rPr lang="ru-RU" sz="1800" dirty="0" smtClean="0"/>
              <a:t> в сирому </a:t>
            </a:r>
            <a:r>
              <a:rPr lang="ru-RU" sz="1800" dirty="0" err="1" smtClean="0"/>
              <a:t>рослинному</a:t>
            </a:r>
            <a:r>
              <a:rPr lang="ru-RU" sz="1800" dirty="0" smtClean="0"/>
              <a:t> соку. Тому при </a:t>
            </a:r>
            <a:r>
              <a:rPr lang="ru-RU" sz="1800" dirty="0" err="1" smtClean="0"/>
              <a:t>живленні</a:t>
            </a:r>
            <a:r>
              <a:rPr lang="ru-RU" sz="1800" dirty="0" smtClean="0"/>
              <a:t> вони </a:t>
            </a:r>
            <a:r>
              <a:rPr lang="ru-RU" sz="1800" dirty="0" err="1" smtClean="0"/>
              <a:t>виділяють</a:t>
            </a:r>
            <a:r>
              <a:rPr lang="ru-RU" sz="1800" dirty="0" smtClean="0"/>
              <a:t> в </a:t>
            </a:r>
            <a:r>
              <a:rPr lang="ru-RU" sz="1800" dirty="0" err="1" smtClean="0"/>
              <a:t>клітки</a:t>
            </a:r>
            <a:r>
              <a:rPr lang="ru-RU" sz="1800" dirty="0" smtClean="0"/>
              <a:t> </a:t>
            </a:r>
            <a:r>
              <a:rPr lang="ru-RU" sz="1800" dirty="0" err="1" smtClean="0"/>
              <a:t>слину</a:t>
            </a:r>
            <a:r>
              <a:rPr lang="ru-RU" sz="1800" dirty="0" smtClean="0"/>
              <a:t>, яка </a:t>
            </a:r>
            <a:r>
              <a:rPr lang="ru-RU" sz="1800" dirty="0" err="1" smtClean="0"/>
              <a:t>гідролізує</a:t>
            </a:r>
            <a:r>
              <a:rPr lang="ru-RU" sz="1800" dirty="0" smtClean="0"/>
              <a:t> </a:t>
            </a:r>
            <a:r>
              <a:rPr lang="ru-RU" sz="1800" dirty="0" err="1" smtClean="0"/>
              <a:t>білки</a:t>
            </a:r>
            <a:r>
              <a:rPr lang="ru-RU" sz="1800" dirty="0" smtClean="0"/>
              <a:t> до </a:t>
            </a:r>
            <a:r>
              <a:rPr lang="ru-RU" sz="1800" dirty="0" err="1" smtClean="0"/>
              <a:t>пептидів</a:t>
            </a:r>
            <a:r>
              <a:rPr lang="ru-RU" sz="1800" dirty="0" smtClean="0"/>
              <a:t> </a:t>
            </a:r>
            <a:r>
              <a:rPr lang="ru-RU" sz="1800" dirty="0" err="1" smtClean="0"/>
              <a:t>і</a:t>
            </a:r>
            <a:r>
              <a:rPr lang="ru-RU" sz="1800" dirty="0" smtClean="0"/>
              <a:t> </a:t>
            </a:r>
            <a:r>
              <a:rPr lang="ru-RU" sz="1800" dirty="0" err="1" smtClean="0"/>
              <a:t>амінокислот</a:t>
            </a:r>
            <a:r>
              <a:rPr lang="ru-RU" sz="1800" dirty="0" smtClean="0"/>
              <a:t> </a:t>
            </a:r>
            <a:r>
              <a:rPr lang="ru-RU" sz="1800" dirty="0" err="1" smtClean="0"/>
              <a:t>і</a:t>
            </a:r>
            <a:r>
              <a:rPr lang="ru-RU" sz="1800" dirty="0" smtClean="0"/>
              <a:t> </a:t>
            </a:r>
            <a:r>
              <a:rPr lang="ru-RU" sz="1800" dirty="0" err="1" smtClean="0"/>
              <a:t>крохмаль</a:t>
            </a:r>
            <a:r>
              <a:rPr lang="ru-RU" sz="1800" dirty="0" smtClean="0"/>
              <a:t> </a:t>
            </a:r>
            <a:r>
              <a:rPr lang="ru-RU" sz="1800" dirty="0" err="1" smtClean="0"/>
              <a:t>до</a:t>
            </a:r>
            <a:r>
              <a:rPr lang="ru-RU" sz="1800" dirty="0" smtClean="0"/>
              <a:t> </a:t>
            </a:r>
            <a:r>
              <a:rPr lang="ru-RU" sz="1800" dirty="0" err="1" smtClean="0"/>
              <a:t>ди</a:t>
            </a:r>
            <a:r>
              <a:rPr lang="ru-RU" sz="1800" dirty="0" smtClean="0"/>
              <a:t>- </a:t>
            </a:r>
            <a:r>
              <a:rPr lang="ru-RU" sz="1800" dirty="0" err="1" smtClean="0"/>
              <a:t>і</a:t>
            </a:r>
            <a:r>
              <a:rPr lang="ru-RU" sz="1800" dirty="0" smtClean="0"/>
              <a:t> </a:t>
            </a:r>
            <a:r>
              <a:rPr lang="ru-RU" sz="1800" dirty="0" err="1" smtClean="0"/>
              <a:t>моносахорів</a:t>
            </a:r>
            <a:r>
              <a:rPr lang="ru-RU" sz="1800" dirty="0" smtClean="0"/>
              <a:t>. </a:t>
            </a:r>
            <a:r>
              <a:rPr lang="ru-RU" sz="1800" dirty="0" err="1" smtClean="0"/>
              <a:t>Такий</a:t>
            </a:r>
            <a:r>
              <a:rPr lang="ru-RU" sz="1800" dirty="0" smtClean="0"/>
              <a:t> тип </a:t>
            </a:r>
            <a:r>
              <a:rPr lang="ru-RU" sz="1800" dirty="0" err="1" smtClean="0"/>
              <a:t>живлення</a:t>
            </a:r>
            <a:r>
              <a:rPr lang="ru-RU" sz="1800" dirty="0" smtClean="0"/>
              <a:t> </a:t>
            </a:r>
            <a:r>
              <a:rPr lang="ru-RU" sz="1800" dirty="0" err="1" smtClean="0"/>
              <a:t>називають</a:t>
            </a:r>
            <a:r>
              <a:rPr lang="ru-RU" sz="1800" dirty="0" smtClean="0"/>
              <a:t> </a:t>
            </a:r>
            <a:r>
              <a:rPr lang="ru-RU" sz="1800" dirty="0" err="1" smtClean="0"/>
              <a:t>позакишечним</a:t>
            </a:r>
            <a:r>
              <a:rPr lang="ru-RU" sz="1800" dirty="0" smtClean="0"/>
              <a:t> </a:t>
            </a:r>
            <a:r>
              <a:rPr lang="ru-RU" sz="1800" dirty="0" err="1" smtClean="0"/>
              <a:t>травленням</a:t>
            </a:r>
            <a:r>
              <a:rPr lang="ru-RU" sz="1800" dirty="0" smtClean="0"/>
              <a:t>. Тому </a:t>
            </a:r>
            <a:r>
              <a:rPr lang="ru-RU" sz="1800" dirty="0" err="1" smtClean="0"/>
              <a:t>третьою</a:t>
            </a:r>
            <a:r>
              <a:rPr lang="ru-RU" sz="1800" dirty="0" smtClean="0"/>
              <a:t> </a:t>
            </a:r>
            <a:r>
              <a:rPr lang="ru-RU" sz="1800" dirty="0" err="1" smtClean="0"/>
              <a:t>функцією</a:t>
            </a:r>
            <a:r>
              <a:rPr lang="ru-RU" sz="1800" dirty="0" smtClean="0"/>
              <a:t> ротового </a:t>
            </a:r>
            <a:r>
              <a:rPr lang="ru-RU" sz="1800" dirty="0" err="1" smtClean="0"/>
              <a:t>апарату</a:t>
            </a:r>
            <a:r>
              <a:rPr lang="ru-RU" sz="1800" dirty="0" smtClean="0"/>
              <a:t> </a:t>
            </a:r>
            <a:r>
              <a:rPr lang="ru-RU" sz="1800" dirty="0" err="1" smtClean="0"/>
              <a:t>є</a:t>
            </a:r>
            <a:r>
              <a:rPr lang="ru-RU" sz="1800" dirty="0" smtClean="0"/>
              <a:t> </a:t>
            </a:r>
            <a:r>
              <a:rPr lang="ru-RU" sz="1800" dirty="0" err="1" smtClean="0"/>
              <a:t>нагнітання</a:t>
            </a:r>
            <a:r>
              <a:rPr lang="ru-RU" sz="1800" dirty="0" smtClean="0"/>
              <a:t> </a:t>
            </a:r>
            <a:r>
              <a:rPr lang="ru-RU" sz="1800" dirty="0" err="1" smtClean="0"/>
              <a:t>слини</a:t>
            </a:r>
            <a:r>
              <a:rPr lang="ru-RU" sz="1800" dirty="0" smtClean="0"/>
              <a:t>. Таким чином, при </a:t>
            </a:r>
            <a:r>
              <a:rPr lang="ru-RU" sz="1800" dirty="0" err="1" smtClean="0"/>
              <a:t>живленні</a:t>
            </a:r>
            <a:r>
              <a:rPr lang="ru-RU" sz="1800" dirty="0" smtClean="0"/>
              <a:t> </a:t>
            </a:r>
            <a:r>
              <a:rPr lang="ru-RU" sz="1800" dirty="0" err="1" smtClean="0"/>
              <a:t>комахами</a:t>
            </a:r>
            <a:r>
              <a:rPr lang="ru-RU" sz="1800" dirty="0" smtClean="0"/>
              <a:t>, </a:t>
            </a:r>
            <a:r>
              <a:rPr lang="ru-RU" sz="1800" dirty="0" err="1" smtClean="0"/>
              <a:t>що</a:t>
            </a:r>
            <a:r>
              <a:rPr lang="ru-RU" sz="1800" dirty="0" smtClean="0"/>
              <a:t> </a:t>
            </a:r>
            <a:r>
              <a:rPr lang="ru-RU" sz="1800" dirty="0" err="1" smtClean="0"/>
              <a:t>смокчуть</a:t>
            </a:r>
            <a:r>
              <a:rPr lang="ru-RU" sz="1800" dirty="0" smtClean="0"/>
              <a:t>, </a:t>
            </a:r>
            <a:r>
              <a:rPr lang="ru-RU" sz="1800" dirty="0" err="1" smtClean="0"/>
              <a:t>створюються</a:t>
            </a:r>
            <a:r>
              <a:rPr lang="ru-RU" sz="1800" dirty="0" smtClean="0"/>
              <a:t> </a:t>
            </a:r>
            <a:r>
              <a:rPr lang="ru-RU" sz="1800" dirty="0" err="1" smtClean="0"/>
              <a:t>ідеальні</a:t>
            </a:r>
            <a:r>
              <a:rPr lang="ru-RU" sz="1800" dirty="0" smtClean="0"/>
              <a:t> </a:t>
            </a:r>
            <a:r>
              <a:rPr lang="ru-RU" sz="1800" dirty="0" err="1" smtClean="0"/>
              <a:t>умови</a:t>
            </a:r>
            <a:r>
              <a:rPr lang="ru-RU" sz="1800" dirty="0" smtClean="0"/>
              <a:t> для </a:t>
            </a:r>
            <a:r>
              <a:rPr lang="ru-RU" sz="1800" dirty="0" err="1" smtClean="0"/>
              <a:t>перенесення</a:t>
            </a:r>
            <a:r>
              <a:rPr lang="ru-RU" sz="1800" dirty="0" smtClean="0"/>
              <a:t> </a:t>
            </a:r>
            <a:r>
              <a:rPr lang="ru-RU" sz="1800" dirty="0" err="1" smtClean="0"/>
              <a:t>вірусів</a:t>
            </a:r>
            <a:r>
              <a:rPr lang="ru-RU" sz="1800" dirty="0" smtClean="0"/>
              <a:t>. </a:t>
            </a:r>
            <a:r>
              <a:rPr lang="ru-RU" sz="1800" dirty="0" err="1" smtClean="0"/>
              <a:t>Всмоктуючи</a:t>
            </a:r>
            <a:r>
              <a:rPr lang="ru-RU" sz="1800" dirty="0" smtClean="0"/>
              <a:t> </a:t>
            </a:r>
            <a:r>
              <a:rPr lang="ru-RU" sz="1800" dirty="0" err="1" smtClean="0"/>
              <a:t>сік</a:t>
            </a:r>
            <a:r>
              <a:rPr lang="ru-RU" sz="1800" dirty="0" smtClean="0"/>
              <a:t> </a:t>
            </a:r>
            <a:r>
              <a:rPr lang="ru-RU" sz="1800" dirty="0" err="1" smtClean="0"/>
              <a:t>хворої</a:t>
            </a:r>
            <a:r>
              <a:rPr lang="ru-RU" sz="1800" dirty="0" smtClean="0"/>
              <a:t> </a:t>
            </a:r>
            <a:r>
              <a:rPr lang="ru-RU" sz="1800" dirty="0" err="1" smtClean="0"/>
              <a:t>рослини</a:t>
            </a:r>
            <a:r>
              <a:rPr lang="ru-RU" sz="1800" dirty="0" smtClean="0"/>
              <a:t>, </a:t>
            </a:r>
            <a:r>
              <a:rPr lang="ru-RU" sz="1800" dirty="0" err="1" smtClean="0"/>
              <a:t>комаха</a:t>
            </a:r>
            <a:r>
              <a:rPr lang="ru-RU" sz="1800" dirty="0" smtClean="0"/>
              <a:t> </a:t>
            </a:r>
            <a:r>
              <a:rPr lang="ru-RU" sz="1800" dirty="0" err="1" smtClean="0"/>
              <a:t>всмоктує</a:t>
            </a:r>
            <a:r>
              <a:rPr lang="ru-RU" sz="1800" dirty="0" smtClean="0"/>
              <a:t> </a:t>
            </a:r>
            <a:r>
              <a:rPr lang="ru-RU" sz="1800" dirty="0" err="1" smtClean="0"/>
              <a:t>вірус</a:t>
            </a:r>
            <a:r>
              <a:rPr lang="ru-RU" sz="1800" dirty="0" smtClean="0"/>
              <a:t>, </a:t>
            </a:r>
            <a:r>
              <a:rPr lang="ru-RU" sz="1800" dirty="0" err="1" smtClean="0"/>
              <a:t>стає</a:t>
            </a:r>
            <a:r>
              <a:rPr lang="ru-RU" sz="1800" dirty="0" smtClean="0"/>
              <a:t> </a:t>
            </a:r>
            <a:r>
              <a:rPr lang="ru-RU" sz="1800" dirty="0" err="1" smtClean="0"/>
              <a:t>вірофорною</a:t>
            </a:r>
            <a:r>
              <a:rPr lang="ru-RU" sz="1800" dirty="0" smtClean="0"/>
              <a:t>. </a:t>
            </a:r>
            <a:r>
              <a:rPr lang="ru-RU" sz="1800" dirty="0" err="1" smtClean="0"/>
              <a:t>Нагнітаючи</a:t>
            </a:r>
            <a:r>
              <a:rPr lang="ru-RU" sz="1800" dirty="0" smtClean="0"/>
              <a:t> </a:t>
            </a:r>
            <a:r>
              <a:rPr lang="ru-RU" sz="1800" dirty="0" err="1" smtClean="0"/>
              <a:t>слину</a:t>
            </a:r>
            <a:r>
              <a:rPr lang="ru-RU" sz="1800" dirty="0" smtClean="0"/>
              <a:t> в </a:t>
            </a:r>
            <a:r>
              <a:rPr lang="ru-RU" sz="1800" dirty="0" err="1" smtClean="0"/>
              <a:t>здорову</a:t>
            </a:r>
            <a:r>
              <a:rPr lang="ru-RU" sz="1800" dirty="0" smtClean="0"/>
              <a:t> </a:t>
            </a:r>
            <a:r>
              <a:rPr lang="ru-RU" sz="1800" dirty="0" err="1" smtClean="0"/>
              <a:t>рослину</a:t>
            </a:r>
            <a:r>
              <a:rPr lang="ru-RU" sz="1800" dirty="0" smtClean="0"/>
              <a:t>, </a:t>
            </a:r>
            <a:r>
              <a:rPr lang="ru-RU" sz="1800" dirty="0" err="1" smtClean="0"/>
              <a:t>вірофорна</a:t>
            </a:r>
            <a:r>
              <a:rPr lang="ru-RU" sz="1800" dirty="0" smtClean="0"/>
              <a:t> </a:t>
            </a:r>
            <a:r>
              <a:rPr lang="ru-RU" sz="1800" dirty="0" err="1" smtClean="0"/>
              <a:t>комаха</a:t>
            </a:r>
            <a:r>
              <a:rPr lang="ru-RU" sz="1800" dirty="0" smtClean="0"/>
              <a:t> вносить в </a:t>
            </a:r>
            <a:r>
              <a:rPr lang="ru-RU" sz="1800" dirty="0" err="1" smtClean="0"/>
              <a:t>неї</a:t>
            </a:r>
            <a:r>
              <a:rPr lang="ru-RU" sz="1800" dirty="0" smtClean="0"/>
              <a:t> </a:t>
            </a:r>
            <a:r>
              <a:rPr lang="ru-RU" sz="1800" dirty="0" err="1" smtClean="0"/>
              <a:t>вірус</a:t>
            </a:r>
            <a:r>
              <a:rPr lang="ru-RU" sz="1800" dirty="0" smtClean="0"/>
              <a:t>. У </a:t>
            </a:r>
            <a:r>
              <a:rPr lang="ru-RU" sz="1800" dirty="0" err="1" smtClean="0"/>
              <a:t>природних</a:t>
            </a:r>
            <a:r>
              <a:rPr lang="ru-RU" sz="1800" dirty="0" smtClean="0"/>
              <a:t> </a:t>
            </a:r>
            <a:r>
              <a:rPr lang="ru-RU" sz="1800" dirty="0" err="1" smtClean="0"/>
              <a:t>умовах</a:t>
            </a:r>
            <a:r>
              <a:rPr lang="ru-RU" sz="1800" dirty="0" smtClean="0"/>
              <a:t> </a:t>
            </a:r>
            <a:r>
              <a:rPr lang="ru-RU" sz="1800" dirty="0" err="1" smtClean="0"/>
              <a:t>деякі</a:t>
            </a:r>
            <a:r>
              <a:rPr lang="ru-RU" sz="1800" dirty="0" smtClean="0"/>
              <a:t> </a:t>
            </a:r>
            <a:r>
              <a:rPr lang="ru-RU" sz="1800" dirty="0" err="1" smtClean="0"/>
              <a:t>віруси</a:t>
            </a:r>
            <a:r>
              <a:rPr lang="ru-RU" sz="1800" dirty="0" smtClean="0"/>
              <a:t> </a:t>
            </a:r>
            <a:r>
              <a:rPr lang="ru-RU" sz="1800" dirty="0" err="1" smtClean="0"/>
              <a:t>передаються</a:t>
            </a:r>
            <a:r>
              <a:rPr lang="ru-RU" sz="1800" dirty="0" smtClean="0"/>
              <a:t> </a:t>
            </a:r>
            <a:r>
              <a:rPr lang="ru-RU" sz="1800" dirty="0" err="1" smtClean="0"/>
              <a:t>тільки</a:t>
            </a:r>
            <a:r>
              <a:rPr lang="ru-RU" sz="1800" dirty="0" smtClean="0"/>
              <a:t> </a:t>
            </a:r>
            <a:r>
              <a:rPr lang="ru-RU" sz="1800" dirty="0" err="1" smtClean="0"/>
              <a:t>комахами</a:t>
            </a:r>
            <a:r>
              <a:rPr lang="ru-RU" sz="1800" dirty="0" smtClean="0"/>
              <a:t>, </a:t>
            </a:r>
            <a:r>
              <a:rPr lang="ru-RU" sz="1800" dirty="0" err="1" smtClean="0"/>
              <a:t>наприклад</a:t>
            </a:r>
            <a:r>
              <a:rPr lang="ru-RU" sz="1800" dirty="0" smtClean="0"/>
              <a:t> </a:t>
            </a:r>
            <a:r>
              <a:rPr lang="ru-RU" sz="1800" dirty="0" err="1" smtClean="0"/>
              <a:t>віруси</a:t>
            </a:r>
            <a:r>
              <a:rPr lang="ru-RU" sz="1800" dirty="0" smtClean="0"/>
              <a:t> </a:t>
            </a:r>
            <a:r>
              <a:rPr lang="ru-RU" sz="1800" dirty="0" err="1" smtClean="0"/>
              <a:t>скручування</a:t>
            </a:r>
            <a:r>
              <a:rPr lang="ru-RU" sz="1800" dirty="0" smtClean="0"/>
              <a:t> </a:t>
            </a:r>
            <a:r>
              <a:rPr lang="ru-RU" sz="1800" dirty="0" err="1" smtClean="0"/>
              <a:t>листя</a:t>
            </a:r>
            <a:r>
              <a:rPr lang="ru-RU" sz="1800" dirty="0" smtClean="0"/>
              <a:t> </a:t>
            </a:r>
            <a:r>
              <a:rPr lang="ru-RU" sz="1800" dirty="0" err="1" smtClean="0"/>
              <a:t>картоплі</a:t>
            </a:r>
            <a:r>
              <a:rPr lang="ru-RU" sz="1800" dirty="0" smtClean="0"/>
              <a:t>, </a:t>
            </a:r>
            <a:r>
              <a:rPr lang="ru-RU" sz="1800" dirty="0" err="1" smtClean="0"/>
              <a:t>заляльковування</a:t>
            </a:r>
            <a:r>
              <a:rPr lang="ru-RU" sz="1800" dirty="0" smtClean="0"/>
              <a:t> </a:t>
            </a:r>
            <a:r>
              <a:rPr lang="ru-RU" sz="1800" dirty="0" err="1" smtClean="0"/>
              <a:t>злаків</a:t>
            </a:r>
            <a:r>
              <a:rPr lang="ru-RU" sz="1800" dirty="0" smtClean="0"/>
              <a:t>. </a:t>
            </a:r>
            <a:r>
              <a:rPr lang="ru-RU" sz="1800" dirty="0" err="1" smtClean="0"/>
              <a:t>Інші</a:t>
            </a:r>
            <a:r>
              <a:rPr lang="ru-RU" sz="1800" dirty="0" smtClean="0"/>
              <a:t>, </a:t>
            </a:r>
            <a:r>
              <a:rPr lang="ru-RU" sz="1800" dirty="0" err="1" smtClean="0"/>
              <a:t>наприклад</a:t>
            </a:r>
            <a:r>
              <a:rPr lang="ru-RU" sz="1800" dirty="0" smtClean="0"/>
              <a:t> </a:t>
            </a:r>
            <a:r>
              <a:rPr lang="ru-RU" sz="1800" dirty="0" err="1" smtClean="0"/>
              <a:t>вірус</a:t>
            </a:r>
            <a:r>
              <a:rPr lang="ru-RU" sz="1800" dirty="0" smtClean="0"/>
              <a:t> </a:t>
            </a:r>
            <a:r>
              <a:rPr lang="en-US" sz="1800" dirty="0" smtClean="0"/>
              <a:t>Y </a:t>
            </a:r>
            <a:r>
              <a:rPr lang="ru-RU" sz="1800" dirty="0" err="1" smtClean="0"/>
              <a:t>картоплі</a:t>
            </a:r>
            <a:r>
              <a:rPr lang="ru-RU" sz="1800" dirty="0" smtClean="0"/>
              <a:t>, </a:t>
            </a:r>
            <a:r>
              <a:rPr lang="ru-RU" sz="1800" dirty="0" err="1" smtClean="0"/>
              <a:t>вірус</a:t>
            </a:r>
            <a:r>
              <a:rPr lang="ru-RU" sz="1800" dirty="0" smtClean="0"/>
              <a:t> </a:t>
            </a:r>
            <a:r>
              <a:rPr lang="ru-RU" sz="1800" dirty="0" err="1" smtClean="0"/>
              <a:t>мозаїки</a:t>
            </a:r>
            <a:r>
              <a:rPr lang="ru-RU" sz="1800" dirty="0" smtClean="0"/>
              <a:t> </a:t>
            </a:r>
            <a:r>
              <a:rPr lang="ru-RU" sz="1800" dirty="0" err="1" smtClean="0"/>
              <a:t>квасолі</a:t>
            </a:r>
            <a:r>
              <a:rPr lang="ru-RU" sz="1800" dirty="0" smtClean="0"/>
              <a:t>, </a:t>
            </a:r>
            <a:r>
              <a:rPr lang="ru-RU" sz="1800" dirty="0" err="1" smtClean="0"/>
              <a:t>можуть</a:t>
            </a:r>
            <a:r>
              <a:rPr lang="ru-RU" sz="1800" dirty="0" smtClean="0"/>
              <a:t> </a:t>
            </a:r>
            <a:r>
              <a:rPr lang="ru-RU" sz="1800" dirty="0" err="1" smtClean="0"/>
              <a:t>передаватися</a:t>
            </a:r>
            <a:r>
              <a:rPr lang="ru-RU" sz="1800" dirty="0" smtClean="0"/>
              <a:t> контактно, </a:t>
            </a:r>
            <a:r>
              <a:rPr lang="ru-RU" sz="1800" dirty="0" err="1" smtClean="0"/>
              <a:t>проте</a:t>
            </a:r>
            <a:r>
              <a:rPr lang="ru-RU" sz="1800" dirty="0" smtClean="0"/>
              <a:t> роль </a:t>
            </a:r>
            <a:r>
              <a:rPr lang="ru-RU" sz="1800" dirty="0" err="1" smtClean="0"/>
              <a:t>такої</a:t>
            </a:r>
            <a:r>
              <a:rPr lang="ru-RU" sz="1800" dirty="0" smtClean="0"/>
              <a:t> </a:t>
            </a:r>
            <a:r>
              <a:rPr lang="ru-RU" sz="1800" dirty="0" err="1" smtClean="0"/>
              <a:t>передачі</a:t>
            </a:r>
            <a:r>
              <a:rPr lang="ru-RU" sz="1800" dirty="0" smtClean="0"/>
              <a:t> в природному </a:t>
            </a:r>
            <a:r>
              <a:rPr lang="ru-RU" sz="1800" dirty="0" err="1" smtClean="0"/>
              <a:t>розповсюдженні</a:t>
            </a:r>
            <a:r>
              <a:rPr lang="ru-RU" sz="1800" dirty="0" smtClean="0"/>
              <a:t> </a:t>
            </a:r>
            <a:r>
              <a:rPr lang="ru-RU" sz="1800" dirty="0" err="1" smtClean="0"/>
              <a:t>нікчемна</a:t>
            </a:r>
            <a:r>
              <a:rPr lang="ru-RU" sz="1800" dirty="0" smtClean="0"/>
              <a:t> в </a:t>
            </a:r>
            <a:r>
              <a:rPr lang="ru-RU" sz="1800" dirty="0" err="1" smtClean="0"/>
              <a:t>порівнянні</a:t>
            </a:r>
            <a:r>
              <a:rPr lang="ru-RU" sz="1800" dirty="0" smtClean="0"/>
              <a:t> </a:t>
            </a:r>
            <a:r>
              <a:rPr lang="ru-RU" sz="1800" dirty="0" err="1" smtClean="0"/>
              <a:t>з</a:t>
            </a:r>
            <a:r>
              <a:rPr lang="ru-RU" sz="1800" dirty="0" smtClean="0"/>
              <a:t> </a:t>
            </a:r>
            <a:r>
              <a:rPr lang="ru-RU" sz="1800" dirty="0" err="1" smtClean="0"/>
              <a:t>роллю</a:t>
            </a:r>
            <a:r>
              <a:rPr lang="ru-RU" sz="1800" dirty="0" smtClean="0"/>
              <a:t> комах.</a:t>
            </a:r>
            <a:endParaRPr lang="ru-RU" sz="1800" dirty="0"/>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72560" cy="6643710"/>
          </a:xfrm>
        </p:spPr>
        <p:txBody>
          <a:bodyPr/>
          <a:lstStyle/>
          <a:p>
            <a:r>
              <a:rPr lang="uk-UA"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Віруси передаються НЕМАТОДАМИ </a:t>
            </a:r>
            <a:endParaRPr lang="ru-RU"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Рисунок 3" descr="Nematoda-640x431.jpg"/>
          <p:cNvPicPr>
            <a:picLocks noChangeAspect="1"/>
          </p:cNvPicPr>
          <p:nvPr/>
        </p:nvPicPr>
        <p:blipFill>
          <a:blip r:embed="rId2"/>
          <a:stretch>
            <a:fillRect/>
          </a:stretch>
        </p:blipFill>
        <p:spPr>
          <a:xfrm>
            <a:off x="500034" y="714356"/>
            <a:ext cx="8429684" cy="5929354"/>
          </a:xfrm>
          <a:prstGeom prst="rect">
            <a:avLst/>
          </a:prstGeom>
        </p:spPr>
      </p:pic>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2"/>
          <p:cNvSpPr>
            <a:spLocks noGrp="1"/>
          </p:cNvSpPr>
          <p:nvPr>
            <p:ph type="title"/>
          </p:nvPr>
        </p:nvSpPr>
        <p:spPr>
          <a:xfrm>
            <a:off x="500063" y="142875"/>
            <a:ext cx="8429625" cy="6500813"/>
          </a:xfrm>
        </p:spPr>
        <p:txBody>
          <a:bodyPr/>
          <a:lstStyle/>
          <a:p>
            <a:r>
              <a:rPr lang="uk-UA"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uk-UA"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Мороква</a:t>
            </a:r>
            <a:r>
              <a:rPr lang="uk-UA"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вражена нематодами </a:t>
            </a:r>
            <a:endParaRPr lang="ru-RU"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Рисунок 4" descr="Nematoda4-640x426.jpg"/>
          <p:cNvPicPr>
            <a:picLocks noChangeAspect="1"/>
          </p:cNvPicPr>
          <p:nvPr/>
        </p:nvPicPr>
        <p:blipFill>
          <a:blip r:embed="rId2"/>
          <a:stretch>
            <a:fillRect/>
          </a:stretch>
        </p:blipFill>
        <p:spPr>
          <a:xfrm>
            <a:off x="642910" y="857232"/>
            <a:ext cx="8143932" cy="58579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cut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2"/>
          <p:cNvSpPr>
            <a:spLocks noGrp="1"/>
          </p:cNvSpPr>
          <p:nvPr>
            <p:ph type="title"/>
          </p:nvPr>
        </p:nvSpPr>
        <p:spPr>
          <a:xfrm>
            <a:off x="642937" y="285729"/>
            <a:ext cx="8501063" cy="6572272"/>
          </a:xfrm>
        </p:spPr>
        <p:txBody>
          <a:bodyPr/>
          <a:lstStyle/>
          <a:p>
            <a:r>
              <a:rPr lang="uk-UA" dirty="0" smtClean="0"/>
              <a:t>       Нематода ( Черві ) </a:t>
            </a:r>
            <a:endParaRPr lang="ru-RU" dirty="0"/>
          </a:p>
        </p:txBody>
      </p:sp>
      <p:pic>
        <p:nvPicPr>
          <p:cNvPr id="5" name="Рисунок 4" descr="58139abfaf50241a51e7af34ad7848bd.jpg"/>
          <p:cNvPicPr>
            <a:picLocks noChangeAspect="1"/>
          </p:cNvPicPr>
          <p:nvPr/>
        </p:nvPicPr>
        <p:blipFill>
          <a:blip r:embed="rId2"/>
          <a:stretch>
            <a:fillRect/>
          </a:stretch>
        </p:blipFill>
        <p:spPr>
          <a:xfrm>
            <a:off x="500034" y="1071546"/>
            <a:ext cx="8358246" cy="5572164"/>
          </a:xfrm>
          <a:prstGeom prst="rect">
            <a:avLst/>
          </a:prstGeom>
          <a:ln>
            <a:noFill/>
          </a:ln>
          <a:effectLst>
            <a:softEdge rad="112500"/>
          </a:effectLst>
        </p:spPr>
      </p:pic>
    </p:spTree>
  </p:cSld>
  <p:clrMapOvr>
    <a:masterClrMapping/>
  </p:clrMapOvr>
  <p:transition>
    <p:cut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10" y="285728"/>
            <a:ext cx="8215370" cy="6357982"/>
          </a:xfrm>
        </p:spPr>
        <p:txBody>
          <a:bodyPr/>
          <a:lstStyle/>
          <a:p>
            <a:r>
              <a:rPr lang="uk-UA"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Передаються комахами ( </a:t>
            </a:r>
            <a:r>
              <a:rPr lang="uk-UA"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кліщи</a:t>
            </a:r>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b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ru-RU"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Рисунок 3" descr="Без названия (8).jpg"/>
          <p:cNvPicPr>
            <a:picLocks noChangeAspect="1"/>
          </p:cNvPicPr>
          <p:nvPr/>
        </p:nvPicPr>
        <p:blipFill>
          <a:blip r:embed="rId2"/>
          <a:stretch>
            <a:fillRect/>
          </a:stretch>
        </p:blipFill>
        <p:spPr>
          <a:xfrm>
            <a:off x="571472" y="1071546"/>
            <a:ext cx="4214842" cy="5429288"/>
          </a:xfrm>
          <a:prstGeom prst="rect">
            <a:avLst/>
          </a:prstGeom>
          <a:ln>
            <a:noFill/>
          </a:ln>
          <a:effectLst>
            <a:softEdge rad="112500"/>
          </a:effectLst>
        </p:spPr>
      </p:pic>
      <p:pic>
        <p:nvPicPr>
          <p:cNvPr id="5" name="Рисунок 4" descr="images (6).jpg"/>
          <p:cNvPicPr>
            <a:picLocks noChangeAspect="1"/>
          </p:cNvPicPr>
          <p:nvPr/>
        </p:nvPicPr>
        <p:blipFill>
          <a:blip r:embed="rId3"/>
          <a:stretch>
            <a:fillRect/>
          </a:stretch>
        </p:blipFill>
        <p:spPr>
          <a:xfrm>
            <a:off x="4786314" y="1214422"/>
            <a:ext cx="4071966" cy="4929222"/>
          </a:xfrm>
          <a:prstGeom prst="rect">
            <a:avLst/>
          </a:prstGeom>
        </p:spPr>
      </p:pic>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358246" cy="6500858"/>
          </a:xfrm>
        </p:spPr>
        <p:txBody>
          <a:bodyPr/>
          <a:lstStyle/>
          <a:p>
            <a:r>
              <a:rPr lang="ru-RU" sz="1800" dirty="0" err="1" smtClean="0"/>
              <a:t>Насамперед</a:t>
            </a:r>
            <a:r>
              <a:rPr lang="ru-RU" sz="1800" dirty="0" smtClean="0"/>
              <a:t> </a:t>
            </a:r>
            <a:r>
              <a:rPr lang="ru-RU" sz="1800" dirty="0" err="1" smtClean="0"/>
              <a:t>необхідно</a:t>
            </a:r>
            <a:r>
              <a:rPr lang="ru-RU" sz="1800" dirty="0" smtClean="0"/>
              <a:t> </a:t>
            </a:r>
            <a:r>
              <a:rPr lang="ru-RU" sz="1800" dirty="0" err="1" smtClean="0"/>
              <a:t>зрозуміти</a:t>
            </a:r>
            <a:r>
              <a:rPr lang="ru-RU" sz="1800" dirty="0" smtClean="0"/>
              <a:t>, </a:t>
            </a:r>
            <a:r>
              <a:rPr lang="ru-RU" sz="1800" dirty="0" err="1" smtClean="0"/>
              <a:t>що</a:t>
            </a:r>
            <a:r>
              <a:rPr lang="ru-RU" sz="1800" dirty="0" smtClean="0"/>
              <a:t> </a:t>
            </a:r>
            <a:r>
              <a:rPr lang="ru-RU" sz="1800" dirty="0" err="1" smtClean="0"/>
              <a:t>саме</a:t>
            </a:r>
            <a:r>
              <a:rPr lang="ru-RU" sz="1800" dirty="0" smtClean="0"/>
              <a:t> </a:t>
            </a:r>
            <a:r>
              <a:rPr lang="ru-RU" sz="1800" dirty="0" err="1" smtClean="0"/>
              <a:t>використання</a:t>
            </a:r>
            <a:r>
              <a:rPr lang="ru-RU" sz="1800" dirty="0" smtClean="0"/>
              <a:t> </a:t>
            </a:r>
            <a:r>
              <a:rPr lang="ru-RU" sz="1800" dirty="0" err="1" smtClean="0"/>
              <a:t>вільного</a:t>
            </a:r>
            <a:r>
              <a:rPr lang="ru-RU" sz="1800" dirty="0" smtClean="0"/>
              <a:t> </a:t>
            </a:r>
            <a:r>
              <a:rPr lang="ru-RU" sz="1800" dirty="0" err="1" smtClean="0"/>
              <a:t>від</a:t>
            </a:r>
            <a:r>
              <a:rPr lang="ru-RU" sz="1800" dirty="0" smtClean="0"/>
              <a:t> </a:t>
            </a:r>
            <a:r>
              <a:rPr lang="ru-RU" sz="1800" dirty="0" err="1" smtClean="0"/>
              <a:t>вірусів</a:t>
            </a:r>
            <a:r>
              <a:rPr lang="ru-RU" sz="1800" dirty="0" smtClean="0"/>
              <a:t> </a:t>
            </a:r>
            <a:r>
              <a:rPr lang="ru-RU" sz="1800" dirty="0" err="1" smtClean="0"/>
              <a:t>насіння</a:t>
            </a:r>
            <a:r>
              <a:rPr lang="ru-RU" sz="1800" dirty="0" smtClean="0"/>
              <a:t>, </a:t>
            </a:r>
            <a:r>
              <a:rPr lang="ru-RU" sz="1800" dirty="0" err="1" smtClean="0"/>
              <a:t>садивного</a:t>
            </a:r>
            <a:r>
              <a:rPr lang="ru-RU" sz="1800" dirty="0" smtClean="0"/>
              <a:t> </a:t>
            </a:r>
            <a:r>
              <a:rPr lang="ru-RU" sz="1800" dirty="0" err="1" smtClean="0"/>
              <a:t>матеріалу</a:t>
            </a:r>
            <a:r>
              <a:rPr lang="ru-RU" sz="1800" dirty="0" smtClean="0"/>
              <a:t> та </a:t>
            </a:r>
            <a:r>
              <a:rPr lang="ru-RU" sz="1800" dirty="0" err="1" smtClean="0"/>
              <a:t>знищення</a:t>
            </a:r>
            <a:r>
              <a:rPr lang="ru-RU" sz="1800" dirty="0" smtClean="0"/>
              <a:t> </a:t>
            </a:r>
            <a:r>
              <a:rPr lang="ru-RU" sz="1800" dirty="0" err="1" smtClean="0"/>
              <a:t>інфікованих</a:t>
            </a:r>
            <a:r>
              <a:rPr lang="ru-RU" sz="1800" dirty="0" smtClean="0"/>
              <a:t> </a:t>
            </a:r>
            <a:r>
              <a:rPr lang="ru-RU" sz="1800" dirty="0" err="1" smtClean="0"/>
              <a:t>рослин-резервантів</a:t>
            </a:r>
            <a:r>
              <a:rPr lang="ru-RU" sz="1800" dirty="0" smtClean="0"/>
              <a:t> </a:t>
            </a:r>
            <a:r>
              <a:rPr lang="ru-RU" sz="1800" dirty="0" err="1" smtClean="0"/>
              <a:t>унеможливлює</a:t>
            </a:r>
            <a:r>
              <a:rPr lang="ru-RU" sz="1800" dirty="0" smtClean="0"/>
              <a:t> </a:t>
            </a:r>
            <a:r>
              <a:rPr lang="ru-RU" sz="1800" dirty="0" err="1" smtClean="0"/>
              <a:t>використання</a:t>
            </a:r>
            <a:r>
              <a:rPr lang="ru-RU" sz="1800" dirty="0" smtClean="0"/>
              <a:t> </a:t>
            </a:r>
            <a:r>
              <a:rPr lang="ru-RU" sz="1800" dirty="0" err="1" smtClean="0"/>
              <a:t>інфікованого</a:t>
            </a:r>
            <a:r>
              <a:rPr lang="ru-RU" sz="1800" dirty="0" smtClean="0"/>
              <a:t> </a:t>
            </a:r>
            <a:r>
              <a:rPr lang="ru-RU" sz="1800" dirty="0" err="1" smtClean="0"/>
              <a:t>матеріалу</a:t>
            </a:r>
            <a:r>
              <a:rPr lang="ru-RU" sz="1800" dirty="0" smtClean="0"/>
              <a:t> </a:t>
            </a:r>
            <a:r>
              <a:rPr lang="ru-RU" sz="1800" dirty="0" err="1" smtClean="0"/>
              <a:t>ще</a:t>
            </a:r>
            <a:r>
              <a:rPr lang="ru-RU" sz="1800" dirty="0" smtClean="0"/>
              <a:t> до </a:t>
            </a:r>
            <a:r>
              <a:rPr lang="ru-RU" sz="1800" dirty="0" err="1" smtClean="0"/>
              <a:t>формування</a:t>
            </a:r>
            <a:r>
              <a:rPr lang="ru-RU" sz="1800" dirty="0" smtClean="0"/>
              <a:t> </a:t>
            </a:r>
            <a:r>
              <a:rPr lang="ru-RU" sz="1800" dirty="0" err="1" smtClean="0"/>
              <a:t>промислових</a:t>
            </a:r>
            <a:r>
              <a:rPr lang="ru-RU" sz="1800" dirty="0" smtClean="0"/>
              <a:t> </a:t>
            </a:r>
            <a:r>
              <a:rPr lang="ru-RU" sz="1800" dirty="0" err="1" smtClean="0"/>
              <a:t>плантацій</a:t>
            </a:r>
            <a:r>
              <a:rPr lang="ru-RU" sz="1800" dirty="0" smtClean="0"/>
              <a:t>, </a:t>
            </a:r>
            <a:r>
              <a:rPr lang="ru-RU" sz="1800" dirty="0" err="1" smtClean="0"/>
              <a:t>полів</a:t>
            </a:r>
            <a:r>
              <a:rPr lang="ru-RU" sz="1800" dirty="0" smtClean="0"/>
              <a:t>, </a:t>
            </a:r>
            <a:r>
              <a:rPr lang="ru-RU" sz="1800" dirty="0" err="1" smtClean="0"/>
              <a:t>садків</a:t>
            </a:r>
            <a:r>
              <a:rPr lang="ru-RU" sz="1800" dirty="0" smtClean="0"/>
              <a:t>, </a:t>
            </a:r>
            <a:r>
              <a:rPr lang="ru-RU" sz="1800" dirty="0" err="1" smtClean="0"/>
              <a:t>хмільників</a:t>
            </a:r>
            <a:r>
              <a:rPr lang="ru-RU" sz="1800" dirty="0" smtClean="0"/>
              <a:t> </a:t>
            </a:r>
            <a:r>
              <a:rPr lang="ru-RU" sz="1800" dirty="0" err="1" smtClean="0"/>
              <a:t>тощо</a:t>
            </a:r>
            <a:r>
              <a:rPr lang="ru-RU" sz="1800" dirty="0" smtClean="0"/>
              <a:t>. </a:t>
            </a:r>
            <a:r>
              <a:rPr lang="ru-RU" sz="1800" dirty="0" err="1" smtClean="0"/>
              <a:t>Слід</a:t>
            </a:r>
            <a:r>
              <a:rPr lang="ru-RU" sz="1800" dirty="0" smtClean="0"/>
              <a:t> </a:t>
            </a:r>
            <a:r>
              <a:rPr lang="ru-RU" sz="1800" dirty="0" err="1" smtClean="0"/>
              <a:t>уяснити</a:t>
            </a:r>
            <a:r>
              <a:rPr lang="ru-RU" sz="1800" dirty="0" smtClean="0"/>
              <a:t>, </a:t>
            </a:r>
            <a:r>
              <a:rPr lang="ru-RU" sz="1800" dirty="0" err="1" smtClean="0"/>
              <a:t>що</a:t>
            </a:r>
            <a:r>
              <a:rPr lang="ru-RU" sz="1800" dirty="0" smtClean="0"/>
              <a:t> </a:t>
            </a:r>
            <a:r>
              <a:rPr lang="ru-RU" sz="1800" dirty="0" err="1" smtClean="0"/>
              <a:t>мати</a:t>
            </a:r>
            <a:r>
              <a:rPr lang="ru-RU" sz="1800" dirty="0" smtClean="0"/>
              <a:t> справу </a:t>
            </a:r>
            <a:r>
              <a:rPr lang="ru-RU" sz="1800" dirty="0" err="1" smtClean="0"/>
              <a:t>з</a:t>
            </a:r>
            <a:r>
              <a:rPr lang="ru-RU" sz="1800" dirty="0" smtClean="0"/>
              <a:t> </a:t>
            </a:r>
            <a:r>
              <a:rPr lang="ru-RU" sz="1800" dirty="0" err="1" smtClean="0"/>
              <a:t>вірусною</a:t>
            </a:r>
            <a:r>
              <a:rPr lang="ru-RU" sz="1800" dirty="0" smtClean="0"/>
              <a:t> </a:t>
            </a:r>
            <a:r>
              <a:rPr lang="ru-RU" sz="1800" dirty="0" err="1" smtClean="0"/>
              <a:t>рослиною</a:t>
            </a:r>
            <a:r>
              <a:rPr lang="ru-RU" sz="1800" dirty="0" smtClean="0"/>
              <a:t> </a:t>
            </a:r>
            <a:r>
              <a:rPr lang="ru-RU" sz="1800" dirty="0" err="1" smtClean="0"/>
              <a:t>з</a:t>
            </a:r>
            <a:r>
              <a:rPr lang="ru-RU" sz="1800" dirty="0" smtClean="0"/>
              <a:t> </a:t>
            </a:r>
            <a:r>
              <a:rPr lang="ru-RU" sz="1800" dirty="0" err="1" smtClean="0"/>
              <a:t>першого</a:t>
            </a:r>
            <a:r>
              <a:rPr lang="ru-RU" sz="1800" dirty="0" smtClean="0"/>
              <a:t> дня </a:t>
            </a:r>
            <a:r>
              <a:rPr lang="ru-RU" sz="1800" dirty="0" err="1" smtClean="0"/>
              <a:t>культивування</a:t>
            </a:r>
            <a:r>
              <a:rPr lang="ru-RU" sz="1800" dirty="0" smtClean="0"/>
              <a:t> не </a:t>
            </a:r>
            <a:r>
              <a:rPr lang="ru-RU" sz="1800" dirty="0" err="1" smtClean="0"/>
              <a:t>можна</a:t>
            </a:r>
            <a:r>
              <a:rPr lang="ru-RU" sz="1800" dirty="0" smtClean="0"/>
              <a:t> </a:t>
            </a:r>
            <a:r>
              <a:rPr lang="ru-RU" sz="1800" dirty="0" err="1" smtClean="0"/>
              <a:t>гарантувати</a:t>
            </a:r>
            <a:r>
              <a:rPr lang="ru-RU" sz="1800" dirty="0" smtClean="0"/>
              <a:t> </a:t>
            </a:r>
            <a:r>
              <a:rPr lang="ru-RU" sz="1800" dirty="0" err="1" smtClean="0"/>
              <a:t>отримання</a:t>
            </a:r>
            <a:r>
              <a:rPr lang="ru-RU" sz="1800" dirty="0" smtClean="0"/>
              <a:t> </a:t>
            </a:r>
            <a:r>
              <a:rPr lang="ru-RU" sz="1800" dirty="0" err="1" smtClean="0"/>
              <a:t>високоякісної</a:t>
            </a:r>
            <a:r>
              <a:rPr lang="ru-RU" sz="1800" dirty="0" smtClean="0"/>
              <a:t> </a:t>
            </a:r>
            <a:r>
              <a:rPr lang="ru-RU" sz="1800" dirty="0" err="1" smtClean="0"/>
              <a:t>продукції</a:t>
            </a:r>
            <a:r>
              <a:rPr lang="ru-RU" sz="1800" dirty="0" smtClean="0"/>
              <a:t> </a:t>
            </a:r>
            <a:r>
              <a:rPr lang="ru-RU" sz="1800" dirty="0" err="1" smtClean="0"/>
              <a:t>рослинництва</a:t>
            </a:r>
            <a:r>
              <a:rPr lang="ru-RU" sz="1800" dirty="0" smtClean="0"/>
              <a:t> </a:t>
            </a:r>
            <a:r>
              <a:rPr lang="ru-RU" sz="1800" dirty="0" err="1" smtClean="0"/>
              <a:t>і</a:t>
            </a:r>
            <a:r>
              <a:rPr lang="ru-RU" sz="1800" dirty="0" smtClean="0"/>
              <a:t> </a:t>
            </a:r>
            <a:r>
              <a:rPr lang="ru-RU" sz="1800" dirty="0" err="1" smtClean="0"/>
              <a:t>високих</a:t>
            </a:r>
            <a:r>
              <a:rPr lang="ru-RU" sz="1800" dirty="0" smtClean="0"/>
              <a:t> </a:t>
            </a:r>
            <a:r>
              <a:rPr lang="ru-RU" sz="1800" dirty="0" err="1" smtClean="0"/>
              <a:t>врожаїв</a:t>
            </a:r>
            <a:r>
              <a:rPr lang="ru-RU" sz="1800" dirty="0" smtClean="0"/>
              <a:t> у </a:t>
            </a:r>
            <a:r>
              <a:rPr lang="ru-RU" sz="1800" dirty="0" err="1" smtClean="0"/>
              <a:t>цілому</a:t>
            </a:r>
            <a:r>
              <a:rPr lang="ru-RU" sz="1800" dirty="0" smtClean="0"/>
              <a:t>. </a:t>
            </a:r>
            <a:r>
              <a:rPr lang="ru-RU" sz="1800" dirty="0" err="1" smtClean="0"/>
              <a:t>Необхідне</a:t>
            </a:r>
            <a:r>
              <a:rPr lang="ru-RU" sz="1800" dirty="0" smtClean="0"/>
              <a:t> </a:t>
            </a:r>
            <a:r>
              <a:rPr lang="ru-RU" sz="1800" dirty="0" err="1" smtClean="0"/>
              <a:t>також</a:t>
            </a:r>
            <a:r>
              <a:rPr lang="ru-RU" sz="1800" dirty="0" smtClean="0"/>
              <a:t> </a:t>
            </a:r>
            <a:r>
              <a:rPr lang="ru-RU" sz="1800" dirty="0" err="1" smtClean="0"/>
              <a:t>усвідомлення</a:t>
            </a:r>
            <a:r>
              <a:rPr lang="ru-RU" sz="1800" dirty="0" smtClean="0"/>
              <a:t> того, </a:t>
            </a:r>
            <a:r>
              <a:rPr lang="ru-RU" sz="1800" dirty="0" err="1" smtClean="0"/>
              <a:t>що</a:t>
            </a:r>
            <a:r>
              <a:rPr lang="ru-RU" sz="1800" dirty="0" smtClean="0"/>
              <a:t> </a:t>
            </a:r>
            <a:r>
              <a:rPr lang="ru-RU" sz="1800" dirty="0" err="1" smtClean="0"/>
              <a:t>говорити</a:t>
            </a:r>
            <a:r>
              <a:rPr lang="ru-RU" sz="1800" dirty="0" smtClean="0"/>
              <a:t> про </a:t>
            </a:r>
            <a:r>
              <a:rPr lang="ru-RU" sz="1800" dirty="0" err="1" smtClean="0"/>
              <a:t>складний</a:t>
            </a:r>
            <a:r>
              <a:rPr lang="ru-RU" sz="1800" dirty="0" smtClean="0"/>
              <a:t> </a:t>
            </a:r>
            <a:r>
              <a:rPr lang="ru-RU" sz="1800" dirty="0" err="1" smtClean="0"/>
              <a:t>технологічний</a:t>
            </a:r>
            <a:r>
              <a:rPr lang="ru-RU" sz="1800" dirty="0" smtClean="0"/>
              <a:t> </a:t>
            </a:r>
            <a:r>
              <a:rPr lang="ru-RU" sz="1800" dirty="0" err="1" smtClean="0"/>
              <a:t>процес</a:t>
            </a:r>
            <a:r>
              <a:rPr lang="ru-RU" sz="1800" dirty="0" smtClean="0"/>
              <a:t> </a:t>
            </a:r>
            <a:r>
              <a:rPr lang="ru-RU" sz="1800" dirty="0" err="1" smtClean="0"/>
              <a:t>роботи</a:t>
            </a:r>
            <a:r>
              <a:rPr lang="ru-RU" sz="1800" dirty="0" smtClean="0"/>
              <a:t> </a:t>
            </a:r>
            <a:r>
              <a:rPr lang="ru-RU" sz="1800" dirty="0" err="1" smtClean="0"/>
              <a:t>з</a:t>
            </a:r>
            <a:r>
              <a:rPr lang="ru-RU" sz="1800" dirty="0" smtClean="0"/>
              <a:t> </a:t>
            </a:r>
            <a:r>
              <a:rPr lang="ru-RU" sz="1800" dirty="0" err="1" smtClean="0"/>
              <a:t>інфікованим</a:t>
            </a:r>
            <a:r>
              <a:rPr lang="ru-RU" sz="1800" dirty="0" smtClean="0"/>
              <a:t> </a:t>
            </a:r>
            <a:r>
              <a:rPr lang="ru-RU" sz="1800" dirty="0" err="1" smtClean="0"/>
              <a:t>насінням</a:t>
            </a:r>
            <a:r>
              <a:rPr lang="ru-RU" sz="1800" dirty="0" smtClean="0"/>
              <a:t> для господаря на </a:t>
            </a:r>
            <a:r>
              <a:rPr lang="ru-RU" sz="1800" dirty="0" err="1" smtClean="0"/>
              <a:t>землі</a:t>
            </a:r>
            <a:r>
              <a:rPr lang="ru-RU" sz="1800" dirty="0" smtClean="0"/>
              <a:t>, </a:t>
            </a:r>
            <a:r>
              <a:rPr lang="ru-RU" sz="1800" dirty="0" err="1" smtClean="0"/>
              <a:t>який</a:t>
            </a:r>
            <a:r>
              <a:rPr lang="ru-RU" sz="1800" dirty="0" smtClean="0"/>
              <a:t> </a:t>
            </a:r>
            <a:r>
              <a:rPr lang="ru-RU" sz="1800" dirty="0" err="1" smtClean="0"/>
              <a:t>включає</a:t>
            </a:r>
            <a:r>
              <a:rPr lang="ru-RU" sz="1800" dirty="0" smtClean="0"/>
              <a:t> </a:t>
            </a:r>
            <a:r>
              <a:rPr lang="ru-RU" sz="1800" dirty="0" err="1" smtClean="0"/>
              <a:t>витрати</a:t>
            </a:r>
            <a:r>
              <a:rPr lang="ru-RU" sz="1800" dirty="0" smtClean="0"/>
              <a:t> </a:t>
            </a:r>
            <a:r>
              <a:rPr lang="ru-RU" sz="1800" dirty="0" err="1" smtClean="0"/>
              <a:t>пального</a:t>
            </a:r>
            <a:r>
              <a:rPr lang="ru-RU" sz="1800" dirty="0" smtClean="0"/>
              <a:t> </a:t>
            </a:r>
            <a:r>
              <a:rPr lang="ru-RU" sz="1800" dirty="0" err="1" smtClean="0"/>
              <a:t>на</a:t>
            </a:r>
            <a:r>
              <a:rPr lang="ru-RU" sz="1800" dirty="0" smtClean="0"/>
              <a:t> </a:t>
            </a:r>
            <a:r>
              <a:rPr lang="ru-RU" sz="1800" dirty="0" err="1" smtClean="0"/>
              <a:t>посівну</a:t>
            </a:r>
            <a:r>
              <a:rPr lang="ru-RU" sz="1800" dirty="0" smtClean="0"/>
              <a:t>, </a:t>
            </a:r>
            <a:r>
              <a:rPr lang="ru-RU" sz="1800" dirty="0" err="1" smtClean="0"/>
              <a:t>внесення</a:t>
            </a:r>
            <a:r>
              <a:rPr lang="ru-RU" sz="1800" dirty="0" smtClean="0"/>
              <a:t> </a:t>
            </a:r>
            <a:r>
              <a:rPr lang="ru-RU" sz="1800" dirty="0" err="1" smtClean="0"/>
              <a:t>мінеральних</a:t>
            </a:r>
            <a:r>
              <a:rPr lang="ru-RU" sz="1800" dirty="0" smtClean="0"/>
              <a:t> добрив, </a:t>
            </a:r>
            <a:r>
              <a:rPr lang="ru-RU" sz="1800" dirty="0" err="1" smtClean="0"/>
              <a:t>засобів</a:t>
            </a:r>
            <a:r>
              <a:rPr lang="ru-RU" sz="1800" dirty="0" smtClean="0"/>
              <a:t> </a:t>
            </a:r>
            <a:r>
              <a:rPr lang="ru-RU" sz="1800" dirty="0" err="1" smtClean="0"/>
              <a:t>захисту</a:t>
            </a:r>
            <a:r>
              <a:rPr lang="ru-RU" sz="1800" dirty="0" smtClean="0"/>
              <a:t> </a:t>
            </a:r>
            <a:r>
              <a:rPr lang="ru-RU" sz="1800" dirty="0" err="1" smtClean="0"/>
              <a:t>тощо</a:t>
            </a:r>
            <a:r>
              <a:rPr lang="ru-RU" sz="1800" dirty="0" smtClean="0"/>
              <a:t>, </a:t>
            </a:r>
            <a:r>
              <a:rPr lang="ru-RU" sz="1800" dirty="0" err="1" smtClean="0"/>
              <a:t>означає</a:t>
            </a:r>
            <a:r>
              <a:rPr lang="ru-RU" sz="1800" dirty="0" smtClean="0"/>
              <a:t> </a:t>
            </a:r>
            <a:r>
              <a:rPr lang="ru-RU" sz="1800" dirty="0" err="1" smtClean="0"/>
              <a:t>очікувати</a:t>
            </a:r>
            <a:r>
              <a:rPr lang="ru-RU" sz="1800" dirty="0" smtClean="0"/>
              <a:t> </a:t>
            </a:r>
            <a:r>
              <a:rPr lang="ru-RU" sz="1800" dirty="0" err="1" smtClean="0"/>
              <a:t>дощу</a:t>
            </a:r>
            <a:r>
              <a:rPr lang="ru-RU" sz="1800" dirty="0" smtClean="0"/>
              <a:t> </a:t>
            </a:r>
            <a:r>
              <a:rPr lang="ru-RU" sz="1800" dirty="0" err="1" smtClean="0"/>
              <a:t>серед</a:t>
            </a:r>
            <a:r>
              <a:rPr lang="ru-RU" sz="1800" dirty="0" smtClean="0"/>
              <a:t> </a:t>
            </a:r>
            <a:r>
              <a:rPr lang="ru-RU" sz="1800" dirty="0" err="1" smtClean="0"/>
              <a:t>зими</a:t>
            </a:r>
            <a:r>
              <a:rPr lang="ru-RU" sz="1800" dirty="0" smtClean="0"/>
              <a:t>.</a:t>
            </a:r>
            <a:br>
              <a:rPr lang="ru-RU" sz="1800" dirty="0" smtClean="0"/>
            </a:br>
            <a:r>
              <a:rPr lang="ru-RU" sz="1800" dirty="0" err="1" smtClean="0"/>
              <a:t>Більшість</a:t>
            </a:r>
            <a:r>
              <a:rPr lang="ru-RU" sz="1800" dirty="0" smtClean="0"/>
              <a:t> </a:t>
            </a:r>
            <a:r>
              <a:rPr lang="ru-RU" sz="1800" dirty="0" err="1" smtClean="0"/>
              <a:t>фітопатологічних</a:t>
            </a:r>
            <a:r>
              <a:rPr lang="ru-RU" sz="1800" dirty="0" smtClean="0"/>
              <a:t> </a:t>
            </a:r>
            <a:r>
              <a:rPr lang="ru-RU" sz="1800" dirty="0" err="1" smtClean="0"/>
              <a:t>методів</a:t>
            </a:r>
            <a:r>
              <a:rPr lang="ru-RU" sz="1800" dirty="0" smtClean="0"/>
              <a:t> </a:t>
            </a:r>
            <a:r>
              <a:rPr lang="ru-RU" sz="1800" dirty="0" err="1" smtClean="0"/>
              <a:t>діагностики</a:t>
            </a:r>
            <a:r>
              <a:rPr lang="ru-RU" sz="1800" dirty="0" smtClean="0"/>
              <a:t> </a:t>
            </a:r>
            <a:r>
              <a:rPr lang="ru-RU" sz="1800" dirty="0" err="1" smtClean="0"/>
              <a:t>досить</a:t>
            </a:r>
            <a:r>
              <a:rPr lang="ru-RU" sz="1800" dirty="0" smtClean="0"/>
              <a:t> дорого </a:t>
            </a:r>
            <a:r>
              <a:rPr lang="ru-RU" sz="1800" dirty="0" err="1" smtClean="0"/>
              <a:t>коштують</a:t>
            </a:r>
            <a:r>
              <a:rPr lang="ru-RU" sz="1800" dirty="0" smtClean="0"/>
              <a:t>, </a:t>
            </a:r>
            <a:r>
              <a:rPr lang="ru-RU" sz="1800" dirty="0" err="1" smtClean="0"/>
              <a:t>проте</a:t>
            </a:r>
            <a:r>
              <a:rPr lang="ru-RU" sz="1800" dirty="0" smtClean="0"/>
              <a:t> </a:t>
            </a:r>
            <a:r>
              <a:rPr lang="ru-RU" sz="1800" dirty="0" err="1" smtClean="0"/>
              <a:t>від</a:t>
            </a:r>
            <a:r>
              <a:rPr lang="ru-RU" sz="1800" dirty="0" smtClean="0"/>
              <a:t> них не треба </a:t>
            </a:r>
            <a:r>
              <a:rPr lang="ru-RU" sz="1800" dirty="0" err="1" smtClean="0"/>
              <a:t>відмовлятися</a:t>
            </a:r>
            <a:r>
              <a:rPr lang="ru-RU" sz="1800" dirty="0" smtClean="0"/>
              <a:t> </a:t>
            </a:r>
            <a:r>
              <a:rPr lang="ru-RU" sz="1800" dirty="0" err="1" smtClean="0"/>
              <a:t>з</a:t>
            </a:r>
            <a:r>
              <a:rPr lang="ru-RU" sz="1800" dirty="0" smtClean="0"/>
              <a:t> </a:t>
            </a:r>
            <a:r>
              <a:rPr lang="ru-RU" sz="1800" dirty="0" err="1" smtClean="0"/>
              <a:t>урахуванням</a:t>
            </a:r>
            <a:r>
              <a:rPr lang="ru-RU" sz="1800" dirty="0" smtClean="0"/>
              <a:t> </a:t>
            </a:r>
            <a:r>
              <a:rPr lang="ru-RU" sz="1800" dirty="0" err="1" smtClean="0"/>
              <a:t>можливих</a:t>
            </a:r>
            <a:r>
              <a:rPr lang="ru-RU" sz="1800" dirty="0" smtClean="0"/>
              <a:t> </a:t>
            </a:r>
            <a:r>
              <a:rPr lang="ru-RU" sz="1800" dirty="0" err="1" smtClean="0"/>
              <a:t>збитків</a:t>
            </a:r>
            <a:r>
              <a:rPr lang="ru-RU" sz="1800" dirty="0" smtClean="0"/>
              <a:t> </a:t>
            </a:r>
            <a:r>
              <a:rPr lang="ru-RU" sz="1800" dirty="0" err="1" smtClean="0"/>
              <a:t>від</a:t>
            </a:r>
            <a:r>
              <a:rPr lang="ru-RU" sz="1800" dirty="0" smtClean="0"/>
              <a:t> </a:t>
            </a:r>
            <a:r>
              <a:rPr lang="ru-RU" sz="1800" dirty="0" err="1" smtClean="0"/>
              <a:t>вірусних</a:t>
            </a:r>
            <a:r>
              <a:rPr lang="ru-RU" sz="1800" dirty="0" smtClean="0"/>
              <a:t> та </a:t>
            </a:r>
            <a:r>
              <a:rPr lang="ru-RU" sz="1800" dirty="0" err="1" smtClean="0"/>
              <a:t>інших</a:t>
            </a:r>
            <a:r>
              <a:rPr lang="ru-RU" sz="1800" dirty="0" smtClean="0"/>
              <a:t> </a:t>
            </a:r>
            <a:r>
              <a:rPr lang="ru-RU" sz="1800" dirty="0" err="1" smtClean="0"/>
              <a:t>патогенів</a:t>
            </a:r>
            <a:r>
              <a:rPr lang="ru-RU" sz="1800" dirty="0" smtClean="0"/>
              <a:t>. </a:t>
            </a:r>
            <a:r>
              <a:rPr lang="ru-RU" sz="1800" dirty="0" err="1" smtClean="0"/>
              <a:t>Традиційні</a:t>
            </a:r>
            <a:r>
              <a:rPr lang="ru-RU" sz="1800" dirty="0" smtClean="0"/>
              <a:t> </a:t>
            </a:r>
            <a:r>
              <a:rPr lang="ru-RU" sz="1800" dirty="0" err="1" smtClean="0"/>
              <a:t>хімічні</a:t>
            </a:r>
            <a:r>
              <a:rPr lang="ru-RU" sz="1800" dirty="0" smtClean="0"/>
              <a:t> </a:t>
            </a:r>
            <a:r>
              <a:rPr lang="ru-RU" sz="1800" dirty="0" err="1" smtClean="0"/>
              <a:t>засоби</a:t>
            </a:r>
            <a:r>
              <a:rPr lang="ru-RU" sz="1800" dirty="0" smtClean="0"/>
              <a:t> контролю </a:t>
            </a:r>
            <a:r>
              <a:rPr lang="ru-RU" sz="1800" dirty="0" err="1" smtClean="0"/>
              <a:t>наявності</a:t>
            </a:r>
            <a:r>
              <a:rPr lang="ru-RU" sz="1800" dirty="0" smtClean="0"/>
              <a:t> </a:t>
            </a:r>
            <a:r>
              <a:rPr lang="ru-RU" sz="1800" dirty="0" err="1" smtClean="0"/>
              <a:t>вірусів</a:t>
            </a:r>
            <a:r>
              <a:rPr lang="ru-RU" sz="1800" dirty="0" smtClean="0"/>
              <a:t>, </a:t>
            </a:r>
            <a:r>
              <a:rPr lang="ru-RU" sz="1800" dirty="0" err="1" smtClean="0"/>
              <a:t>які</a:t>
            </a:r>
            <a:r>
              <a:rPr lang="ru-RU" sz="1800" dirty="0" smtClean="0"/>
              <a:t> </a:t>
            </a:r>
            <a:r>
              <a:rPr lang="ru-RU" sz="1800" dirty="0" err="1" smtClean="0"/>
              <a:t>застосовують</a:t>
            </a:r>
            <a:r>
              <a:rPr lang="ru-RU" sz="1800" dirty="0" smtClean="0"/>
              <a:t> </a:t>
            </a:r>
            <a:r>
              <a:rPr lang="ru-RU" sz="1800" dirty="0" err="1" smtClean="0"/>
              <a:t>переважно</a:t>
            </a:r>
            <a:r>
              <a:rPr lang="ru-RU" sz="1800" dirty="0" smtClean="0"/>
              <a:t> </a:t>
            </a:r>
            <a:r>
              <a:rPr lang="ru-RU" sz="1800" dirty="0" err="1" smtClean="0"/>
              <a:t>під</a:t>
            </a:r>
            <a:r>
              <a:rPr lang="ru-RU" sz="1800" dirty="0" smtClean="0"/>
              <a:t> час </a:t>
            </a:r>
            <a:r>
              <a:rPr lang="ru-RU" sz="1800" dirty="0" err="1" smtClean="0"/>
              <a:t>вегетації</a:t>
            </a:r>
            <a:r>
              <a:rPr lang="ru-RU" sz="1800" dirty="0" smtClean="0"/>
              <a:t> </a:t>
            </a:r>
            <a:r>
              <a:rPr lang="ru-RU" sz="1800" dirty="0" err="1" smtClean="0"/>
              <a:t>рослин</a:t>
            </a:r>
            <a:r>
              <a:rPr lang="ru-RU" sz="1800" dirty="0" smtClean="0"/>
              <a:t>, </a:t>
            </a:r>
            <a:r>
              <a:rPr lang="ru-RU" sz="1800" dirty="0" err="1" smtClean="0"/>
              <a:t>переважають</a:t>
            </a:r>
            <a:r>
              <a:rPr lang="ru-RU" sz="1800" dirty="0" smtClean="0"/>
              <a:t> по затратам у </a:t>
            </a:r>
            <a:r>
              <a:rPr lang="ru-RU" sz="1800" dirty="0" err="1" smtClean="0"/>
              <a:t>сотні</a:t>
            </a:r>
            <a:r>
              <a:rPr lang="ru-RU" sz="1800" dirty="0" smtClean="0"/>
              <a:t> </a:t>
            </a:r>
            <a:r>
              <a:rPr lang="ru-RU" sz="1800" dirty="0" err="1" smtClean="0"/>
              <a:t>тисяч</a:t>
            </a:r>
            <a:r>
              <a:rPr lang="ru-RU" sz="1800" dirty="0" smtClean="0"/>
              <a:t> </a:t>
            </a:r>
            <a:r>
              <a:rPr lang="ru-RU" sz="1800" dirty="0" err="1" smtClean="0"/>
              <a:t>разів</a:t>
            </a:r>
            <a:r>
              <a:rPr lang="ru-RU" sz="1800" dirty="0" smtClean="0"/>
              <a:t>, при </a:t>
            </a:r>
            <a:r>
              <a:rPr lang="ru-RU" sz="1800" dirty="0" err="1" smtClean="0"/>
              <a:t>цьому</a:t>
            </a:r>
            <a:r>
              <a:rPr lang="ru-RU" sz="1800" dirty="0" smtClean="0"/>
              <a:t> </a:t>
            </a:r>
            <a:r>
              <a:rPr lang="ru-RU" sz="1800" dirty="0" err="1" smtClean="0"/>
              <a:t>останні</a:t>
            </a:r>
            <a:r>
              <a:rPr lang="ru-RU" sz="1800" dirty="0" smtClean="0"/>
              <a:t> </a:t>
            </a:r>
            <a:r>
              <a:rPr lang="ru-RU" sz="1800" dirty="0" err="1" smtClean="0"/>
              <a:t>можуть</a:t>
            </a:r>
            <a:r>
              <a:rPr lang="ru-RU" sz="1800" dirty="0" smtClean="0"/>
              <a:t> негативно </a:t>
            </a:r>
            <a:r>
              <a:rPr lang="ru-RU" sz="1800" dirty="0" err="1" smtClean="0"/>
              <a:t>впливати</a:t>
            </a:r>
            <a:r>
              <a:rPr lang="ru-RU" sz="1800" dirty="0" smtClean="0"/>
              <a:t> на </a:t>
            </a:r>
            <a:r>
              <a:rPr lang="ru-RU" sz="1800" dirty="0" err="1" smtClean="0"/>
              <a:t>оточуюче</a:t>
            </a:r>
            <a:r>
              <a:rPr lang="ru-RU" sz="1800" dirty="0" smtClean="0"/>
              <a:t> </a:t>
            </a:r>
            <a:r>
              <a:rPr lang="ru-RU" sz="1800" dirty="0" err="1" smtClean="0"/>
              <a:t>середовище</a:t>
            </a:r>
            <a:r>
              <a:rPr lang="ru-RU" sz="1800" dirty="0" smtClean="0"/>
              <a:t>, </a:t>
            </a:r>
            <a:r>
              <a:rPr lang="ru-RU" sz="1800" dirty="0" err="1" smtClean="0"/>
              <a:t>якість</a:t>
            </a:r>
            <a:r>
              <a:rPr lang="ru-RU" sz="1800" dirty="0" smtClean="0"/>
              <a:t> </a:t>
            </a:r>
            <a:r>
              <a:rPr lang="ru-RU" sz="1800" dirty="0" err="1" smtClean="0"/>
              <a:t>зібраного</a:t>
            </a:r>
            <a:r>
              <a:rPr lang="ru-RU" sz="1800" dirty="0" smtClean="0"/>
              <a:t> </a:t>
            </a:r>
            <a:r>
              <a:rPr lang="ru-RU" sz="1800" dirty="0" err="1" smtClean="0"/>
              <a:t>врожаю</a:t>
            </a:r>
            <a:r>
              <a:rPr lang="ru-RU" sz="1800" dirty="0" smtClean="0"/>
              <a:t> </a:t>
            </a:r>
            <a:r>
              <a:rPr lang="ru-RU" sz="1800" dirty="0" err="1" smtClean="0"/>
              <a:t>і</a:t>
            </a:r>
            <a:r>
              <a:rPr lang="ru-RU" sz="1800" dirty="0" smtClean="0"/>
              <a:t>, як </a:t>
            </a:r>
            <a:r>
              <a:rPr lang="ru-RU" sz="1800" dirty="0" err="1" smtClean="0"/>
              <a:t>наслідок</a:t>
            </a:r>
            <a:r>
              <a:rPr lang="ru-RU" sz="1800" dirty="0" smtClean="0"/>
              <a:t>, на </a:t>
            </a:r>
            <a:r>
              <a:rPr lang="ru-RU" sz="1800" dirty="0" err="1" smtClean="0"/>
              <a:t>здоров'я</a:t>
            </a:r>
            <a:r>
              <a:rPr lang="ru-RU" sz="1800" dirty="0" smtClean="0"/>
              <a:t> </a:t>
            </a:r>
            <a:r>
              <a:rPr lang="ru-RU" sz="1800" dirty="0" err="1" smtClean="0"/>
              <a:t>людства</a:t>
            </a:r>
            <a:r>
              <a:rPr lang="ru-RU" sz="1800" dirty="0" smtClean="0"/>
              <a:t> у </a:t>
            </a:r>
            <a:r>
              <a:rPr lang="ru-RU" sz="1800" dirty="0" err="1" smtClean="0"/>
              <a:t>цілому</a:t>
            </a:r>
            <a:r>
              <a:rPr lang="ru-RU" sz="1800" dirty="0" smtClean="0"/>
              <a:t>.</a:t>
            </a:r>
            <a:br>
              <a:rPr lang="ru-RU" sz="1800" dirty="0" smtClean="0"/>
            </a:br>
            <a:r>
              <a:rPr lang="ru-RU" sz="1800" dirty="0" smtClean="0"/>
              <a:t/>
            </a:r>
            <a:br>
              <a:rPr lang="ru-RU" sz="1800" dirty="0" smtClean="0"/>
            </a:br>
            <a:r>
              <a:rPr lang="ru-RU" dirty="0" smtClean="0"/>
              <a:t/>
            </a:r>
            <a:br>
              <a:rPr lang="ru-RU" dirty="0" smtClean="0"/>
            </a:br>
            <a:endParaRPr lang="ru-RU" dirty="0"/>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429684" cy="6500858"/>
          </a:xfrm>
        </p:spPr>
        <p:txBody>
          <a:bodyPr/>
          <a:lstStyle/>
          <a:p>
            <a:endParaRPr lang="ru-RU" dirty="0"/>
          </a:p>
        </p:txBody>
      </p:sp>
      <p:pic>
        <p:nvPicPr>
          <p:cNvPr id="4" name="Рисунок 3" descr="00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572560" cy="6429420"/>
          </a:xfrm>
        </p:spPr>
        <p:txBody>
          <a:bodyPr/>
          <a:lstStyle/>
          <a:p>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Передається рослинами паразитами ( </a:t>
            </a:r>
            <a:r>
              <a:rPr lang="uk-UA"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Повелікою</a:t>
            </a:r>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endParaRPr lang="ru-RU" sz="24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Рисунок 3" descr="1e486df1d02ee87e33e7fa93ce190580.jpg"/>
          <p:cNvPicPr>
            <a:picLocks noChangeAspect="1"/>
          </p:cNvPicPr>
          <p:nvPr/>
        </p:nvPicPr>
        <p:blipFill>
          <a:blip r:embed="rId2"/>
          <a:stretch>
            <a:fillRect/>
          </a:stretch>
        </p:blipFill>
        <p:spPr>
          <a:xfrm>
            <a:off x="428596" y="857232"/>
            <a:ext cx="4500594" cy="5786478"/>
          </a:xfrm>
          <a:prstGeom prst="rect">
            <a:avLst/>
          </a:prstGeom>
          <a:ln>
            <a:noFill/>
          </a:ln>
          <a:effectLst>
            <a:softEdge rad="112500"/>
          </a:effectLst>
        </p:spPr>
      </p:pic>
      <p:pic>
        <p:nvPicPr>
          <p:cNvPr id="5" name="Рисунок 4" descr="Cuscuta-3.jpg"/>
          <p:cNvPicPr>
            <a:picLocks noChangeAspect="1"/>
          </p:cNvPicPr>
          <p:nvPr/>
        </p:nvPicPr>
        <p:blipFill>
          <a:blip r:embed="rId3"/>
          <a:stretch>
            <a:fillRect/>
          </a:stretch>
        </p:blipFill>
        <p:spPr>
          <a:xfrm>
            <a:off x="4929158" y="1000108"/>
            <a:ext cx="4214842" cy="5572164"/>
          </a:xfrm>
          <a:prstGeom prst="rect">
            <a:avLst/>
          </a:prstGeom>
          <a:ln>
            <a:noFill/>
          </a:ln>
          <a:effectLst>
            <a:softEdge rad="112500"/>
          </a:effectLst>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715148"/>
          </a:xfrm>
        </p:spPr>
        <p:txBody>
          <a:bodyPr/>
          <a:lstStyle/>
          <a:p>
            <a:r>
              <a:rPr lang="uk-UA" sz="2800" dirty="0" smtClean="0"/>
              <a:t>     </a:t>
            </a:r>
            <a:r>
              <a:rPr lang="uk-UA"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Тріпси</a:t>
            </a:r>
            <a:r>
              <a:rPr lang="uk-UA"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переносники вірусних хвороб </a:t>
            </a:r>
            <a:br>
              <a:rPr lang="uk-UA"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endParaRPr lang="ru-RU" sz="2800" dirty="0"/>
          </a:p>
        </p:txBody>
      </p:sp>
      <p:pic>
        <p:nvPicPr>
          <p:cNvPr id="4" name="Рисунок 3" descr="tripsy3.jpg"/>
          <p:cNvPicPr>
            <a:picLocks noChangeAspect="1"/>
          </p:cNvPicPr>
          <p:nvPr/>
        </p:nvPicPr>
        <p:blipFill>
          <a:blip r:embed="rId2"/>
          <a:stretch>
            <a:fillRect/>
          </a:stretch>
        </p:blipFill>
        <p:spPr>
          <a:xfrm>
            <a:off x="500034" y="500042"/>
            <a:ext cx="8429684" cy="6262708"/>
          </a:xfrm>
          <a:prstGeom prst="rect">
            <a:avLst/>
          </a:prstGeom>
          <a:ln>
            <a:noFill/>
          </a:ln>
          <a:effectLst>
            <a:softEdge rad="112500"/>
          </a:effectLst>
        </p:spPr>
      </p:pic>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501122" cy="6429420"/>
          </a:xfrm>
        </p:spPr>
        <p:txBody>
          <a:bodyPr/>
          <a:lstStyle/>
          <a:p>
            <a:r>
              <a:rPr lang="uk-UA" dirty="0" smtClean="0"/>
              <a:t>             </a:t>
            </a:r>
            <a:r>
              <a:rPr lang="uk-UA" dirty="0" err="1" smtClean="0"/>
              <a:t>Тріпси</a:t>
            </a:r>
            <a:r>
              <a:rPr lang="uk-UA" dirty="0" smtClean="0"/>
              <a:t> </a:t>
            </a:r>
            <a:endParaRPr lang="ru-RU" dirty="0"/>
          </a:p>
        </p:txBody>
      </p:sp>
      <p:pic>
        <p:nvPicPr>
          <p:cNvPr id="4" name="Рисунок 3" descr="Без названия (9).jpg"/>
          <p:cNvPicPr>
            <a:picLocks noChangeAspect="1"/>
          </p:cNvPicPr>
          <p:nvPr/>
        </p:nvPicPr>
        <p:blipFill>
          <a:blip r:embed="rId2"/>
          <a:stretch>
            <a:fillRect/>
          </a:stretch>
        </p:blipFill>
        <p:spPr>
          <a:xfrm>
            <a:off x="500035" y="785794"/>
            <a:ext cx="4572031" cy="5715040"/>
          </a:xfrm>
          <a:prstGeom prst="rect">
            <a:avLst/>
          </a:prstGeom>
          <a:ln>
            <a:noFill/>
          </a:ln>
          <a:effectLst>
            <a:softEdge rad="112500"/>
          </a:effectLst>
        </p:spPr>
      </p:pic>
      <p:pic>
        <p:nvPicPr>
          <p:cNvPr id="6" name="Рисунок 5" descr="sposoby-borby-s-tripsami.jpg"/>
          <p:cNvPicPr>
            <a:picLocks noChangeAspect="1"/>
          </p:cNvPicPr>
          <p:nvPr/>
        </p:nvPicPr>
        <p:blipFill>
          <a:blip r:embed="rId3"/>
          <a:stretch>
            <a:fillRect/>
          </a:stretch>
        </p:blipFill>
        <p:spPr>
          <a:xfrm>
            <a:off x="5072066" y="857232"/>
            <a:ext cx="3714776" cy="5429288"/>
          </a:xfrm>
          <a:prstGeom prst="rect">
            <a:avLst/>
          </a:prstGeom>
          <a:ln>
            <a:noFill/>
          </a:ln>
          <a:effectLst>
            <a:softEdge rad="112500"/>
          </a:effectLst>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endParaRPr lang="ru-RU" dirty="0"/>
          </a:p>
        </p:txBody>
      </p:sp>
      <p:pic>
        <p:nvPicPr>
          <p:cNvPr id="4" name="Рисунок 3" descr="1450806035_tripsy (2).jpg"/>
          <p:cNvPicPr>
            <a:picLocks noChangeAspect="1"/>
          </p:cNvPicPr>
          <p:nvPr/>
        </p:nvPicPr>
        <p:blipFill>
          <a:blip r:embed="rId2"/>
          <a:stretch>
            <a:fillRect/>
          </a:stretch>
        </p:blipFill>
        <p:spPr>
          <a:xfrm>
            <a:off x="500034" y="214290"/>
            <a:ext cx="8429684" cy="6643710"/>
          </a:xfrm>
          <a:prstGeom prst="rect">
            <a:avLst/>
          </a:prstGeom>
        </p:spPr>
      </p:pic>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501122" cy="6500858"/>
          </a:xfrm>
        </p:spPr>
        <p:txBody>
          <a:bodyPr/>
          <a:lstStyle/>
          <a:p>
            <a:r>
              <a:rPr lang="ru-RU" sz="1800" dirty="0" err="1" smtClean="0"/>
              <a:t>Більш</a:t>
            </a:r>
            <a:r>
              <a:rPr lang="ru-RU" sz="1800" dirty="0" smtClean="0"/>
              <a:t> </a:t>
            </a:r>
            <a:r>
              <a:rPr lang="ru-RU" sz="1800" dirty="0" err="1" smtClean="0"/>
              <a:t>всього</a:t>
            </a:r>
            <a:r>
              <a:rPr lang="ru-RU" sz="1800" dirty="0" smtClean="0"/>
              <a:t> </a:t>
            </a:r>
            <a:r>
              <a:rPr lang="ru-RU" sz="1800" dirty="0" err="1" smtClean="0"/>
              <a:t>переносників</a:t>
            </a:r>
            <a:r>
              <a:rPr lang="ru-RU" sz="1800" dirty="0" smtClean="0"/>
              <a:t> </a:t>
            </a:r>
            <a:r>
              <a:rPr lang="ru-RU" sz="1800" dirty="0" err="1" smtClean="0"/>
              <a:t>серед</a:t>
            </a:r>
            <a:r>
              <a:rPr lang="ru-RU" sz="1800" dirty="0" smtClean="0"/>
              <a:t> тлей (</a:t>
            </a:r>
            <a:r>
              <a:rPr lang="ru-RU" sz="1800" dirty="0" err="1" smtClean="0"/>
              <a:t>понад</a:t>
            </a:r>
            <a:r>
              <a:rPr lang="ru-RU" sz="1800" dirty="0" smtClean="0"/>
              <a:t> 30 </a:t>
            </a:r>
            <a:r>
              <a:rPr lang="ru-RU" sz="1800" dirty="0" err="1" smtClean="0"/>
              <a:t>видів</a:t>
            </a:r>
            <a:r>
              <a:rPr lang="ru-RU" sz="1800" dirty="0" smtClean="0"/>
              <a:t>). Для </a:t>
            </a:r>
            <a:r>
              <a:rPr lang="ru-RU" sz="1800" dirty="0" err="1" smtClean="0"/>
              <a:t>тлі</a:t>
            </a:r>
            <a:r>
              <a:rPr lang="ru-RU" sz="1800" dirty="0" smtClean="0"/>
              <a:t> характерна широка </a:t>
            </a:r>
            <a:r>
              <a:rPr lang="ru-RU" sz="1800" dirty="0" err="1" smtClean="0"/>
              <a:t>спеціалізація</a:t>
            </a:r>
            <a:r>
              <a:rPr lang="ru-RU" sz="1800" dirty="0" smtClean="0"/>
              <a:t> в </a:t>
            </a:r>
            <a:r>
              <a:rPr lang="ru-RU" sz="1800" dirty="0" err="1" smtClean="0"/>
              <a:t>перенесенні</a:t>
            </a:r>
            <a:r>
              <a:rPr lang="ru-RU" sz="1800" dirty="0" smtClean="0"/>
              <a:t> </a:t>
            </a:r>
            <a:r>
              <a:rPr lang="ru-RU" sz="1800" dirty="0" err="1" smtClean="0"/>
              <a:t>вірусів</a:t>
            </a:r>
            <a:r>
              <a:rPr lang="ru-RU" sz="1800" dirty="0" smtClean="0"/>
              <a:t>. </a:t>
            </a:r>
            <a:r>
              <a:rPr lang="ru-RU" sz="1800" dirty="0" err="1" smtClean="0"/>
              <a:t>Персикова</a:t>
            </a:r>
            <a:r>
              <a:rPr lang="ru-RU" sz="1800" dirty="0" smtClean="0"/>
              <a:t> тля, </a:t>
            </a:r>
            <a:r>
              <a:rPr lang="ru-RU" sz="1800" dirty="0" err="1" smtClean="0"/>
              <a:t>наприклад</a:t>
            </a:r>
            <a:r>
              <a:rPr lang="ru-RU" sz="1800" dirty="0" smtClean="0"/>
              <a:t>, переносить </a:t>
            </a:r>
            <a:r>
              <a:rPr lang="ru-RU" sz="1800" dirty="0" err="1" smtClean="0"/>
              <a:t>більше</a:t>
            </a:r>
            <a:r>
              <a:rPr lang="ru-RU" sz="1800" dirty="0" smtClean="0"/>
              <a:t> 20 </a:t>
            </a:r>
            <a:r>
              <a:rPr lang="ru-RU" sz="1800" dirty="0" err="1" smtClean="0"/>
              <a:t>різних</a:t>
            </a:r>
            <a:r>
              <a:rPr lang="ru-RU" sz="1800" dirty="0" smtClean="0"/>
              <a:t> </a:t>
            </a:r>
            <a:r>
              <a:rPr lang="ru-RU" sz="1800" dirty="0" err="1" smtClean="0"/>
              <a:t>вірусів</a:t>
            </a:r>
            <a:r>
              <a:rPr lang="ru-RU" sz="1800" dirty="0" smtClean="0"/>
              <a:t>. Для </a:t>
            </a:r>
            <a:r>
              <a:rPr lang="ru-RU" sz="1800" dirty="0" err="1" smtClean="0"/>
              <a:t>цикадок</a:t>
            </a:r>
            <a:r>
              <a:rPr lang="ru-RU" sz="1800" dirty="0" smtClean="0"/>
              <a:t> характерна </a:t>
            </a:r>
            <a:r>
              <a:rPr lang="ru-RU" sz="1800" dirty="0" err="1" smtClean="0"/>
              <a:t>набагато</a:t>
            </a:r>
            <a:r>
              <a:rPr lang="ru-RU" sz="1800" dirty="0" smtClean="0"/>
              <a:t> </a:t>
            </a:r>
            <a:r>
              <a:rPr lang="ru-RU" sz="1800" dirty="0" err="1" smtClean="0"/>
              <a:t>вужча</a:t>
            </a:r>
            <a:r>
              <a:rPr lang="ru-RU" sz="1800" dirty="0" smtClean="0"/>
              <a:t> </a:t>
            </a:r>
            <a:r>
              <a:rPr lang="ru-RU" sz="1800" dirty="0" err="1" smtClean="0"/>
              <a:t>специфічність</a:t>
            </a:r>
            <a:r>
              <a:rPr lang="ru-RU" sz="1800" dirty="0" smtClean="0"/>
              <a:t>. Так, темна цикада переносить </a:t>
            </a:r>
            <a:r>
              <a:rPr lang="ru-RU" sz="1800" dirty="0" err="1" smtClean="0"/>
              <a:t>тільки</a:t>
            </a:r>
            <a:r>
              <a:rPr lang="ru-RU" sz="1800" dirty="0" smtClean="0"/>
              <a:t> </a:t>
            </a:r>
            <a:r>
              <a:rPr lang="ru-RU" sz="1800" dirty="0" err="1" smtClean="0"/>
              <a:t>вірус</a:t>
            </a:r>
            <a:r>
              <a:rPr lang="ru-RU" sz="1800" dirty="0" smtClean="0"/>
              <a:t> </a:t>
            </a:r>
            <a:r>
              <a:rPr lang="ru-RU" sz="1800" dirty="0" err="1" smtClean="0"/>
              <a:t>заляльковування</a:t>
            </a:r>
            <a:r>
              <a:rPr lang="ru-RU" sz="1800" dirty="0" smtClean="0"/>
              <a:t>.</a:t>
            </a:r>
            <a:br>
              <a:rPr lang="ru-RU" sz="1800" dirty="0" smtClean="0"/>
            </a:br>
            <a:r>
              <a:rPr lang="ru-RU" sz="1800" dirty="0" err="1" smtClean="0"/>
              <a:t>Механізм</a:t>
            </a:r>
            <a:r>
              <a:rPr lang="ru-RU" sz="1800" dirty="0" smtClean="0"/>
              <a:t> </a:t>
            </a:r>
            <a:r>
              <a:rPr lang="ru-RU" sz="1800" dirty="0" err="1" smtClean="0"/>
              <a:t>перенесення</a:t>
            </a:r>
            <a:r>
              <a:rPr lang="ru-RU" sz="1800" dirty="0" smtClean="0"/>
              <a:t> </a:t>
            </a:r>
            <a:r>
              <a:rPr lang="ru-RU" sz="1800" dirty="0" err="1" smtClean="0"/>
              <a:t>комахами</a:t>
            </a:r>
            <a:r>
              <a:rPr lang="ru-RU" sz="1800" dirty="0" smtClean="0"/>
              <a:t> </a:t>
            </a:r>
            <a:r>
              <a:rPr lang="ru-RU" sz="1800" dirty="0" err="1" smtClean="0"/>
              <a:t>різних</a:t>
            </a:r>
            <a:r>
              <a:rPr lang="ru-RU" sz="1800" dirty="0" smtClean="0"/>
              <a:t> </a:t>
            </a:r>
            <a:r>
              <a:rPr lang="ru-RU" sz="1800" dirty="0" err="1" smtClean="0"/>
              <a:t>вірусів</a:t>
            </a:r>
            <a:r>
              <a:rPr lang="ru-RU" sz="1800" dirty="0" smtClean="0"/>
              <a:t> </a:t>
            </a:r>
            <a:r>
              <a:rPr lang="ru-RU" sz="1800" dirty="0" err="1" smtClean="0"/>
              <a:t>неоднаковий</a:t>
            </a:r>
            <a:r>
              <a:rPr lang="ru-RU" sz="1800" dirty="0" smtClean="0"/>
              <a:t>. За способом </a:t>
            </a:r>
            <a:r>
              <a:rPr lang="ru-RU" sz="1800" dirty="0" err="1" smtClean="0"/>
              <a:t>передачі</a:t>
            </a:r>
            <a:r>
              <a:rPr lang="ru-RU" sz="1800" dirty="0" smtClean="0"/>
              <a:t> </a:t>
            </a:r>
            <a:r>
              <a:rPr lang="ru-RU" sz="1800" dirty="0" err="1" smtClean="0"/>
              <a:t>комахами</a:t>
            </a:r>
            <a:r>
              <a:rPr lang="ru-RU" sz="1800" dirty="0" smtClean="0"/>
              <a:t> </a:t>
            </a:r>
            <a:r>
              <a:rPr lang="ru-RU" sz="1800" dirty="0" err="1" smtClean="0"/>
              <a:t>віруси</a:t>
            </a:r>
            <a:r>
              <a:rPr lang="ru-RU" sz="1800" dirty="0" smtClean="0"/>
              <a:t> </a:t>
            </a:r>
            <a:r>
              <a:rPr lang="ru-RU" sz="1800" dirty="0" err="1" smtClean="0"/>
              <a:t>ділять</a:t>
            </a:r>
            <a:r>
              <a:rPr lang="ru-RU" sz="1800" dirty="0" smtClean="0"/>
              <a:t> на </a:t>
            </a:r>
            <a:r>
              <a:rPr lang="ru-RU" sz="1800" dirty="0" err="1" smtClean="0"/>
              <a:t>дві</a:t>
            </a:r>
            <a:r>
              <a:rPr lang="ru-RU" sz="1800" dirty="0" smtClean="0"/>
              <a:t> </a:t>
            </a:r>
            <a:r>
              <a:rPr lang="ru-RU" sz="1800" dirty="0" err="1" smtClean="0"/>
              <a:t>групи</a:t>
            </a:r>
            <a:r>
              <a:rPr lang="ru-RU" sz="1800" dirty="0" smtClean="0"/>
              <a:t>: </a:t>
            </a:r>
            <a:r>
              <a:rPr lang="ru-RU" sz="1800" dirty="0" err="1" smtClean="0"/>
              <a:t>стилетні</a:t>
            </a:r>
            <a:r>
              <a:rPr lang="ru-RU" sz="1800" dirty="0" smtClean="0"/>
              <a:t> </a:t>
            </a:r>
            <a:r>
              <a:rPr lang="ru-RU" sz="1800" dirty="0" err="1" smtClean="0"/>
              <a:t>і</a:t>
            </a:r>
            <a:r>
              <a:rPr lang="ru-RU" sz="1800" dirty="0" smtClean="0"/>
              <a:t> </a:t>
            </a:r>
            <a:r>
              <a:rPr lang="ru-RU" sz="1800" dirty="0" err="1" smtClean="0"/>
              <a:t>циркулятивні</a:t>
            </a:r>
            <a:r>
              <a:rPr lang="ru-RU" sz="1800" dirty="0" smtClean="0"/>
              <a:t>. Перший </a:t>
            </a:r>
            <a:r>
              <a:rPr lang="ru-RU" sz="1800" dirty="0" err="1" smtClean="0"/>
              <a:t>спосіб</a:t>
            </a:r>
            <a:r>
              <a:rPr lang="ru-RU" sz="1800" dirty="0" smtClean="0"/>
              <a:t> </a:t>
            </a:r>
            <a:r>
              <a:rPr lang="ru-RU" sz="1800" dirty="0" err="1" smtClean="0"/>
              <a:t>перенесення</a:t>
            </a:r>
            <a:r>
              <a:rPr lang="ru-RU" sz="1800" dirty="0" smtClean="0"/>
              <a:t> </a:t>
            </a:r>
            <a:r>
              <a:rPr lang="ru-RU" sz="1800" dirty="0" err="1" smtClean="0"/>
              <a:t>характеризується</a:t>
            </a:r>
            <a:r>
              <a:rPr lang="ru-RU" sz="1800" dirty="0" smtClean="0"/>
              <a:t> </a:t>
            </a:r>
            <a:r>
              <a:rPr lang="ru-RU" sz="1800" dirty="0" err="1" smtClean="0"/>
              <a:t>тим</a:t>
            </a:r>
            <a:r>
              <a:rPr lang="ru-RU" sz="1800" dirty="0" smtClean="0"/>
              <a:t>, </a:t>
            </a:r>
            <a:r>
              <a:rPr lang="ru-RU" sz="1800" dirty="0" err="1" smtClean="0"/>
              <a:t>що</a:t>
            </a:r>
            <a:r>
              <a:rPr lang="ru-RU" sz="1800" dirty="0" smtClean="0"/>
              <a:t> </a:t>
            </a:r>
            <a:r>
              <a:rPr lang="ru-RU" sz="1800" dirty="0" err="1" smtClean="0"/>
              <a:t>після</a:t>
            </a:r>
            <a:r>
              <a:rPr lang="ru-RU" sz="1800" dirty="0" smtClean="0"/>
              <a:t> </a:t>
            </a:r>
            <a:r>
              <a:rPr lang="ru-RU" sz="1800" dirty="0" err="1" smtClean="0"/>
              <a:t>живлення</a:t>
            </a:r>
            <a:r>
              <a:rPr lang="ru-RU" sz="1800" dirty="0" smtClean="0"/>
              <a:t> на </a:t>
            </a:r>
            <a:r>
              <a:rPr lang="ru-RU" sz="1800" dirty="0" err="1" smtClean="0"/>
              <a:t>зараженій</a:t>
            </a:r>
            <a:r>
              <a:rPr lang="ru-RU" sz="1800" dirty="0" smtClean="0"/>
              <a:t> </a:t>
            </a:r>
            <a:r>
              <a:rPr lang="ru-RU" sz="1800" dirty="0" err="1" smtClean="0"/>
              <a:t>рослині</a:t>
            </a:r>
            <a:r>
              <a:rPr lang="ru-RU" sz="1800" dirty="0" smtClean="0"/>
              <a:t> </a:t>
            </a:r>
            <a:r>
              <a:rPr lang="ru-RU" sz="1800" dirty="0" err="1" smtClean="0"/>
              <a:t>комаха</a:t>
            </a:r>
            <a:r>
              <a:rPr lang="ru-RU" sz="1800" dirty="0" smtClean="0"/>
              <a:t> </a:t>
            </a:r>
            <a:r>
              <a:rPr lang="ru-RU" sz="1800" dirty="0" err="1" smtClean="0"/>
              <a:t>відразу</a:t>
            </a:r>
            <a:r>
              <a:rPr lang="ru-RU" sz="1800" dirty="0" smtClean="0"/>
              <a:t> </a:t>
            </a:r>
            <a:r>
              <a:rPr lang="ru-RU" sz="1800" dirty="0" err="1" smtClean="0"/>
              <a:t>стає</a:t>
            </a:r>
            <a:r>
              <a:rPr lang="ru-RU" sz="1800" dirty="0" smtClean="0"/>
              <a:t> </a:t>
            </a:r>
            <a:r>
              <a:rPr lang="ru-RU" sz="1800" dirty="0" err="1" smtClean="0"/>
              <a:t>вірофорною</a:t>
            </a:r>
            <a:r>
              <a:rPr lang="ru-RU" sz="1800" dirty="0" smtClean="0"/>
              <a:t>, </a:t>
            </a:r>
            <a:r>
              <a:rPr lang="ru-RU" sz="1800" dirty="0" err="1" smtClean="0"/>
              <a:t>але</a:t>
            </a:r>
            <a:r>
              <a:rPr lang="ru-RU" sz="1800" dirty="0" smtClean="0"/>
              <a:t> </a:t>
            </a:r>
            <a:r>
              <a:rPr lang="ru-RU" sz="1800" dirty="0" err="1" smtClean="0"/>
              <a:t>швидко</a:t>
            </a:r>
            <a:r>
              <a:rPr lang="ru-RU" sz="1800" dirty="0" smtClean="0"/>
              <a:t> </a:t>
            </a:r>
            <a:r>
              <a:rPr lang="ru-RU" sz="1800" dirty="0" err="1" smtClean="0"/>
              <a:t>втрачає</a:t>
            </a:r>
            <a:r>
              <a:rPr lang="ru-RU" sz="1800" dirty="0" smtClean="0"/>
              <a:t> </a:t>
            </a:r>
            <a:r>
              <a:rPr lang="ru-RU" sz="1800" dirty="0" err="1" smtClean="0"/>
              <a:t>цю</a:t>
            </a:r>
            <a:r>
              <a:rPr lang="ru-RU" sz="1800" dirty="0" smtClean="0"/>
              <a:t> </a:t>
            </a:r>
            <a:r>
              <a:rPr lang="ru-RU" sz="1800" dirty="0" err="1" smtClean="0"/>
              <a:t>властивість</a:t>
            </a:r>
            <a:r>
              <a:rPr lang="ru-RU" sz="1800" dirty="0" smtClean="0"/>
              <a:t>. До </a:t>
            </a:r>
            <a:r>
              <a:rPr lang="ru-RU" sz="1800" dirty="0" err="1" smtClean="0"/>
              <a:t>цієї</a:t>
            </a:r>
            <a:r>
              <a:rPr lang="ru-RU" sz="1800" dirty="0" smtClean="0"/>
              <a:t> </a:t>
            </a:r>
            <a:r>
              <a:rPr lang="ru-RU" sz="1800" dirty="0" err="1" smtClean="0"/>
              <a:t>групи</a:t>
            </a:r>
            <a:r>
              <a:rPr lang="ru-RU" sz="1800" dirty="0" smtClean="0"/>
              <a:t> </a:t>
            </a:r>
            <a:r>
              <a:rPr lang="ru-RU" sz="1800" dirty="0" err="1" smtClean="0"/>
              <a:t>відносяться</a:t>
            </a:r>
            <a:r>
              <a:rPr lang="ru-RU" sz="1800" dirty="0" smtClean="0"/>
              <a:t> </a:t>
            </a:r>
            <a:r>
              <a:rPr lang="ru-RU" sz="1800" dirty="0" err="1" smtClean="0"/>
              <a:t>мозаїчні</a:t>
            </a:r>
            <a:r>
              <a:rPr lang="ru-RU" sz="1800" dirty="0" smtClean="0"/>
              <a:t> </a:t>
            </a:r>
            <a:r>
              <a:rPr lang="ru-RU" sz="1800" dirty="0" err="1" smtClean="0"/>
              <a:t>віруси</a:t>
            </a:r>
            <a:r>
              <a:rPr lang="ru-RU" sz="1800" dirty="0" smtClean="0"/>
              <a:t>, </a:t>
            </a:r>
            <a:r>
              <a:rPr lang="ru-RU" sz="1800" dirty="0" err="1" smtClean="0"/>
              <a:t>які</a:t>
            </a:r>
            <a:r>
              <a:rPr lang="ru-RU" sz="1800" dirty="0" smtClean="0"/>
              <a:t> </a:t>
            </a:r>
            <a:r>
              <a:rPr lang="ru-RU" sz="1800" dirty="0" err="1" smtClean="0"/>
              <a:t>переносяться</a:t>
            </a:r>
            <a:r>
              <a:rPr lang="ru-RU" sz="1800" dirty="0" smtClean="0"/>
              <a:t> тлею (</a:t>
            </a:r>
            <a:r>
              <a:rPr lang="ru-RU" sz="1800" dirty="0" err="1" smtClean="0"/>
              <a:t>вірус</a:t>
            </a:r>
            <a:r>
              <a:rPr lang="ru-RU" sz="1800" dirty="0" smtClean="0"/>
              <a:t> </a:t>
            </a:r>
            <a:r>
              <a:rPr lang="en-US" sz="1800" dirty="0" smtClean="0"/>
              <a:t>Y </a:t>
            </a:r>
            <a:r>
              <a:rPr lang="ru-RU" sz="1800" dirty="0" err="1" smtClean="0"/>
              <a:t>картоплі</a:t>
            </a:r>
            <a:r>
              <a:rPr lang="ru-RU" sz="1800" dirty="0" smtClean="0"/>
              <a:t>, </a:t>
            </a:r>
            <a:r>
              <a:rPr lang="ru-RU" sz="1800" dirty="0" err="1" smtClean="0"/>
              <a:t>вірус</a:t>
            </a:r>
            <a:r>
              <a:rPr lang="ru-RU" sz="1800" dirty="0" smtClean="0"/>
              <a:t> </a:t>
            </a:r>
            <a:r>
              <a:rPr lang="ru-RU" sz="1800" dirty="0" err="1" smtClean="0"/>
              <a:t>огіркової</a:t>
            </a:r>
            <a:r>
              <a:rPr lang="ru-RU" sz="1800" dirty="0" smtClean="0"/>
              <a:t> </a:t>
            </a:r>
            <a:r>
              <a:rPr lang="ru-RU" sz="1800" dirty="0" err="1" smtClean="0"/>
              <a:t>мозаїки</a:t>
            </a:r>
            <a:r>
              <a:rPr lang="ru-RU" sz="1800" dirty="0" smtClean="0"/>
              <a:t>, </a:t>
            </a:r>
            <a:r>
              <a:rPr lang="ru-RU" sz="1800" dirty="0" err="1" smtClean="0"/>
              <a:t>віруси</a:t>
            </a:r>
            <a:r>
              <a:rPr lang="ru-RU" sz="1800" dirty="0" smtClean="0"/>
              <a:t> </a:t>
            </a:r>
            <a:r>
              <a:rPr lang="ru-RU" sz="1800" dirty="0" err="1" smtClean="0"/>
              <a:t>мозаїк</a:t>
            </a:r>
            <a:r>
              <a:rPr lang="ru-RU" sz="1800" dirty="0" smtClean="0"/>
              <a:t> гороху </a:t>
            </a:r>
            <a:r>
              <a:rPr lang="ru-RU" sz="1800" dirty="0" err="1" smtClean="0"/>
              <a:t>і</a:t>
            </a:r>
            <a:r>
              <a:rPr lang="ru-RU" sz="1800" dirty="0" smtClean="0"/>
              <a:t> </a:t>
            </a:r>
            <a:r>
              <a:rPr lang="ru-RU" sz="1800" dirty="0" err="1" smtClean="0"/>
              <a:t>буряка</a:t>
            </a:r>
            <a:r>
              <a:rPr lang="ru-RU" sz="1800" dirty="0" smtClean="0"/>
              <a:t>). </a:t>
            </a:r>
            <a:r>
              <a:rPr lang="ru-RU" sz="1800" dirty="0" err="1" smtClean="0"/>
              <a:t>Усередині</a:t>
            </a:r>
            <a:r>
              <a:rPr lang="ru-RU" sz="1800" dirty="0" smtClean="0"/>
              <a:t> </a:t>
            </a:r>
            <a:r>
              <a:rPr lang="ru-RU" sz="1800" dirty="0" err="1" smtClean="0"/>
              <a:t>переносників</a:t>
            </a:r>
            <a:r>
              <a:rPr lang="ru-RU" sz="1800" dirty="0" smtClean="0"/>
              <a:t> </a:t>
            </a:r>
            <a:r>
              <a:rPr lang="ru-RU" sz="1800" dirty="0" err="1" smtClean="0"/>
              <a:t>віруси</a:t>
            </a:r>
            <a:r>
              <a:rPr lang="ru-RU" sz="1800" dirty="0" smtClean="0"/>
              <a:t> </a:t>
            </a:r>
            <a:r>
              <a:rPr lang="ru-RU" sz="1800" dirty="0" err="1" smtClean="0"/>
              <a:t>цієї</a:t>
            </a:r>
            <a:r>
              <a:rPr lang="ru-RU" sz="1800" dirty="0" smtClean="0"/>
              <a:t> </a:t>
            </a:r>
            <a:r>
              <a:rPr lang="ru-RU" sz="1800" dirty="0" err="1" smtClean="0"/>
              <a:t>групи</a:t>
            </a:r>
            <a:r>
              <a:rPr lang="ru-RU" sz="1800" dirty="0" smtClean="0"/>
              <a:t> не </a:t>
            </a:r>
            <a:r>
              <a:rPr lang="ru-RU" sz="1800" dirty="0" err="1" smtClean="0"/>
              <a:t>розмножуються</a:t>
            </a:r>
            <a:r>
              <a:rPr lang="ru-RU" sz="1800" dirty="0" smtClean="0"/>
              <a:t>, а </a:t>
            </a:r>
            <a:r>
              <a:rPr lang="ru-RU" sz="1800" dirty="0" err="1" smtClean="0"/>
              <a:t>лише</a:t>
            </a:r>
            <a:r>
              <a:rPr lang="ru-RU" sz="1800" dirty="0" smtClean="0"/>
              <a:t> </a:t>
            </a:r>
            <a:r>
              <a:rPr lang="ru-RU" sz="1800" dirty="0" err="1" smtClean="0"/>
              <a:t>механічно</a:t>
            </a:r>
            <a:r>
              <a:rPr lang="ru-RU" sz="1800" dirty="0" smtClean="0"/>
              <a:t> </a:t>
            </a:r>
            <a:r>
              <a:rPr lang="ru-RU" sz="1800" dirty="0" err="1" smtClean="0"/>
              <a:t>забруднюють</a:t>
            </a:r>
            <a:r>
              <a:rPr lang="ru-RU" sz="1800" dirty="0" smtClean="0"/>
              <a:t> стилет, </a:t>
            </a:r>
            <a:r>
              <a:rPr lang="ru-RU" sz="1800" dirty="0" err="1" smtClean="0"/>
              <a:t>прилипаючи</a:t>
            </a:r>
            <a:r>
              <a:rPr lang="ru-RU" sz="1800" dirty="0" smtClean="0"/>
              <a:t> до </a:t>
            </a:r>
            <a:r>
              <a:rPr lang="ru-RU" sz="1800" dirty="0" err="1" smtClean="0"/>
              <a:t>його</a:t>
            </a:r>
            <a:r>
              <a:rPr lang="ru-RU" sz="1800" dirty="0" smtClean="0"/>
              <a:t> </a:t>
            </a:r>
            <a:r>
              <a:rPr lang="ru-RU" sz="1800" dirty="0" err="1" smtClean="0"/>
              <a:t>поверхні</a:t>
            </a:r>
            <a:r>
              <a:rPr lang="ru-RU" sz="1800" dirty="0" smtClean="0"/>
              <a:t>.</a:t>
            </a:r>
            <a:r>
              <a:rPr lang="ru-RU" sz="2400" dirty="0" smtClean="0"/>
              <a:t/>
            </a:r>
            <a:br>
              <a:rPr lang="ru-RU" sz="2400" dirty="0" smtClean="0"/>
            </a:br>
            <a:endParaRPr lang="ru-RU" sz="2400" dirty="0"/>
          </a:p>
        </p:txBody>
      </p:sp>
    </p:spTree>
  </p:cSld>
  <p:clrMapOvr>
    <a:masterClrMapping/>
  </p:clrMapOvr>
  <p:transition>
    <p:cut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r>
              <a:rPr lang="uk-UA" dirty="0" smtClean="0"/>
              <a:t>              </a:t>
            </a:r>
            <a:r>
              <a:rPr lang="uk-UA"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Тля</a:t>
            </a:r>
            <a:r>
              <a:rPr lang="uk-UA" dirty="0" smtClean="0"/>
              <a:t> </a:t>
            </a:r>
            <a:endParaRPr lang="ru-RU" dirty="0"/>
          </a:p>
        </p:txBody>
      </p:sp>
      <p:pic>
        <p:nvPicPr>
          <p:cNvPr id="4" name="Рисунок 3" descr="Без названия (10).jpg"/>
          <p:cNvPicPr>
            <a:picLocks noChangeAspect="1"/>
          </p:cNvPicPr>
          <p:nvPr/>
        </p:nvPicPr>
        <p:blipFill>
          <a:blip r:embed="rId2"/>
          <a:stretch>
            <a:fillRect/>
          </a:stretch>
        </p:blipFill>
        <p:spPr>
          <a:xfrm>
            <a:off x="500034" y="1071546"/>
            <a:ext cx="4429157" cy="5572164"/>
          </a:xfrm>
          <a:prstGeom prst="rect">
            <a:avLst/>
          </a:prstGeom>
        </p:spPr>
      </p:pic>
      <p:pic>
        <p:nvPicPr>
          <p:cNvPr id="5" name="Рисунок 4" descr="Без названия (11).jpg"/>
          <p:cNvPicPr>
            <a:picLocks noChangeAspect="1"/>
          </p:cNvPicPr>
          <p:nvPr/>
        </p:nvPicPr>
        <p:blipFill>
          <a:blip r:embed="rId3"/>
          <a:stretch>
            <a:fillRect/>
          </a:stretch>
        </p:blipFill>
        <p:spPr>
          <a:xfrm>
            <a:off x="5000628" y="1142984"/>
            <a:ext cx="3786214" cy="5286412"/>
          </a:xfrm>
          <a:prstGeom prst="rect">
            <a:avLst/>
          </a:prstGeom>
        </p:spPr>
      </p:pic>
    </p:spTree>
  </p:cSld>
  <p:clrMapOvr>
    <a:masterClrMapping/>
  </p:clrMapOvr>
  <p:transition>
    <p:wipe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85728"/>
            <a:ext cx="8501122" cy="6357982"/>
          </a:xfrm>
        </p:spPr>
        <p:txBody>
          <a:bodyPr/>
          <a:lstStyle/>
          <a:p>
            <a:endParaRPr lang="ru-RU" dirty="0"/>
          </a:p>
        </p:txBody>
      </p:sp>
      <p:pic>
        <p:nvPicPr>
          <p:cNvPr id="4" name="Рисунок 3" descr="Без названия (12).jpg"/>
          <p:cNvPicPr>
            <a:picLocks noChangeAspect="1"/>
          </p:cNvPicPr>
          <p:nvPr/>
        </p:nvPicPr>
        <p:blipFill>
          <a:blip r:embed="rId2"/>
          <a:stretch>
            <a:fillRect/>
          </a:stretch>
        </p:blipFill>
        <p:spPr>
          <a:xfrm>
            <a:off x="571472" y="2285992"/>
            <a:ext cx="2786082" cy="4286280"/>
          </a:xfrm>
          <a:prstGeom prst="rect">
            <a:avLst/>
          </a:prstGeom>
        </p:spPr>
      </p:pic>
      <p:pic>
        <p:nvPicPr>
          <p:cNvPr id="5" name="Рисунок 4" descr="18f5e2.jpg"/>
          <p:cNvPicPr>
            <a:picLocks noChangeAspect="1"/>
          </p:cNvPicPr>
          <p:nvPr/>
        </p:nvPicPr>
        <p:blipFill>
          <a:blip r:embed="rId3"/>
          <a:stretch>
            <a:fillRect/>
          </a:stretch>
        </p:blipFill>
        <p:spPr>
          <a:xfrm>
            <a:off x="3428992" y="357166"/>
            <a:ext cx="5572164" cy="6072190"/>
          </a:xfrm>
          <a:prstGeom prst="rect">
            <a:avLst/>
          </a:prstGeom>
        </p:spPr>
      </p:pic>
      <p:sp>
        <p:nvSpPr>
          <p:cNvPr id="6" name="Прямоугольник 5"/>
          <p:cNvSpPr/>
          <p:nvPr/>
        </p:nvSpPr>
        <p:spPr>
          <a:xfrm>
            <a:off x="571472" y="428604"/>
            <a:ext cx="2786082" cy="17859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uk-UA" sz="3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Тля та боротьба з  нею</a:t>
            </a:r>
            <a:endParaRPr lang="ru-RU" sz="3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down)">
                                      <p:cBhvr>
                                        <p:cTn id="1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501122" cy="6500858"/>
          </a:xfrm>
        </p:spPr>
        <p:txBody>
          <a:bodyPr/>
          <a:lstStyle/>
          <a:p>
            <a:endParaRPr lang="ru-RU" dirty="0"/>
          </a:p>
        </p:txBody>
      </p:sp>
      <p:pic>
        <p:nvPicPr>
          <p:cNvPr id="4" name="Рисунок 3" descr="1_5255039ce8c715255039ce8cae.jpg"/>
          <p:cNvPicPr>
            <a:picLocks noChangeAspect="1"/>
          </p:cNvPicPr>
          <p:nvPr/>
        </p:nvPicPr>
        <p:blipFill>
          <a:blip r:embed="rId2"/>
          <a:stretch>
            <a:fillRect/>
          </a:stretch>
        </p:blipFill>
        <p:spPr>
          <a:xfrm>
            <a:off x="428596" y="190500"/>
            <a:ext cx="8501121" cy="6667500"/>
          </a:xfrm>
          <a:prstGeom prst="rect">
            <a:avLst/>
          </a:prstGeom>
        </p:spPr>
      </p:pic>
    </p:spTree>
  </p:cSld>
  <p:clrMapOvr>
    <a:masterClrMapping/>
  </p:clrMapOvr>
  <p:transition>
    <p:cut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501122" cy="6429420"/>
          </a:xfrm>
        </p:spPr>
        <p:txBody>
          <a:bodyPr/>
          <a:lstStyle/>
          <a:p>
            <a:endParaRPr lang="ru-RU" dirty="0"/>
          </a:p>
        </p:txBody>
      </p:sp>
      <p:pic>
        <p:nvPicPr>
          <p:cNvPr id="4" name="Рисунок 3" descr="narodnyie-metodyi-borbyi-s-tlyoy-1.jpg"/>
          <p:cNvPicPr>
            <a:picLocks noChangeAspect="1"/>
          </p:cNvPicPr>
          <p:nvPr/>
        </p:nvPicPr>
        <p:blipFill>
          <a:blip r:embed="rId2"/>
          <a:stretch>
            <a:fillRect/>
          </a:stretch>
        </p:blipFill>
        <p:spPr>
          <a:xfrm>
            <a:off x="500034" y="285728"/>
            <a:ext cx="8286808" cy="6286544"/>
          </a:xfrm>
          <a:prstGeom prst="rect">
            <a:avLst/>
          </a:prstGeom>
        </p:spPr>
      </p:pic>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r>
              <a:rPr lang="ru-RU" sz="1800" b="1" dirty="0" smtClean="0"/>
              <a:t>«</a:t>
            </a:r>
            <a:r>
              <a:rPr lang="ru-RU" sz="1800" b="1" dirty="0" err="1" smtClean="0"/>
              <a:t>Пециломіцін</a:t>
            </a:r>
            <a:r>
              <a:rPr lang="ru-RU" sz="1800" b="1" dirty="0" smtClean="0"/>
              <a:t>»</a:t>
            </a:r>
            <a:r>
              <a:rPr lang="ru-RU" sz="1800" dirty="0" smtClean="0"/>
              <a:t> — </a:t>
            </a:r>
            <a:r>
              <a:rPr lang="ru-RU" sz="1800" dirty="0" err="1" smtClean="0"/>
              <a:t>це</a:t>
            </a:r>
            <a:r>
              <a:rPr lang="ru-RU" sz="1800" dirty="0" smtClean="0"/>
              <a:t> </a:t>
            </a:r>
            <a:r>
              <a:rPr lang="ru-RU" sz="1800" dirty="0" err="1" smtClean="0"/>
              <a:t>новий</a:t>
            </a:r>
            <a:r>
              <a:rPr lang="ru-RU" sz="1800" dirty="0" smtClean="0"/>
              <a:t> </a:t>
            </a:r>
            <a:r>
              <a:rPr lang="ru-RU" sz="1800" dirty="0" err="1" smtClean="0"/>
              <a:t>біотехнологічний</a:t>
            </a:r>
            <a:r>
              <a:rPr lang="ru-RU" sz="1800" dirty="0" smtClean="0"/>
              <a:t> препарат для </a:t>
            </a:r>
            <a:r>
              <a:rPr lang="ru-RU" sz="1800" dirty="0" err="1" smtClean="0"/>
              <a:t>боротьби</a:t>
            </a:r>
            <a:r>
              <a:rPr lang="ru-RU" sz="1800" dirty="0" smtClean="0"/>
              <a:t> </a:t>
            </a:r>
            <a:r>
              <a:rPr lang="ru-RU" sz="1800" dirty="0" err="1" smtClean="0"/>
              <a:t>з</a:t>
            </a:r>
            <a:r>
              <a:rPr lang="ru-RU" sz="1800" dirty="0" smtClean="0"/>
              <a:t> </a:t>
            </a:r>
            <a:r>
              <a:rPr lang="ru-RU" sz="1800" dirty="0" err="1" smtClean="0"/>
              <a:t>ґрунтовими</a:t>
            </a:r>
            <a:r>
              <a:rPr lang="ru-RU" sz="1800" dirty="0" smtClean="0"/>
              <a:t> </a:t>
            </a:r>
            <a:r>
              <a:rPr lang="ru-RU" sz="1800" dirty="0" err="1" smtClean="0"/>
              <a:t>шкідниками</a:t>
            </a:r>
            <a:r>
              <a:rPr lang="ru-RU" sz="1800" dirty="0" smtClean="0"/>
              <a:t> (нематодами, </a:t>
            </a:r>
            <a:r>
              <a:rPr lang="ru-RU" sz="1800" dirty="0" err="1" smtClean="0"/>
              <a:t>капустянками</a:t>
            </a:r>
            <a:r>
              <a:rPr lang="ru-RU" sz="1800" dirty="0" smtClean="0"/>
              <a:t>, </a:t>
            </a:r>
            <a:r>
              <a:rPr lang="ru-RU" sz="1800" dirty="0" err="1" smtClean="0"/>
              <a:t>дротяниками</a:t>
            </a:r>
            <a:r>
              <a:rPr lang="ru-RU" sz="1800" dirty="0" smtClean="0"/>
              <a:t>). </a:t>
            </a:r>
            <a:r>
              <a:rPr lang="ru-RU" sz="1800" dirty="0" err="1" smtClean="0"/>
              <a:t>Активну</a:t>
            </a:r>
            <a:r>
              <a:rPr lang="ru-RU" sz="1800" dirty="0" smtClean="0"/>
              <a:t> </a:t>
            </a:r>
            <a:r>
              <a:rPr lang="ru-RU" sz="1800" dirty="0" err="1" smtClean="0"/>
              <a:t>діючу</a:t>
            </a:r>
            <a:r>
              <a:rPr lang="ru-RU" sz="1800" dirty="0" smtClean="0"/>
              <a:t> основу препарату </a:t>
            </a:r>
            <a:r>
              <a:rPr lang="ru-RU" sz="1800" dirty="0" err="1" smtClean="0"/>
              <a:t>складають</a:t>
            </a:r>
            <a:r>
              <a:rPr lang="ru-RU" sz="1800" dirty="0" smtClean="0"/>
              <a:t> спори </a:t>
            </a:r>
            <a:r>
              <a:rPr lang="ru-RU" sz="1800" dirty="0" err="1" smtClean="0"/>
              <a:t>ентомопатогенного</a:t>
            </a:r>
            <a:r>
              <a:rPr lang="ru-RU" sz="1800" dirty="0" smtClean="0"/>
              <a:t> гриба </a:t>
            </a:r>
            <a:r>
              <a:rPr lang="ru-RU" sz="1800" dirty="0" err="1" smtClean="0"/>
              <a:t>Paecilomyces</a:t>
            </a:r>
            <a:r>
              <a:rPr lang="ru-RU" sz="1800" dirty="0" smtClean="0"/>
              <a:t> </a:t>
            </a:r>
            <a:r>
              <a:rPr lang="ru-RU" sz="1800" dirty="0" err="1" smtClean="0"/>
              <a:t>fumosoroseus</a:t>
            </a:r>
            <a:r>
              <a:rPr lang="ru-RU" sz="1800" dirty="0" smtClean="0"/>
              <a:t> (</a:t>
            </a:r>
            <a:r>
              <a:rPr lang="ru-RU" sz="1800" dirty="0" err="1" smtClean="0"/>
              <a:t>Wize</a:t>
            </a:r>
            <a:r>
              <a:rPr lang="ru-RU" sz="1800" dirty="0" smtClean="0"/>
              <a:t>) </a:t>
            </a:r>
            <a:r>
              <a:rPr lang="ru-RU" sz="1800" dirty="0" err="1" smtClean="0"/>
              <a:t>Brown</a:t>
            </a:r>
            <a:r>
              <a:rPr lang="ru-RU" sz="1800" dirty="0" smtClean="0"/>
              <a:t> </a:t>
            </a:r>
            <a:r>
              <a:rPr lang="ru-RU" sz="1800" dirty="0" err="1" smtClean="0"/>
              <a:t>et</a:t>
            </a:r>
            <a:r>
              <a:rPr lang="ru-RU" sz="1800" dirty="0" smtClean="0"/>
              <a:t> </a:t>
            </a:r>
            <a:r>
              <a:rPr lang="ru-RU" sz="1800" dirty="0" err="1" smtClean="0"/>
              <a:t>Smith</a:t>
            </a:r>
            <a:r>
              <a:rPr lang="ru-RU" sz="1800" dirty="0" smtClean="0"/>
              <a:t>. </a:t>
            </a:r>
            <a:r>
              <a:rPr lang="ru-RU" sz="1800" dirty="0" err="1" smtClean="0"/>
              <a:t>Ураження</a:t>
            </a:r>
            <a:r>
              <a:rPr lang="ru-RU" sz="1800" dirty="0" smtClean="0"/>
              <a:t> комах грибом </a:t>
            </a:r>
            <a:r>
              <a:rPr lang="ru-RU" sz="1800" dirty="0" err="1" smtClean="0"/>
              <a:t>пов’язано</a:t>
            </a:r>
            <a:r>
              <a:rPr lang="ru-RU" sz="1800" dirty="0" smtClean="0"/>
              <a:t> </a:t>
            </a:r>
            <a:r>
              <a:rPr lang="ru-RU" sz="1800" dirty="0" err="1" smtClean="0"/>
              <a:t>з</a:t>
            </a:r>
            <a:r>
              <a:rPr lang="ru-RU" sz="1800" dirty="0" smtClean="0"/>
              <a:t> </a:t>
            </a:r>
            <a:r>
              <a:rPr lang="ru-RU" sz="1800" dirty="0" err="1" smtClean="0"/>
              <a:t>проникненням</a:t>
            </a:r>
            <a:r>
              <a:rPr lang="ru-RU" sz="1800" dirty="0" smtClean="0"/>
              <a:t> </a:t>
            </a:r>
            <a:r>
              <a:rPr lang="ru-RU" sz="1800" dirty="0" err="1" smtClean="0"/>
              <a:t>гіф</a:t>
            </a:r>
            <a:r>
              <a:rPr lang="ru-RU" sz="1800" dirty="0" smtClean="0"/>
              <a:t> гриба через покриви </a:t>
            </a:r>
            <a:r>
              <a:rPr lang="ru-RU" sz="1800" dirty="0" err="1" smtClean="0"/>
              <a:t>тіла</a:t>
            </a:r>
            <a:r>
              <a:rPr lang="ru-RU" sz="1800" dirty="0" smtClean="0"/>
              <a:t> </a:t>
            </a:r>
            <a:r>
              <a:rPr lang="ru-RU" sz="1800" dirty="0" err="1" smtClean="0"/>
              <a:t>шкідника</a:t>
            </a:r>
            <a:r>
              <a:rPr lang="ru-RU" sz="1800" dirty="0" smtClean="0"/>
              <a:t>. Спо­ри гриба </a:t>
            </a:r>
            <a:r>
              <a:rPr lang="ru-RU" sz="1800" dirty="0" err="1" smtClean="0"/>
              <a:t>проростають</a:t>
            </a:r>
            <a:r>
              <a:rPr lang="ru-RU" sz="1800" dirty="0" smtClean="0"/>
              <a:t>, </a:t>
            </a:r>
            <a:r>
              <a:rPr lang="ru-RU" sz="1800" dirty="0" err="1" smtClean="0"/>
              <a:t>ростова</a:t>
            </a:r>
            <a:r>
              <a:rPr lang="ru-RU" sz="1800" dirty="0" smtClean="0"/>
              <a:t> трубка </a:t>
            </a:r>
            <a:r>
              <a:rPr lang="ru-RU" sz="1800" dirty="0" err="1" smtClean="0"/>
              <a:t>проникає</a:t>
            </a:r>
            <a:r>
              <a:rPr lang="ru-RU" sz="1800" dirty="0" smtClean="0"/>
              <a:t> в </a:t>
            </a:r>
            <a:r>
              <a:rPr lang="ru-RU" sz="1800" dirty="0" err="1" smtClean="0"/>
              <a:t>тіло</a:t>
            </a:r>
            <a:r>
              <a:rPr lang="ru-RU" sz="1800" dirty="0" smtClean="0"/>
              <a:t> </a:t>
            </a:r>
            <a:r>
              <a:rPr lang="ru-RU" sz="1800" dirty="0" err="1" smtClean="0"/>
              <a:t>комахи</a:t>
            </a:r>
            <a:r>
              <a:rPr lang="ru-RU" sz="1800" dirty="0" smtClean="0"/>
              <a:t>. </a:t>
            </a:r>
            <a:r>
              <a:rPr lang="ru-RU" sz="1800" dirty="0" err="1" smtClean="0"/>
              <a:t>Клітини</a:t>
            </a:r>
            <a:r>
              <a:rPr lang="ru-RU" sz="1800" dirty="0" smtClean="0"/>
              <a:t> гриба </a:t>
            </a:r>
            <a:r>
              <a:rPr lang="ru-RU" sz="1800" dirty="0" err="1" smtClean="0"/>
              <a:t>розмножуються</a:t>
            </a:r>
            <a:r>
              <a:rPr lang="ru-RU" sz="1800" dirty="0" smtClean="0"/>
              <a:t> </a:t>
            </a:r>
            <a:r>
              <a:rPr lang="ru-RU" sz="1800" dirty="0" err="1" smtClean="0"/>
              <a:t>і</a:t>
            </a:r>
            <a:r>
              <a:rPr lang="ru-RU" sz="1800" dirty="0" smtClean="0"/>
              <a:t> </a:t>
            </a:r>
            <a:r>
              <a:rPr lang="ru-RU" sz="1800" dirty="0" err="1" smtClean="0"/>
              <a:t>поширюються</a:t>
            </a:r>
            <a:r>
              <a:rPr lang="ru-RU" sz="1800" dirty="0" smtClean="0"/>
              <a:t> по </a:t>
            </a:r>
            <a:r>
              <a:rPr lang="ru-RU" sz="1800" dirty="0" err="1" smtClean="0"/>
              <a:t>гемолімфі</a:t>
            </a:r>
            <a:r>
              <a:rPr lang="ru-RU" sz="1800" dirty="0" smtClean="0"/>
              <a:t>, </a:t>
            </a:r>
            <a:r>
              <a:rPr lang="ru-RU" sz="1800" dirty="0" err="1" smtClean="0"/>
              <a:t>заповнюючи</a:t>
            </a:r>
            <a:r>
              <a:rPr lang="ru-RU" sz="1800" dirty="0" smtClean="0"/>
              <a:t> всю </a:t>
            </a:r>
            <a:r>
              <a:rPr lang="ru-RU" sz="1800" dirty="0" err="1" smtClean="0"/>
              <a:t>порожнину</a:t>
            </a:r>
            <a:r>
              <a:rPr lang="ru-RU" sz="1800" dirty="0" smtClean="0"/>
              <a:t> </a:t>
            </a:r>
            <a:r>
              <a:rPr lang="ru-RU" sz="1800" dirty="0" err="1" smtClean="0"/>
              <a:t>тіла</a:t>
            </a:r>
            <a:r>
              <a:rPr lang="ru-RU" sz="1800" dirty="0" smtClean="0"/>
              <a:t>. Хвора </a:t>
            </a:r>
            <a:r>
              <a:rPr lang="ru-RU" sz="1800" dirty="0" err="1" smtClean="0"/>
              <a:t>комаха</a:t>
            </a:r>
            <a:r>
              <a:rPr lang="ru-RU" sz="1800" dirty="0" smtClean="0"/>
              <a:t> </a:t>
            </a:r>
            <a:r>
              <a:rPr lang="ru-RU" sz="1800" dirty="0" err="1" smtClean="0"/>
              <a:t>втрачає</a:t>
            </a:r>
            <a:r>
              <a:rPr lang="ru-RU" sz="1800" dirty="0" smtClean="0"/>
              <a:t> </a:t>
            </a:r>
            <a:r>
              <a:rPr lang="ru-RU" sz="1800" dirty="0" err="1" smtClean="0"/>
              <a:t>активність</a:t>
            </a:r>
            <a:r>
              <a:rPr lang="ru-RU" sz="1800" dirty="0" smtClean="0"/>
              <a:t> </a:t>
            </a:r>
            <a:r>
              <a:rPr lang="ru-RU" sz="1800" dirty="0" err="1" smtClean="0"/>
              <a:t>і</a:t>
            </a:r>
            <a:r>
              <a:rPr lang="ru-RU" sz="1800" dirty="0" smtClean="0"/>
              <a:t> </a:t>
            </a:r>
            <a:r>
              <a:rPr lang="ru-RU" sz="1800" dirty="0" err="1" smtClean="0"/>
              <a:t>апетит</a:t>
            </a:r>
            <a:r>
              <a:rPr lang="ru-RU" sz="1800" dirty="0" smtClean="0"/>
              <a:t>. </a:t>
            </a:r>
            <a:r>
              <a:rPr lang="ru-RU" sz="1800" dirty="0" err="1" smtClean="0"/>
              <a:t>Після</a:t>
            </a:r>
            <a:r>
              <a:rPr lang="ru-RU" sz="1800" dirty="0" smtClean="0"/>
              <a:t> </a:t>
            </a:r>
            <a:r>
              <a:rPr lang="ru-RU" sz="1800" dirty="0" err="1" smtClean="0"/>
              <a:t>загибелі</a:t>
            </a:r>
            <a:r>
              <a:rPr lang="ru-RU" sz="1800" dirty="0" smtClean="0"/>
              <a:t> </a:t>
            </a:r>
            <a:r>
              <a:rPr lang="ru-RU" sz="1800" dirty="0" err="1" smtClean="0"/>
              <a:t>тіло</a:t>
            </a:r>
            <a:r>
              <a:rPr lang="ru-RU" sz="1800" dirty="0" smtClean="0"/>
              <a:t> </a:t>
            </a:r>
            <a:r>
              <a:rPr lang="ru-RU" sz="1800" dirty="0" err="1" smtClean="0"/>
              <a:t>комахи</a:t>
            </a:r>
            <a:r>
              <a:rPr lang="ru-RU" sz="1800" dirty="0" smtClean="0"/>
              <a:t> </a:t>
            </a:r>
            <a:r>
              <a:rPr lang="ru-RU" sz="1800" dirty="0" err="1" smtClean="0"/>
              <a:t>стає</a:t>
            </a:r>
            <a:r>
              <a:rPr lang="ru-RU" sz="1800" dirty="0" smtClean="0"/>
              <a:t> </a:t>
            </a:r>
            <a:r>
              <a:rPr lang="ru-RU" sz="1800" dirty="0" err="1" smtClean="0"/>
              <a:t>жорстким</a:t>
            </a:r>
            <a:r>
              <a:rPr lang="ru-RU" sz="1800" dirty="0" smtClean="0"/>
              <a:t> </a:t>
            </a:r>
            <a:r>
              <a:rPr lang="ru-RU" sz="1800" dirty="0" err="1" smtClean="0"/>
              <a:t>і</a:t>
            </a:r>
            <a:r>
              <a:rPr lang="ru-RU" sz="1800" dirty="0" smtClean="0"/>
              <a:t> </a:t>
            </a:r>
            <a:r>
              <a:rPr lang="ru-RU" sz="1800" dirty="0" err="1" smtClean="0"/>
              <a:t>муміфікованим</a:t>
            </a:r>
            <a:r>
              <a:rPr lang="ru-RU" sz="1800" dirty="0" smtClean="0"/>
              <a:t>, </a:t>
            </a:r>
            <a:r>
              <a:rPr lang="ru-RU" sz="1800" dirty="0" err="1" smtClean="0"/>
              <a:t>заповнюючись</a:t>
            </a:r>
            <a:r>
              <a:rPr lang="ru-RU" sz="1800" dirty="0" smtClean="0"/>
              <a:t> </a:t>
            </a:r>
            <a:r>
              <a:rPr lang="ru-RU" sz="1800" dirty="0" err="1" smtClean="0"/>
              <a:t>міцелієм</a:t>
            </a:r>
            <a:r>
              <a:rPr lang="ru-RU" sz="1800" dirty="0" smtClean="0"/>
              <a:t> гриба. Спори, </a:t>
            </a:r>
            <a:r>
              <a:rPr lang="ru-RU" sz="1800" dirty="0" err="1" smtClean="0"/>
              <a:t>які</a:t>
            </a:r>
            <a:r>
              <a:rPr lang="ru-RU" sz="1800" dirty="0" smtClean="0"/>
              <a:t> </a:t>
            </a:r>
            <a:r>
              <a:rPr lang="ru-RU" sz="1800" dirty="0" err="1" smtClean="0"/>
              <a:t>формуються</a:t>
            </a:r>
            <a:r>
              <a:rPr lang="ru-RU" sz="1800" dirty="0" smtClean="0"/>
              <a:t>, </a:t>
            </a:r>
            <a:r>
              <a:rPr lang="ru-RU" sz="1800" dirty="0" err="1" smtClean="0"/>
              <a:t>є</a:t>
            </a:r>
            <a:r>
              <a:rPr lang="ru-RU" sz="1800" dirty="0" smtClean="0"/>
              <a:t> </a:t>
            </a:r>
            <a:r>
              <a:rPr lang="ru-RU" sz="1800" dirty="0" err="1" smtClean="0"/>
              <a:t>джерелом</a:t>
            </a:r>
            <a:r>
              <a:rPr lang="ru-RU" sz="1800" dirty="0" smtClean="0"/>
              <a:t> </a:t>
            </a:r>
            <a:r>
              <a:rPr lang="ru-RU" sz="1800" dirty="0" err="1" smtClean="0"/>
              <a:t>вторинної</a:t>
            </a:r>
            <a:r>
              <a:rPr lang="ru-RU" sz="1800" dirty="0" smtClean="0"/>
              <a:t> </a:t>
            </a:r>
            <a:r>
              <a:rPr lang="ru-RU" sz="1800" dirty="0" err="1" smtClean="0"/>
              <a:t>інфекції</a:t>
            </a:r>
            <a:r>
              <a:rPr lang="ru-RU" sz="1800" dirty="0" smtClean="0"/>
              <a:t> в </a:t>
            </a:r>
            <a:r>
              <a:rPr lang="ru-RU" sz="1800" dirty="0" err="1" smtClean="0"/>
              <a:t>популяції</a:t>
            </a:r>
            <a:r>
              <a:rPr lang="ru-RU" sz="1800" dirty="0" smtClean="0"/>
              <a:t> </a:t>
            </a:r>
            <a:r>
              <a:rPr lang="ru-RU" sz="1800" dirty="0" err="1" smtClean="0"/>
              <a:t>шкідника</a:t>
            </a:r>
            <a:r>
              <a:rPr lang="ru-RU" sz="1800" dirty="0" smtClean="0"/>
              <a:t>. «</a:t>
            </a:r>
            <a:r>
              <a:rPr lang="ru-RU" sz="1800" dirty="0" err="1" smtClean="0"/>
              <a:t>Пециломіцін</a:t>
            </a:r>
            <a:r>
              <a:rPr lang="ru-RU" sz="1800" dirty="0" smtClean="0"/>
              <a:t>» </a:t>
            </a:r>
            <a:r>
              <a:rPr lang="ru-RU" sz="1800" dirty="0" err="1" smtClean="0"/>
              <a:t>екологічно</a:t>
            </a:r>
            <a:r>
              <a:rPr lang="ru-RU" sz="1800" dirty="0" smtClean="0"/>
              <a:t> </a:t>
            </a:r>
            <a:r>
              <a:rPr lang="ru-RU" sz="1800" dirty="0" err="1" smtClean="0"/>
              <a:t>безпечний</a:t>
            </a:r>
            <a:r>
              <a:rPr lang="ru-RU" sz="1800" dirty="0" smtClean="0"/>
              <a:t> та </a:t>
            </a:r>
            <a:r>
              <a:rPr lang="ru-RU" sz="1800" dirty="0" err="1" smtClean="0"/>
              <a:t>має</a:t>
            </a:r>
            <a:r>
              <a:rPr lang="ru-RU" sz="1800" dirty="0" smtClean="0"/>
              <a:t> </a:t>
            </a:r>
            <a:r>
              <a:rPr lang="ru-RU" sz="1800" dirty="0" err="1" smtClean="0"/>
              <a:t>високу</a:t>
            </a:r>
            <a:r>
              <a:rPr lang="ru-RU" sz="1800" dirty="0" smtClean="0"/>
              <a:t> </a:t>
            </a:r>
            <a:r>
              <a:rPr lang="ru-RU" sz="1800" dirty="0" err="1" smtClean="0"/>
              <a:t>біологічну</a:t>
            </a:r>
            <a:r>
              <a:rPr lang="ru-RU" sz="1800" dirty="0" smtClean="0"/>
              <a:t> </a:t>
            </a:r>
            <a:r>
              <a:rPr lang="ru-RU" sz="1800" dirty="0" err="1" smtClean="0"/>
              <a:t>активність</a:t>
            </a:r>
            <a:r>
              <a:rPr lang="ru-RU" sz="1800" dirty="0" smtClean="0"/>
              <a:t>, не </a:t>
            </a:r>
            <a:r>
              <a:rPr lang="ru-RU" sz="1800" dirty="0" err="1" smtClean="0"/>
              <a:t>фітотоксичний</a:t>
            </a:r>
            <a:r>
              <a:rPr lang="ru-RU" sz="1800" dirty="0" smtClean="0"/>
              <a:t> </a:t>
            </a:r>
            <a:r>
              <a:rPr lang="ru-RU" sz="1800" dirty="0" err="1" smtClean="0"/>
              <a:t>і</a:t>
            </a:r>
            <a:r>
              <a:rPr lang="ru-RU" sz="1800" dirty="0" smtClean="0"/>
              <a:t> </a:t>
            </a:r>
            <a:r>
              <a:rPr lang="ru-RU" sz="1800" dirty="0" err="1" smtClean="0"/>
              <a:t>не</a:t>
            </a:r>
            <a:r>
              <a:rPr lang="ru-RU" sz="1800" dirty="0" smtClean="0"/>
              <a:t> </a:t>
            </a:r>
            <a:r>
              <a:rPr lang="ru-RU" sz="1800" dirty="0" err="1" smtClean="0"/>
              <a:t>шкідливий</a:t>
            </a:r>
            <a:r>
              <a:rPr lang="ru-RU" sz="1800" dirty="0" smtClean="0"/>
              <a:t> для </a:t>
            </a:r>
            <a:r>
              <a:rPr lang="ru-RU" sz="1800" dirty="0" err="1" smtClean="0"/>
              <a:t>тварин</a:t>
            </a:r>
            <a:r>
              <a:rPr lang="ru-RU" sz="1800" dirty="0" smtClean="0"/>
              <a:t> та </a:t>
            </a:r>
            <a:r>
              <a:rPr lang="ru-RU" sz="1800" dirty="0" err="1" smtClean="0"/>
              <a:t>корисних</a:t>
            </a:r>
            <a:r>
              <a:rPr lang="ru-RU" sz="1800" dirty="0" smtClean="0"/>
              <a:t> комах, не </a:t>
            </a:r>
            <a:r>
              <a:rPr lang="ru-RU" sz="1800" dirty="0" err="1" smtClean="0"/>
              <a:t>накопичується</a:t>
            </a:r>
            <a:r>
              <a:rPr lang="ru-RU" sz="1800" dirty="0" smtClean="0"/>
              <a:t> в </a:t>
            </a:r>
            <a:r>
              <a:rPr lang="ru-RU" sz="1800" dirty="0" err="1" smtClean="0"/>
              <a:t>продукції</a:t>
            </a:r>
            <a:r>
              <a:rPr lang="ru-RU" sz="1800" dirty="0" smtClean="0"/>
              <a:t> та </a:t>
            </a:r>
            <a:r>
              <a:rPr lang="ru-RU" sz="1800" dirty="0" err="1" smtClean="0"/>
              <a:t>навколишньому</a:t>
            </a:r>
            <a:r>
              <a:rPr lang="ru-RU" sz="1800" dirty="0" smtClean="0"/>
              <a:t> </a:t>
            </a:r>
            <a:r>
              <a:rPr lang="ru-RU" sz="1800" dirty="0" err="1" smtClean="0"/>
              <a:t>середовищі</a:t>
            </a:r>
            <a:r>
              <a:rPr lang="ru-RU" sz="1800" dirty="0" smtClean="0"/>
              <a:t>, </a:t>
            </a:r>
            <a:r>
              <a:rPr lang="ru-RU" sz="1800" dirty="0" err="1" smtClean="0"/>
              <a:t>продукція</a:t>
            </a:r>
            <a:r>
              <a:rPr lang="ru-RU" sz="1800" dirty="0" smtClean="0"/>
              <a:t> </a:t>
            </a:r>
            <a:r>
              <a:rPr lang="ru-RU" sz="1800" dirty="0" err="1" smtClean="0"/>
              <a:t>може</a:t>
            </a:r>
            <a:r>
              <a:rPr lang="ru-RU" sz="1800" dirty="0" smtClean="0"/>
              <a:t> </a:t>
            </a:r>
            <a:r>
              <a:rPr lang="ru-RU" sz="1800" dirty="0" err="1" smtClean="0"/>
              <a:t>використовуватися</a:t>
            </a:r>
            <a:r>
              <a:rPr lang="ru-RU" sz="1800" dirty="0" smtClean="0"/>
              <a:t> в </a:t>
            </a:r>
            <a:r>
              <a:rPr lang="ru-RU" sz="1800" dirty="0" err="1" smtClean="0"/>
              <a:t>дієтичному</a:t>
            </a:r>
            <a:r>
              <a:rPr lang="ru-RU" sz="1800" dirty="0" smtClean="0"/>
              <a:t> та </a:t>
            </a:r>
            <a:r>
              <a:rPr lang="ru-RU" sz="1800" dirty="0" err="1" smtClean="0"/>
              <a:t>дитячому</a:t>
            </a:r>
            <a:r>
              <a:rPr lang="ru-RU" sz="1800" dirty="0" smtClean="0"/>
              <a:t> </a:t>
            </a:r>
            <a:r>
              <a:rPr lang="ru-RU" sz="1800" dirty="0" err="1" smtClean="0"/>
              <a:t>харчуванні</a:t>
            </a:r>
            <a:r>
              <a:rPr lang="ru-RU" sz="1800" dirty="0" smtClean="0"/>
              <a:t>.</a:t>
            </a:r>
            <a:br>
              <a:rPr lang="ru-RU" sz="1800" dirty="0" smtClean="0"/>
            </a:br>
            <a:r>
              <a:rPr lang="ru-RU" dirty="0" smtClean="0"/>
              <a:t/>
            </a:r>
            <a:br>
              <a:rPr lang="ru-RU" dirty="0" smtClean="0"/>
            </a:br>
            <a:r>
              <a:rPr lang="ru-RU" dirty="0" smtClean="0"/>
              <a:t/>
            </a:r>
            <a:br>
              <a:rPr lang="ru-RU" dirty="0" smtClean="0"/>
            </a:br>
            <a:r>
              <a:rPr lang="ru-RU" dirty="0" smtClean="0"/>
              <a:t/>
            </a:r>
            <a:br>
              <a:rPr lang="ru-RU" dirty="0" smtClean="0"/>
            </a:br>
            <a:r>
              <a:rPr lang="ru-RU" dirty="0" smtClean="0"/>
              <a:t/>
            </a:r>
            <a:br>
              <a:rPr lang="ru-RU" dirty="0" smtClean="0"/>
            </a:br>
            <a:endParaRPr lang="ru-RU" dirty="0"/>
          </a:p>
        </p:txBody>
      </p:sp>
      <p:pic>
        <p:nvPicPr>
          <p:cNvPr id="4" name="Рисунок 3" descr="19783.jpg"/>
          <p:cNvPicPr>
            <a:picLocks noChangeAspect="1"/>
          </p:cNvPicPr>
          <p:nvPr/>
        </p:nvPicPr>
        <p:blipFill>
          <a:blip r:embed="rId2"/>
          <a:stretch>
            <a:fillRect/>
          </a:stretch>
        </p:blipFill>
        <p:spPr>
          <a:xfrm>
            <a:off x="428596" y="4143380"/>
            <a:ext cx="5857916" cy="2571768"/>
          </a:xfrm>
          <a:prstGeom prst="rect">
            <a:avLst/>
          </a:prstGeom>
          <a:ln>
            <a:noFill/>
          </a:ln>
          <a:effectLst>
            <a:softEdge rad="112500"/>
          </a:effectLst>
        </p:spPr>
      </p:pic>
    </p:spTree>
  </p:cSld>
  <p:clrMapOvr>
    <a:masterClrMapping/>
  </p:clrMapOvr>
  <p:transition>
    <p:cut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endParaRPr lang="ru-RU" dirty="0"/>
          </a:p>
        </p:txBody>
      </p:sp>
      <p:pic>
        <p:nvPicPr>
          <p:cNvPr id="4" name="Рисунок 3" descr="im_492.jpg"/>
          <p:cNvPicPr>
            <a:picLocks noChangeAspect="1"/>
          </p:cNvPicPr>
          <p:nvPr/>
        </p:nvPicPr>
        <p:blipFill>
          <a:blip r:embed="rId2"/>
          <a:stretch>
            <a:fillRect/>
          </a:stretch>
        </p:blipFill>
        <p:spPr>
          <a:xfrm>
            <a:off x="571472" y="428604"/>
            <a:ext cx="7929618" cy="6143668"/>
          </a:xfrm>
          <a:prstGeom prst="rect">
            <a:avLst/>
          </a:prstGeom>
        </p:spPr>
      </p:pic>
    </p:spTree>
  </p:cSld>
  <p:clrMapOvr>
    <a:masterClrMapping/>
  </p:clrMapOvr>
  <p:transition>
    <p:wipe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85728"/>
            <a:ext cx="8429684" cy="6357982"/>
          </a:xfrm>
        </p:spPr>
        <p:txBody>
          <a:bodyPr/>
          <a:lstStyle/>
          <a:p>
            <a:endParaRPr lang="ru-RU" dirty="0"/>
          </a:p>
        </p:txBody>
      </p:sp>
      <p:pic>
        <p:nvPicPr>
          <p:cNvPr id="4" name="Рисунок 3" descr="292_content_page.png"/>
          <p:cNvPicPr>
            <a:picLocks noChangeAspect="1"/>
          </p:cNvPicPr>
          <p:nvPr/>
        </p:nvPicPr>
        <p:blipFill>
          <a:blip r:embed="rId2"/>
          <a:stretch>
            <a:fillRect/>
          </a:stretch>
        </p:blipFill>
        <p:spPr>
          <a:xfrm>
            <a:off x="500034" y="285728"/>
            <a:ext cx="8358246" cy="6286544"/>
          </a:xfrm>
          <a:prstGeom prst="rect">
            <a:avLst/>
          </a:prstGeom>
        </p:spPr>
      </p:pic>
    </p:spTree>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r>
              <a:rPr lang="ru-RU" sz="1800" dirty="0" err="1" smtClean="0"/>
              <a:t>Циркулятивні</a:t>
            </a:r>
            <a:r>
              <a:rPr lang="ru-RU" sz="1800" dirty="0" smtClean="0"/>
              <a:t> </a:t>
            </a:r>
            <a:r>
              <a:rPr lang="ru-RU" sz="1800" dirty="0" err="1" smtClean="0"/>
              <a:t>віруси</a:t>
            </a:r>
            <a:r>
              <a:rPr lang="ru-RU" sz="1800" dirty="0" smtClean="0"/>
              <a:t> </a:t>
            </a:r>
            <a:r>
              <a:rPr lang="ru-RU" sz="1800" dirty="0" err="1" smtClean="0"/>
              <a:t>характеризуються</a:t>
            </a:r>
            <a:r>
              <a:rPr lang="ru-RU" sz="1800" dirty="0" smtClean="0"/>
              <a:t> </a:t>
            </a:r>
            <a:r>
              <a:rPr lang="ru-RU" sz="1800" dirty="0" err="1" smtClean="0"/>
              <a:t>тим</a:t>
            </a:r>
            <a:r>
              <a:rPr lang="ru-RU" sz="1800" dirty="0" smtClean="0"/>
              <a:t>, </a:t>
            </a:r>
            <a:r>
              <a:rPr lang="ru-RU" sz="1800" dirty="0" err="1" smtClean="0"/>
              <a:t>що</a:t>
            </a:r>
            <a:r>
              <a:rPr lang="ru-RU" sz="1800" dirty="0" smtClean="0"/>
              <a:t> </a:t>
            </a:r>
            <a:r>
              <a:rPr lang="ru-RU" sz="1800" dirty="0" err="1" smtClean="0"/>
              <a:t>комаха</a:t>
            </a:r>
            <a:r>
              <a:rPr lang="ru-RU" sz="1800" dirty="0" smtClean="0"/>
              <a:t> </a:t>
            </a:r>
            <a:r>
              <a:rPr lang="ru-RU" sz="1800" dirty="0" err="1" smtClean="0"/>
              <a:t>набуває</a:t>
            </a:r>
            <a:r>
              <a:rPr lang="ru-RU" sz="1800" dirty="0" smtClean="0"/>
              <a:t> </a:t>
            </a:r>
            <a:r>
              <a:rPr lang="ru-RU" sz="1800" dirty="0" err="1" smtClean="0"/>
              <a:t>здатність</a:t>
            </a:r>
            <a:r>
              <a:rPr lang="ru-RU" sz="1800" dirty="0" smtClean="0"/>
              <a:t> </a:t>
            </a:r>
            <a:r>
              <a:rPr lang="ru-RU" sz="1800" dirty="0" err="1" smtClean="0"/>
              <a:t>переносити</a:t>
            </a:r>
            <a:r>
              <a:rPr lang="ru-RU" sz="1800" dirty="0" smtClean="0"/>
              <a:t> </a:t>
            </a:r>
            <a:r>
              <a:rPr lang="ru-RU" sz="1800" dirty="0" err="1" smtClean="0"/>
              <a:t>вірус</a:t>
            </a:r>
            <a:r>
              <a:rPr lang="ru-RU" sz="1800" dirty="0" smtClean="0"/>
              <a:t> не </a:t>
            </a:r>
            <a:r>
              <a:rPr lang="ru-RU" sz="1800" dirty="0" err="1" smtClean="0"/>
              <a:t>відразу</a:t>
            </a:r>
            <a:r>
              <a:rPr lang="ru-RU" sz="1800" dirty="0" smtClean="0"/>
              <a:t> </a:t>
            </a:r>
            <a:r>
              <a:rPr lang="ru-RU" sz="1800" dirty="0" err="1" smtClean="0"/>
              <a:t>після</a:t>
            </a:r>
            <a:r>
              <a:rPr lang="ru-RU" sz="1800" dirty="0" smtClean="0"/>
              <a:t> </a:t>
            </a:r>
            <a:r>
              <a:rPr lang="ru-RU" sz="1800" dirty="0" err="1" smtClean="0"/>
              <a:t>живлення</a:t>
            </a:r>
            <a:r>
              <a:rPr lang="ru-RU" sz="1800" dirty="0" smtClean="0"/>
              <a:t> на </a:t>
            </a:r>
            <a:r>
              <a:rPr lang="ru-RU" sz="1800" dirty="0" err="1" smtClean="0"/>
              <a:t>хворій</a:t>
            </a:r>
            <a:r>
              <a:rPr lang="ru-RU" sz="1800" dirty="0" smtClean="0"/>
              <a:t> </a:t>
            </a:r>
            <a:r>
              <a:rPr lang="ru-RU" sz="1800" dirty="0" err="1" smtClean="0"/>
              <a:t>рослині</a:t>
            </a:r>
            <a:r>
              <a:rPr lang="ru-RU" sz="1800" dirty="0" smtClean="0"/>
              <a:t>, </a:t>
            </a:r>
            <a:r>
              <a:rPr lang="ru-RU" sz="1800" dirty="0" err="1" smtClean="0"/>
              <a:t>але</a:t>
            </a:r>
            <a:r>
              <a:rPr lang="ru-RU" sz="1800" dirty="0" smtClean="0"/>
              <a:t> </a:t>
            </a:r>
            <a:r>
              <a:rPr lang="ru-RU" sz="1800" dirty="0" err="1" smtClean="0"/>
              <a:t>довго</a:t>
            </a:r>
            <a:r>
              <a:rPr lang="ru-RU" sz="1800" dirty="0" smtClean="0"/>
              <a:t>, </a:t>
            </a:r>
            <a:r>
              <a:rPr lang="ru-RU" sz="1800" dirty="0" err="1" smtClean="0"/>
              <a:t>іноді</a:t>
            </a:r>
            <a:r>
              <a:rPr lang="ru-RU" sz="1800" dirty="0" smtClean="0"/>
              <a:t> все </a:t>
            </a:r>
            <a:r>
              <a:rPr lang="ru-RU" sz="1800" dirty="0" err="1" smtClean="0"/>
              <a:t>життя</a:t>
            </a:r>
            <a:r>
              <a:rPr lang="ru-RU" sz="1800" dirty="0" smtClean="0"/>
              <a:t> </a:t>
            </a:r>
            <a:r>
              <a:rPr lang="ru-RU" sz="1800" dirty="0" err="1" smtClean="0"/>
              <a:t>залишається</a:t>
            </a:r>
            <a:r>
              <a:rPr lang="ru-RU" sz="1800" dirty="0" smtClean="0"/>
              <a:t> </a:t>
            </a:r>
            <a:r>
              <a:rPr lang="ru-RU" sz="1800" dirty="0" err="1" smtClean="0"/>
              <a:t>вірофорною</a:t>
            </a:r>
            <a:r>
              <a:rPr lang="ru-RU" sz="1800" dirty="0" smtClean="0"/>
              <a:t>. </a:t>
            </a:r>
            <a:r>
              <a:rPr lang="ru-RU" sz="1800" dirty="0" err="1" smtClean="0"/>
              <a:t>Більшість</a:t>
            </a:r>
            <a:r>
              <a:rPr lang="ru-RU" sz="1800" dirty="0" smtClean="0"/>
              <a:t> </a:t>
            </a:r>
            <a:r>
              <a:rPr lang="ru-RU" sz="1800" dirty="0" err="1" smtClean="0"/>
              <a:t>цих</a:t>
            </a:r>
            <a:r>
              <a:rPr lang="ru-RU" sz="1800" dirty="0" smtClean="0"/>
              <a:t> </a:t>
            </a:r>
            <a:r>
              <a:rPr lang="ru-RU" sz="1800" dirty="0" err="1" smtClean="0"/>
              <a:t>вірусів</a:t>
            </a:r>
            <a:r>
              <a:rPr lang="ru-RU" sz="1800" dirty="0" smtClean="0"/>
              <a:t> </a:t>
            </a:r>
            <a:r>
              <a:rPr lang="ru-RU" sz="1800" dirty="0" err="1" smtClean="0"/>
              <a:t>відноситься</a:t>
            </a:r>
            <a:r>
              <a:rPr lang="ru-RU" sz="1800" dirty="0" smtClean="0"/>
              <a:t> до </a:t>
            </a:r>
            <a:r>
              <a:rPr lang="ru-RU" sz="1800" dirty="0" err="1" smtClean="0"/>
              <a:t>жовтяничної</a:t>
            </a:r>
            <a:r>
              <a:rPr lang="ru-RU" sz="1800" dirty="0" smtClean="0"/>
              <a:t> </a:t>
            </a:r>
            <a:r>
              <a:rPr lang="ru-RU" sz="1800" dirty="0" err="1" smtClean="0"/>
              <a:t>групи</a:t>
            </a:r>
            <a:r>
              <a:rPr lang="ru-RU" sz="1800" dirty="0" smtClean="0"/>
              <a:t> </a:t>
            </a:r>
            <a:r>
              <a:rPr lang="ru-RU" sz="1800" dirty="0" err="1" smtClean="0"/>
              <a:t>і</a:t>
            </a:r>
            <a:r>
              <a:rPr lang="ru-RU" sz="1800" dirty="0" smtClean="0"/>
              <a:t> </a:t>
            </a:r>
            <a:r>
              <a:rPr lang="ru-RU" sz="1800" dirty="0" err="1" smtClean="0"/>
              <a:t>передаються</a:t>
            </a:r>
            <a:r>
              <a:rPr lang="ru-RU" sz="1800" dirty="0" smtClean="0"/>
              <a:t> </a:t>
            </a:r>
            <a:r>
              <a:rPr lang="ru-RU" sz="1800" dirty="0" err="1" smtClean="0"/>
              <a:t>цикадками</a:t>
            </a:r>
            <a:r>
              <a:rPr lang="ru-RU" sz="1800" dirty="0" smtClean="0"/>
              <a:t>, </a:t>
            </a:r>
            <a:r>
              <a:rPr lang="ru-RU" sz="1800" dirty="0" err="1" smtClean="0"/>
              <a:t>рідше</a:t>
            </a:r>
            <a:r>
              <a:rPr lang="ru-RU" sz="1800" dirty="0" smtClean="0"/>
              <a:t> тлями, </a:t>
            </a:r>
            <a:r>
              <a:rPr lang="ru-RU" sz="1800" dirty="0" err="1" smtClean="0"/>
              <a:t>тріпсами</a:t>
            </a:r>
            <a:r>
              <a:rPr lang="ru-RU" sz="1800" dirty="0" smtClean="0"/>
              <a:t>, </a:t>
            </a:r>
            <a:r>
              <a:rPr lang="ru-RU" sz="1800" dirty="0" err="1" smtClean="0"/>
              <a:t>білокрилками</a:t>
            </a:r>
            <a:r>
              <a:rPr lang="ru-RU" sz="1800" dirty="0" smtClean="0"/>
              <a:t>. </a:t>
            </a:r>
            <a:r>
              <a:rPr lang="ru-RU" sz="1800" dirty="0" err="1" smtClean="0"/>
              <a:t>Всі</a:t>
            </a:r>
            <a:r>
              <a:rPr lang="ru-RU" sz="1800" dirty="0" smtClean="0"/>
              <a:t> </a:t>
            </a:r>
            <a:r>
              <a:rPr lang="ru-RU" sz="1800" dirty="0" err="1" smtClean="0"/>
              <a:t>віруси</a:t>
            </a:r>
            <a:r>
              <a:rPr lang="ru-RU" sz="1800" dirty="0" smtClean="0"/>
              <a:t> </a:t>
            </a:r>
            <a:r>
              <a:rPr lang="ru-RU" sz="1800" dirty="0" err="1" smtClean="0"/>
              <a:t>цієї</a:t>
            </a:r>
            <a:r>
              <a:rPr lang="ru-RU" sz="1800" dirty="0" smtClean="0"/>
              <a:t> </a:t>
            </a:r>
            <a:r>
              <a:rPr lang="ru-RU" sz="1800" dirty="0" err="1" smtClean="0"/>
              <a:t>групи</a:t>
            </a:r>
            <a:r>
              <a:rPr lang="ru-RU" sz="1800" dirty="0" smtClean="0"/>
              <a:t> </a:t>
            </a:r>
            <a:r>
              <a:rPr lang="ru-RU" sz="1800" dirty="0" err="1" smtClean="0"/>
              <a:t>проходять</a:t>
            </a:r>
            <a:r>
              <a:rPr lang="ru-RU" sz="1800" dirty="0" smtClean="0"/>
              <a:t> </a:t>
            </a:r>
            <a:r>
              <a:rPr lang="ru-RU" sz="1800" dirty="0" err="1" smtClean="0"/>
              <a:t>прихований</a:t>
            </a:r>
            <a:r>
              <a:rPr lang="ru-RU" sz="1800" dirty="0" smtClean="0"/>
              <a:t> </a:t>
            </a:r>
            <a:r>
              <a:rPr lang="ru-RU" sz="1800" dirty="0" err="1" smtClean="0"/>
              <a:t>період</a:t>
            </a:r>
            <a:r>
              <a:rPr lang="ru-RU" sz="1800" dirty="0" smtClean="0"/>
              <a:t> </a:t>
            </a:r>
            <a:r>
              <a:rPr lang="ru-RU" sz="1800" dirty="0" err="1" smtClean="0"/>
              <a:t>розвитку</a:t>
            </a:r>
            <a:r>
              <a:rPr lang="ru-RU" sz="1800" dirty="0" smtClean="0"/>
              <a:t> в </a:t>
            </a:r>
            <a:r>
              <a:rPr lang="ru-RU" sz="1800" dirty="0" err="1" smtClean="0"/>
              <a:t>тілі</a:t>
            </a:r>
            <a:r>
              <a:rPr lang="ru-RU" sz="1800" dirty="0" smtClean="0"/>
              <a:t> </a:t>
            </a:r>
            <a:r>
              <a:rPr lang="ru-RU" sz="1800" dirty="0" err="1" smtClean="0"/>
              <a:t>комахи</a:t>
            </a:r>
            <a:r>
              <a:rPr lang="ru-RU" sz="1800" dirty="0" smtClean="0"/>
              <a:t>. Цей </a:t>
            </a:r>
            <a:r>
              <a:rPr lang="ru-RU" sz="1800" dirty="0" err="1" smtClean="0"/>
              <a:t>період</a:t>
            </a:r>
            <a:r>
              <a:rPr lang="ru-RU" sz="1800" dirty="0" smtClean="0"/>
              <a:t> </a:t>
            </a:r>
            <a:r>
              <a:rPr lang="ru-RU" sz="1800" dirty="0" err="1" smtClean="0"/>
              <a:t>необхідний</a:t>
            </a:r>
            <a:r>
              <a:rPr lang="ru-RU" sz="1800" dirty="0" smtClean="0"/>
              <a:t> для переходу </a:t>
            </a:r>
            <a:r>
              <a:rPr lang="ru-RU" sz="1800" dirty="0" err="1" smtClean="0"/>
              <a:t>вірусу</a:t>
            </a:r>
            <a:r>
              <a:rPr lang="ru-RU" sz="1800" dirty="0" smtClean="0"/>
              <a:t> </a:t>
            </a:r>
            <a:r>
              <a:rPr lang="ru-RU" sz="1800" dirty="0" err="1" smtClean="0"/>
              <a:t>із</a:t>
            </a:r>
            <a:r>
              <a:rPr lang="ru-RU" sz="1800" dirty="0" smtClean="0"/>
              <a:t> </a:t>
            </a:r>
            <a:r>
              <a:rPr lang="ru-RU" sz="1800" dirty="0" err="1" smtClean="0"/>
              <a:t>стравоходу</a:t>
            </a:r>
            <a:r>
              <a:rPr lang="ru-RU" sz="1800" dirty="0" smtClean="0"/>
              <a:t> в </a:t>
            </a:r>
            <a:r>
              <a:rPr lang="ru-RU" sz="1800" dirty="0" err="1" smtClean="0"/>
              <a:t>слинні</a:t>
            </a:r>
            <a:r>
              <a:rPr lang="ru-RU" sz="1800" dirty="0" smtClean="0"/>
              <a:t> </a:t>
            </a:r>
            <a:r>
              <a:rPr lang="ru-RU" sz="1800" dirty="0" err="1" smtClean="0"/>
              <a:t>залози</a:t>
            </a:r>
            <a:r>
              <a:rPr lang="ru-RU" sz="1800" dirty="0" smtClean="0"/>
              <a:t> </a:t>
            </a:r>
            <a:r>
              <a:rPr lang="ru-RU" sz="1800" dirty="0" err="1" smtClean="0"/>
              <a:t>комахи</a:t>
            </a:r>
            <a:r>
              <a:rPr lang="ru-RU" sz="1800" dirty="0" smtClean="0"/>
              <a:t>, а </a:t>
            </a:r>
            <a:r>
              <a:rPr lang="ru-RU" sz="1800" dirty="0" err="1" smtClean="0"/>
              <a:t>також</a:t>
            </a:r>
            <a:r>
              <a:rPr lang="ru-RU" sz="1800" dirty="0" smtClean="0"/>
              <a:t> для </a:t>
            </a:r>
            <a:r>
              <a:rPr lang="ru-RU" sz="1800" dirty="0" err="1" smtClean="0"/>
              <a:t>розмноження</a:t>
            </a:r>
            <a:r>
              <a:rPr lang="ru-RU" sz="1800" dirty="0" smtClean="0"/>
              <a:t> </a:t>
            </a:r>
            <a:r>
              <a:rPr lang="ru-RU" sz="1800" dirty="0" err="1" smtClean="0"/>
              <a:t>вірусу</a:t>
            </a:r>
            <a:r>
              <a:rPr lang="ru-RU" sz="1800" dirty="0" smtClean="0"/>
              <a:t> в </a:t>
            </a:r>
            <a:r>
              <a:rPr lang="ru-RU" sz="1800" dirty="0" err="1" smtClean="0"/>
              <a:t>ньому</a:t>
            </a:r>
            <a:r>
              <a:rPr lang="ru-RU" sz="1800" dirty="0" smtClean="0"/>
              <a:t>. </a:t>
            </a:r>
            <a:r>
              <a:rPr lang="ru-RU" sz="1800" dirty="0" err="1" smtClean="0"/>
              <a:t>Прихований</a:t>
            </a:r>
            <a:r>
              <a:rPr lang="ru-RU" sz="1800" dirty="0" smtClean="0"/>
              <a:t>, </a:t>
            </a:r>
            <a:r>
              <a:rPr lang="ru-RU" sz="1800" dirty="0" err="1" smtClean="0"/>
              <a:t>або</a:t>
            </a:r>
            <a:r>
              <a:rPr lang="ru-RU" sz="1800" dirty="0" smtClean="0"/>
              <a:t> </a:t>
            </a:r>
            <a:r>
              <a:rPr lang="ru-RU" sz="1800" dirty="0" err="1" smtClean="0"/>
              <a:t>інкубаційний</a:t>
            </a:r>
            <a:r>
              <a:rPr lang="ru-RU" sz="1800" dirty="0" smtClean="0"/>
              <a:t>, </a:t>
            </a:r>
            <a:r>
              <a:rPr lang="ru-RU" sz="1800" dirty="0" err="1" smtClean="0"/>
              <a:t>період</a:t>
            </a:r>
            <a:r>
              <a:rPr lang="ru-RU" sz="1800" dirty="0" smtClean="0"/>
              <a:t> </a:t>
            </a:r>
            <a:r>
              <a:rPr lang="ru-RU" sz="1800" dirty="0" err="1" smtClean="0"/>
              <a:t>різний</a:t>
            </a:r>
            <a:r>
              <a:rPr lang="ru-RU" sz="1800" dirty="0" smtClean="0"/>
              <a:t> для </a:t>
            </a:r>
            <a:r>
              <a:rPr lang="ru-RU" sz="1800" dirty="0" err="1" smtClean="0"/>
              <a:t>різних</a:t>
            </a:r>
            <a:r>
              <a:rPr lang="ru-RU" sz="1800" dirty="0" smtClean="0"/>
              <a:t> </a:t>
            </a:r>
            <a:r>
              <a:rPr lang="ru-RU" sz="1800" dirty="0" err="1" smtClean="0"/>
              <a:t>вірусів</a:t>
            </a:r>
            <a:r>
              <a:rPr lang="ru-RU" sz="1800" dirty="0" smtClean="0"/>
              <a:t> </a:t>
            </a:r>
            <a:r>
              <a:rPr lang="ru-RU" sz="1800" dirty="0" err="1" smtClean="0"/>
              <a:t>і</a:t>
            </a:r>
            <a:r>
              <a:rPr lang="ru-RU" sz="1800" dirty="0" smtClean="0"/>
              <a:t> </a:t>
            </a:r>
            <a:r>
              <a:rPr lang="ru-RU" sz="1800" dirty="0" err="1" smtClean="0"/>
              <a:t>коливається</a:t>
            </a:r>
            <a:r>
              <a:rPr lang="ru-RU" sz="1800" dirty="0" smtClean="0"/>
              <a:t> </a:t>
            </a:r>
            <a:r>
              <a:rPr lang="ru-RU" sz="1800" dirty="0" err="1" smtClean="0"/>
              <a:t>від</a:t>
            </a:r>
            <a:r>
              <a:rPr lang="ru-RU" sz="1800" dirty="0" smtClean="0"/>
              <a:t> 30 </a:t>
            </a:r>
            <a:r>
              <a:rPr lang="ru-RU" sz="1800" dirty="0" err="1" smtClean="0"/>
              <a:t>хвилин</a:t>
            </a:r>
            <a:r>
              <a:rPr lang="ru-RU" sz="1800" dirty="0" smtClean="0"/>
              <a:t> для </a:t>
            </a:r>
            <a:r>
              <a:rPr lang="ru-RU" sz="1800" dirty="0" err="1" smtClean="0"/>
              <a:t>вірусу</a:t>
            </a:r>
            <a:r>
              <a:rPr lang="ru-RU" sz="1800" dirty="0" smtClean="0"/>
              <a:t> </a:t>
            </a:r>
            <a:r>
              <a:rPr lang="ru-RU" sz="1800" dirty="0" err="1" smtClean="0"/>
              <a:t>жовтяниці</a:t>
            </a:r>
            <a:r>
              <a:rPr lang="ru-RU" sz="1800" dirty="0" smtClean="0"/>
              <a:t> </a:t>
            </a:r>
            <a:r>
              <a:rPr lang="ru-RU" sz="1800" dirty="0" err="1" smtClean="0"/>
              <a:t>буряка</a:t>
            </a:r>
            <a:r>
              <a:rPr lang="ru-RU" sz="1800" dirty="0" smtClean="0"/>
              <a:t> до </a:t>
            </a:r>
            <a:r>
              <a:rPr lang="ru-RU" sz="1800" dirty="0" err="1" smtClean="0"/>
              <a:t>місяця</a:t>
            </a:r>
            <a:r>
              <a:rPr lang="ru-RU" sz="1800" dirty="0" smtClean="0"/>
              <a:t> для </a:t>
            </a:r>
            <a:r>
              <a:rPr lang="ru-RU" sz="1800" dirty="0" err="1" smtClean="0"/>
              <a:t>вірусу</a:t>
            </a:r>
            <a:r>
              <a:rPr lang="ru-RU" sz="1800" dirty="0" smtClean="0"/>
              <a:t> </a:t>
            </a:r>
            <a:r>
              <a:rPr lang="ru-RU" sz="1800" dirty="0" err="1" smtClean="0"/>
              <a:t>мозаїки</a:t>
            </a:r>
            <a:r>
              <a:rPr lang="ru-RU" sz="1800" dirty="0" smtClean="0"/>
              <a:t> </a:t>
            </a:r>
            <a:r>
              <a:rPr lang="ru-RU" sz="1800" dirty="0" err="1" smtClean="0"/>
              <a:t>пшениці</a:t>
            </a:r>
            <a:r>
              <a:rPr lang="ru-RU" sz="1800" dirty="0" smtClean="0"/>
              <a:t>. </a:t>
            </a:r>
            <a:r>
              <a:rPr lang="ru-RU" sz="1800" dirty="0" err="1" smtClean="0"/>
              <a:t>Після</a:t>
            </a:r>
            <a:r>
              <a:rPr lang="ru-RU" sz="1800" dirty="0" smtClean="0"/>
              <a:t> </a:t>
            </a:r>
            <a:r>
              <a:rPr lang="ru-RU" sz="1800" dirty="0" err="1" smtClean="0"/>
              <a:t>проходження</a:t>
            </a:r>
            <a:r>
              <a:rPr lang="ru-RU" sz="1800" dirty="0" smtClean="0"/>
              <a:t> </a:t>
            </a:r>
            <a:r>
              <a:rPr lang="ru-RU" sz="1800" dirty="0" err="1" smtClean="0"/>
              <a:t>інкубаційного</a:t>
            </a:r>
            <a:r>
              <a:rPr lang="ru-RU" sz="1800" dirty="0" smtClean="0"/>
              <a:t> </a:t>
            </a:r>
            <a:r>
              <a:rPr lang="ru-RU" sz="1800" dirty="0" err="1" smtClean="0"/>
              <a:t>періоду</a:t>
            </a:r>
            <a:r>
              <a:rPr lang="ru-RU" sz="1800" dirty="0" smtClean="0"/>
              <a:t> </a:t>
            </a:r>
            <a:r>
              <a:rPr lang="ru-RU" sz="1800" dirty="0" err="1" smtClean="0"/>
              <a:t>комаха</a:t>
            </a:r>
            <a:r>
              <a:rPr lang="ru-RU" sz="1800" dirty="0" smtClean="0"/>
              <a:t> </a:t>
            </a:r>
            <a:r>
              <a:rPr lang="ru-RU" sz="1800" dirty="0" err="1" smtClean="0"/>
              <a:t>стає</a:t>
            </a:r>
            <a:r>
              <a:rPr lang="ru-RU" sz="1800" dirty="0" smtClean="0"/>
              <a:t> </a:t>
            </a:r>
            <a:r>
              <a:rPr lang="ru-RU" sz="1800" dirty="0" err="1" smtClean="0"/>
              <a:t>здатною</a:t>
            </a:r>
            <a:r>
              <a:rPr lang="ru-RU" sz="1800" dirty="0" smtClean="0"/>
              <a:t> </a:t>
            </a:r>
            <a:r>
              <a:rPr lang="ru-RU" sz="1800" dirty="0" err="1" smtClean="0"/>
              <a:t>передавати</a:t>
            </a:r>
            <a:r>
              <a:rPr lang="ru-RU" sz="1800" dirty="0" smtClean="0"/>
              <a:t> </a:t>
            </a:r>
            <a:r>
              <a:rPr lang="ru-RU" sz="1800" dirty="0" err="1" smtClean="0"/>
              <a:t>вірус</a:t>
            </a:r>
            <a:r>
              <a:rPr lang="ru-RU" sz="1800" dirty="0" smtClean="0"/>
              <a:t> при </a:t>
            </a:r>
            <a:r>
              <a:rPr lang="ru-RU" sz="1800" dirty="0" err="1" smtClean="0"/>
              <a:t>живленні</a:t>
            </a:r>
            <a:r>
              <a:rPr lang="ru-RU" sz="1800" dirty="0" smtClean="0"/>
              <a:t>. </a:t>
            </a:r>
            <a:r>
              <a:rPr lang="ru-RU" sz="1800" dirty="0" err="1" smtClean="0"/>
              <a:t>Багато</a:t>
            </a:r>
            <a:r>
              <a:rPr lang="ru-RU" sz="1800" dirty="0" smtClean="0"/>
              <a:t> </a:t>
            </a:r>
            <a:r>
              <a:rPr lang="ru-RU" sz="1800" dirty="0" err="1" smtClean="0"/>
              <a:t>цикадок</a:t>
            </a:r>
            <a:r>
              <a:rPr lang="ru-RU" sz="1800" dirty="0" smtClean="0"/>
              <a:t> </a:t>
            </a:r>
            <a:r>
              <a:rPr lang="ru-RU" sz="1800" dirty="0" err="1" smtClean="0"/>
              <a:t>залишається</a:t>
            </a:r>
            <a:r>
              <a:rPr lang="ru-RU" sz="1800" dirty="0" smtClean="0"/>
              <a:t> </a:t>
            </a:r>
            <a:r>
              <a:rPr lang="ru-RU" sz="1800" dirty="0" err="1" smtClean="0"/>
              <a:t>вірофорними</a:t>
            </a:r>
            <a:r>
              <a:rPr lang="ru-RU" sz="1800" dirty="0" smtClean="0"/>
              <a:t> все </a:t>
            </a:r>
            <a:r>
              <a:rPr lang="ru-RU" sz="1800" dirty="0" err="1" smtClean="0"/>
              <a:t>життя</a:t>
            </a:r>
            <a:r>
              <a:rPr lang="ru-RU" sz="1800" dirty="0" smtClean="0"/>
              <a:t>, а для </a:t>
            </a:r>
            <a:r>
              <a:rPr lang="ru-RU" sz="1800" dirty="0" err="1" smtClean="0"/>
              <a:t>деяких</a:t>
            </a:r>
            <a:r>
              <a:rPr lang="ru-RU" sz="1800" dirty="0" smtClean="0"/>
              <a:t>, </a:t>
            </a:r>
            <a:r>
              <a:rPr lang="ru-RU" sz="1800" dirty="0" err="1" smtClean="0"/>
              <a:t>наприклад</a:t>
            </a:r>
            <a:r>
              <a:rPr lang="ru-RU" sz="1800" dirty="0" smtClean="0"/>
              <a:t> </a:t>
            </a:r>
            <a:r>
              <a:rPr lang="ru-RU" sz="1800" dirty="0" err="1" smtClean="0"/>
              <a:t>для</a:t>
            </a:r>
            <a:r>
              <a:rPr lang="ru-RU" sz="1800" dirty="0" smtClean="0"/>
              <a:t> </a:t>
            </a:r>
            <a:r>
              <a:rPr lang="ru-RU" sz="1800" dirty="0" err="1" smtClean="0"/>
              <a:t>переносника</a:t>
            </a:r>
            <a:r>
              <a:rPr lang="ru-RU" sz="1800" dirty="0" smtClean="0"/>
              <a:t> </a:t>
            </a:r>
            <a:r>
              <a:rPr lang="ru-RU" sz="1800" dirty="0" err="1" smtClean="0"/>
              <a:t>вірусу</a:t>
            </a:r>
            <a:r>
              <a:rPr lang="ru-RU" sz="1800" dirty="0" smtClean="0"/>
              <a:t> </a:t>
            </a:r>
            <a:r>
              <a:rPr lang="ru-RU" sz="1800" dirty="0" err="1" smtClean="0"/>
              <a:t>мозаїки</a:t>
            </a:r>
            <a:r>
              <a:rPr lang="ru-RU" sz="1800" dirty="0" smtClean="0"/>
              <a:t> </a:t>
            </a:r>
            <a:r>
              <a:rPr lang="ru-RU" sz="1800" dirty="0" err="1" smtClean="0"/>
              <a:t>озимої</a:t>
            </a:r>
            <a:r>
              <a:rPr lang="ru-RU" sz="1800" dirty="0" smtClean="0"/>
              <a:t> </a:t>
            </a:r>
            <a:r>
              <a:rPr lang="ru-RU" sz="1800" dirty="0" err="1" smtClean="0"/>
              <a:t>пшениці</a:t>
            </a:r>
            <a:r>
              <a:rPr lang="ru-RU" sz="1800" dirty="0" smtClean="0"/>
              <a:t> </a:t>
            </a:r>
            <a:r>
              <a:rPr lang="en-US" sz="1800" dirty="0" err="1" smtClean="0"/>
              <a:t>Psammotettix</a:t>
            </a:r>
            <a:r>
              <a:rPr lang="en-US" sz="1800" dirty="0" smtClean="0"/>
              <a:t> </a:t>
            </a:r>
            <a:r>
              <a:rPr lang="en-US" sz="1800" dirty="0" err="1" smtClean="0"/>
              <a:t>striatus</a:t>
            </a:r>
            <a:r>
              <a:rPr lang="en-US" sz="1800" dirty="0" smtClean="0"/>
              <a:t>, </a:t>
            </a:r>
            <a:r>
              <a:rPr lang="ru-RU" sz="1800" dirty="0" err="1" smtClean="0"/>
              <a:t>встановлена</a:t>
            </a:r>
            <a:r>
              <a:rPr lang="ru-RU" sz="1800" dirty="0" smtClean="0"/>
              <a:t> </a:t>
            </a:r>
            <a:r>
              <a:rPr lang="ru-RU" sz="1800" dirty="0" err="1" smtClean="0"/>
              <a:t>трансоваріальна</a:t>
            </a:r>
            <a:r>
              <a:rPr lang="ru-RU" sz="1800" dirty="0" smtClean="0"/>
              <a:t> передача, </a:t>
            </a:r>
            <a:r>
              <a:rPr lang="ru-RU" sz="1800" dirty="0" err="1" smtClean="0"/>
              <a:t>тобто</a:t>
            </a:r>
            <a:r>
              <a:rPr lang="ru-RU" sz="1800" dirty="0" smtClean="0"/>
              <a:t> передача </a:t>
            </a:r>
            <a:r>
              <a:rPr lang="ru-RU" sz="1800" dirty="0" err="1" smtClean="0"/>
              <a:t>вірусу</a:t>
            </a:r>
            <a:r>
              <a:rPr lang="ru-RU" sz="1800" dirty="0" smtClean="0"/>
              <a:t> через </a:t>
            </a:r>
            <a:r>
              <a:rPr lang="ru-RU" sz="1800" dirty="0" err="1" smtClean="0"/>
              <a:t>яйця</a:t>
            </a:r>
            <a:r>
              <a:rPr lang="ru-RU" sz="1800" dirty="0" smtClean="0"/>
              <a:t> потомству.</a:t>
            </a:r>
            <a:br>
              <a:rPr lang="ru-RU" sz="1800" dirty="0" smtClean="0"/>
            </a:br>
            <a:endParaRPr lang="ru-RU" sz="1800" dirty="0"/>
          </a:p>
        </p:txBody>
      </p:sp>
    </p:spTree>
  </p:cSld>
  <p:clrMapOvr>
    <a:masterClrMapping/>
  </p:clrMapOvr>
  <p:transition>
    <p:dissolv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358246" cy="6500858"/>
          </a:xfrm>
        </p:spPr>
        <p:txBody>
          <a:bodyPr/>
          <a:lstStyle/>
          <a:p>
            <a:r>
              <a:rPr lang="ru-RU" sz="2000" b="1" dirty="0" smtClean="0"/>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Діагностика</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вірусних</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хвороб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рослин</a:t>
            </a:r>
            <a:r>
              <a:rPr lang="ru-RU" sz="2000" dirty="0" smtClean="0"/>
              <a:t/>
            </a:r>
            <a:br>
              <a:rPr lang="ru-RU" sz="2000" dirty="0" smtClean="0"/>
            </a:br>
            <a:r>
              <a:rPr lang="ru-RU" sz="2000" dirty="0" err="1" smtClean="0"/>
              <a:t>Залежно</a:t>
            </a:r>
            <a:r>
              <a:rPr lang="ru-RU" sz="2000" dirty="0" smtClean="0"/>
              <a:t> </a:t>
            </a:r>
            <a:r>
              <a:rPr lang="ru-RU" sz="2000" dirty="0" err="1" smtClean="0"/>
              <a:t>від</a:t>
            </a:r>
            <a:r>
              <a:rPr lang="ru-RU" sz="2000" dirty="0" smtClean="0"/>
              <a:t> </a:t>
            </a:r>
            <a:r>
              <a:rPr lang="ru-RU" sz="2000" dirty="0" err="1" smtClean="0"/>
              <a:t>вигляду</a:t>
            </a:r>
            <a:r>
              <a:rPr lang="ru-RU" sz="2000" dirty="0" smtClean="0"/>
              <a:t> </a:t>
            </a:r>
            <a:r>
              <a:rPr lang="ru-RU" sz="2000" dirty="0" err="1" smtClean="0"/>
              <a:t>і</a:t>
            </a:r>
            <a:r>
              <a:rPr lang="ru-RU" sz="2000" dirty="0" smtClean="0"/>
              <a:t> </a:t>
            </a:r>
            <a:r>
              <a:rPr lang="ru-RU" sz="2000" dirty="0" err="1" smtClean="0"/>
              <a:t>штаму</a:t>
            </a:r>
            <a:r>
              <a:rPr lang="ru-RU" sz="2000" dirty="0" smtClean="0"/>
              <a:t> </a:t>
            </a:r>
            <a:r>
              <a:rPr lang="ru-RU" sz="2000" dirty="0" err="1" smtClean="0"/>
              <a:t>вірусу</a:t>
            </a:r>
            <a:r>
              <a:rPr lang="ru-RU" sz="2000" dirty="0" smtClean="0"/>
              <a:t>, виду, сорту </a:t>
            </a:r>
            <a:r>
              <a:rPr lang="ru-RU" sz="2000" dirty="0" err="1" smtClean="0"/>
              <a:t>і</a:t>
            </a:r>
            <a:r>
              <a:rPr lang="ru-RU" sz="2000" dirty="0" smtClean="0"/>
              <a:t> </a:t>
            </a:r>
            <a:r>
              <a:rPr lang="ru-RU" sz="2000" dirty="0" err="1" smtClean="0"/>
              <a:t>віку</a:t>
            </a:r>
            <a:r>
              <a:rPr lang="ru-RU" sz="2000" dirty="0" smtClean="0"/>
              <a:t> </a:t>
            </a:r>
            <a:r>
              <a:rPr lang="ru-RU" sz="2000" dirty="0" err="1" smtClean="0"/>
              <a:t>рослини</a:t>
            </a:r>
            <a:r>
              <a:rPr lang="ru-RU" sz="2000" dirty="0" smtClean="0"/>
              <a:t>, умов </a:t>
            </a:r>
            <a:r>
              <a:rPr lang="ru-RU" sz="2000" dirty="0" err="1" smtClean="0"/>
              <a:t>вирощування</a:t>
            </a:r>
            <a:r>
              <a:rPr lang="ru-RU" sz="2000" dirty="0" smtClean="0"/>
              <a:t>, </a:t>
            </a:r>
            <a:r>
              <a:rPr lang="ru-RU" sz="2000" dirty="0" err="1" smtClean="0"/>
              <a:t>змішаній</a:t>
            </a:r>
            <a:r>
              <a:rPr lang="ru-RU" sz="2000" dirty="0" smtClean="0"/>
              <a:t> </a:t>
            </a:r>
            <a:r>
              <a:rPr lang="ru-RU" sz="2000" dirty="0" err="1" smtClean="0"/>
              <a:t>інфекції</a:t>
            </a:r>
            <a:r>
              <a:rPr lang="ru-RU" sz="2000" dirty="0" smtClean="0"/>
              <a:t> </a:t>
            </a:r>
            <a:r>
              <a:rPr lang="ru-RU" sz="2000" dirty="0" err="1" smtClean="0"/>
              <a:t>симптоми</a:t>
            </a:r>
            <a:r>
              <a:rPr lang="ru-RU" sz="2000" dirty="0" smtClean="0"/>
              <a:t> </a:t>
            </a:r>
            <a:r>
              <a:rPr lang="ru-RU" sz="2000" dirty="0" err="1" smtClean="0"/>
              <a:t>вірусних</a:t>
            </a:r>
            <a:r>
              <a:rPr lang="ru-RU" sz="2000" dirty="0" smtClean="0"/>
              <a:t> хвороб </a:t>
            </a:r>
            <a:r>
              <a:rPr lang="ru-RU" sz="2000" dirty="0" err="1" smtClean="0"/>
              <a:t>можуть</a:t>
            </a:r>
            <a:r>
              <a:rPr lang="ru-RU" sz="2000" dirty="0" smtClean="0"/>
              <a:t> </a:t>
            </a:r>
            <a:r>
              <a:rPr lang="ru-RU" sz="2000" dirty="0" err="1" smtClean="0"/>
              <a:t>змінюватися</a:t>
            </a:r>
            <a:r>
              <a:rPr lang="ru-RU" sz="2000" dirty="0" smtClean="0"/>
              <a:t> </a:t>
            </a:r>
            <a:r>
              <a:rPr lang="ru-RU" sz="2000" dirty="0" err="1" smtClean="0"/>
              <a:t>настільки</a:t>
            </a:r>
            <a:r>
              <a:rPr lang="ru-RU" sz="2000" dirty="0" smtClean="0"/>
              <a:t> сильно, </a:t>
            </a:r>
            <a:r>
              <a:rPr lang="ru-RU" sz="2000" dirty="0" err="1" smtClean="0"/>
              <a:t>що</a:t>
            </a:r>
            <a:r>
              <a:rPr lang="ru-RU" sz="2000" dirty="0" smtClean="0"/>
              <a:t> </a:t>
            </a:r>
            <a:r>
              <a:rPr lang="ru-RU" sz="2000" dirty="0" err="1" smtClean="0"/>
              <a:t>найдосвідченіший</a:t>
            </a:r>
            <a:r>
              <a:rPr lang="ru-RU" sz="2000" dirty="0" smtClean="0"/>
              <a:t> </a:t>
            </a:r>
            <a:r>
              <a:rPr lang="ru-RU" sz="2000" dirty="0" err="1" smtClean="0"/>
              <a:t>рослинник</a:t>
            </a:r>
            <a:r>
              <a:rPr lang="ru-RU" sz="2000" dirty="0" smtClean="0"/>
              <a:t> </a:t>
            </a:r>
            <a:r>
              <a:rPr lang="ru-RU" sz="2000" dirty="0" err="1" smtClean="0"/>
              <a:t>або</a:t>
            </a:r>
            <a:r>
              <a:rPr lang="ru-RU" sz="2000" dirty="0" smtClean="0"/>
              <a:t> </a:t>
            </a:r>
            <a:r>
              <a:rPr lang="ru-RU" sz="2000" dirty="0" err="1" smtClean="0"/>
              <a:t>вірусолог</a:t>
            </a:r>
            <a:r>
              <a:rPr lang="ru-RU" sz="2000" dirty="0" smtClean="0"/>
              <a:t> не </a:t>
            </a:r>
            <a:r>
              <a:rPr lang="ru-RU" sz="2000" dirty="0" err="1" smtClean="0"/>
              <a:t>зважиться</a:t>
            </a:r>
            <a:r>
              <a:rPr lang="ru-RU" sz="2000" dirty="0" smtClean="0"/>
              <a:t> у </a:t>
            </a:r>
            <a:r>
              <a:rPr lang="ru-RU" sz="2000" dirty="0" err="1" smtClean="0"/>
              <a:t>ряді</a:t>
            </a:r>
            <a:r>
              <a:rPr lang="ru-RU" sz="2000" dirty="0" smtClean="0"/>
              <a:t> </a:t>
            </a:r>
            <a:r>
              <a:rPr lang="ru-RU" sz="2000" dirty="0" err="1" smtClean="0"/>
              <a:t>випадків</a:t>
            </a:r>
            <a:r>
              <a:rPr lang="ru-RU" sz="2000" dirty="0" smtClean="0"/>
              <a:t> </a:t>
            </a:r>
            <a:r>
              <a:rPr lang="ru-RU" sz="2000" dirty="0" err="1" smtClean="0"/>
              <a:t>визначити</a:t>
            </a:r>
            <a:r>
              <a:rPr lang="ru-RU" sz="2000" dirty="0" smtClean="0"/>
              <a:t> </a:t>
            </a:r>
            <a:r>
              <a:rPr lang="ru-RU" sz="2000" dirty="0" err="1" smtClean="0"/>
              <a:t>захворювання</a:t>
            </a:r>
            <a:r>
              <a:rPr lang="ru-RU" sz="2000" dirty="0" smtClean="0"/>
              <a:t> на око. </a:t>
            </a:r>
            <a:r>
              <a:rPr lang="ru-RU" sz="2000" dirty="0" err="1" smtClean="0"/>
              <a:t>Це</a:t>
            </a:r>
            <a:r>
              <a:rPr lang="ru-RU" sz="2000" dirty="0" smtClean="0"/>
              <a:t> </a:t>
            </a:r>
            <a:r>
              <a:rPr lang="ru-RU" sz="2000" dirty="0" err="1" smtClean="0"/>
              <a:t>викликає</a:t>
            </a:r>
            <a:r>
              <a:rPr lang="ru-RU" sz="2000" dirty="0" smtClean="0"/>
              <a:t> </a:t>
            </a:r>
            <a:r>
              <a:rPr lang="ru-RU" sz="2000" dirty="0" err="1" smtClean="0"/>
              <a:t>необхідність</a:t>
            </a:r>
            <a:r>
              <a:rPr lang="ru-RU" sz="2000" dirty="0" smtClean="0"/>
              <a:t> </a:t>
            </a:r>
            <a:r>
              <a:rPr lang="ru-RU" sz="2000" dirty="0" err="1" smtClean="0"/>
              <a:t>розробки</a:t>
            </a:r>
            <a:r>
              <a:rPr lang="ru-RU" sz="2000" dirty="0" smtClean="0"/>
              <a:t> </a:t>
            </a:r>
            <a:r>
              <a:rPr lang="ru-RU" sz="2000" dirty="0" err="1" smtClean="0"/>
              <a:t>великої</a:t>
            </a:r>
            <a:r>
              <a:rPr lang="ru-RU" sz="2000" dirty="0" smtClean="0"/>
              <a:t> </a:t>
            </a:r>
            <a:r>
              <a:rPr lang="ru-RU" sz="2000" dirty="0" err="1" smtClean="0"/>
              <a:t>кількості</a:t>
            </a:r>
            <a:r>
              <a:rPr lang="ru-RU" sz="2000" dirty="0" smtClean="0"/>
              <a:t> </a:t>
            </a:r>
            <a:r>
              <a:rPr lang="ru-RU" sz="2000" dirty="0" err="1" smtClean="0"/>
              <a:t>методів</a:t>
            </a:r>
            <a:r>
              <a:rPr lang="ru-RU" sz="2000" dirty="0" smtClean="0"/>
              <a:t> </a:t>
            </a:r>
            <a:r>
              <a:rPr lang="ru-RU" sz="2000" dirty="0" err="1" smtClean="0"/>
              <a:t>діагностики</a:t>
            </a:r>
            <a:r>
              <a:rPr lang="ru-RU" sz="2000" dirty="0" smtClean="0"/>
              <a:t>.</a:t>
            </a:r>
            <a:r>
              <a:rPr lang="ru-RU" dirty="0" smtClean="0"/>
              <a:t/>
            </a:r>
            <a:br>
              <a:rPr lang="ru-RU" dirty="0" smtClean="0"/>
            </a:br>
            <a:r>
              <a:rPr lang="ru-RU" sz="1800" dirty="0" smtClean="0"/>
              <a:t>При </a:t>
            </a:r>
            <a:r>
              <a:rPr lang="ru-RU" sz="1800" dirty="0" err="1" smtClean="0"/>
              <a:t>діагностиці</a:t>
            </a:r>
            <a:r>
              <a:rPr lang="ru-RU" sz="1800" dirty="0" smtClean="0"/>
              <a:t> </a:t>
            </a:r>
            <a:r>
              <a:rPr lang="ru-RU" sz="1800" dirty="0" err="1" smtClean="0"/>
              <a:t>вірусів</a:t>
            </a:r>
            <a:r>
              <a:rPr lang="ru-RU" sz="1800" dirty="0" smtClean="0"/>
              <a:t> </a:t>
            </a:r>
            <a:r>
              <a:rPr lang="ru-RU" sz="1800" dirty="0" err="1" smtClean="0"/>
              <a:t>необхідно</a:t>
            </a:r>
            <a:r>
              <a:rPr lang="ru-RU" sz="1800" dirty="0" smtClean="0"/>
              <a:t> </a:t>
            </a:r>
            <a:r>
              <a:rPr lang="ru-RU" sz="1800" dirty="0" err="1" smtClean="0"/>
              <a:t>відрізняти</a:t>
            </a:r>
            <a:r>
              <a:rPr lang="ru-RU" sz="1800" dirty="0" smtClean="0"/>
              <a:t> </a:t>
            </a:r>
            <a:r>
              <a:rPr lang="ru-RU" sz="1800" dirty="0" err="1" smtClean="0"/>
              <a:t>вірусне</a:t>
            </a:r>
            <a:r>
              <a:rPr lang="ru-RU" sz="1800" dirty="0" smtClean="0"/>
              <a:t> </a:t>
            </a:r>
            <a:r>
              <a:rPr lang="ru-RU" sz="1800" dirty="0" err="1" smtClean="0"/>
              <a:t>захворювання</a:t>
            </a:r>
            <a:r>
              <a:rPr lang="ru-RU" sz="1800" dirty="0" smtClean="0"/>
              <a:t> </a:t>
            </a:r>
            <a:r>
              <a:rPr lang="ru-RU" sz="1800" dirty="0" err="1" smtClean="0"/>
              <a:t>від</a:t>
            </a:r>
            <a:r>
              <a:rPr lang="ru-RU" sz="1800" dirty="0" smtClean="0"/>
              <a:t> </a:t>
            </a:r>
            <a:r>
              <a:rPr lang="ru-RU" sz="1800" dirty="0" err="1" smtClean="0"/>
              <a:t>інших</a:t>
            </a:r>
            <a:r>
              <a:rPr lang="ru-RU" sz="1800" dirty="0" smtClean="0"/>
              <a:t> </a:t>
            </a:r>
            <a:r>
              <a:rPr lang="ru-RU" sz="1800" dirty="0" err="1" smtClean="0"/>
              <a:t>патологічних</a:t>
            </a:r>
            <a:r>
              <a:rPr lang="ru-RU" sz="1800" dirty="0" smtClean="0"/>
              <a:t> </a:t>
            </a:r>
            <a:r>
              <a:rPr lang="ru-RU" sz="1800" dirty="0" err="1" smtClean="0"/>
              <a:t>явищ</a:t>
            </a:r>
            <a:r>
              <a:rPr lang="ru-RU" sz="1800" dirty="0" smtClean="0"/>
              <a:t> </a:t>
            </a:r>
            <a:r>
              <a:rPr lang="ru-RU" sz="1800" dirty="0" err="1" smtClean="0"/>
              <a:t>і</a:t>
            </a:r>
            <a:r>
              <a:rPr lang="ru-RU" sz="1800" dirty="0" smtClean="0"/>
              <a:t> </a:t>
            </a:r>
            <a:r>
              <a:rPr lang="ru-RU" sz="1800" dirty="0" err="1" smtClean="0"/>
              <a:t>відрізнити</a:t>
            </a:r>
            <a:r>
              <a:rPr lang="ru-RU" sz="1800" dirty="0" smtClean="0"/>
              <a:t> </a:t>
            </a:r>
            <a:r>
              <a:rPr lang="ru-RU" sz="1800" dirty="0" err="1" smtClean="0"/>
              <a:t>захворювання</a:t>
            </a:r>
            <a:r>
              <a:rPr lang="ru-RU" sz="1800" dirty="0" smtClean="0"/>
              <a:t>, </a:t>
            </a:r>
            <a:r>
              <a:rPr lang="ru-RU" sz="1800" dirty="0" err="1" smtClean="0"/>
              <a:t>викликане</a:t>
            </a:r>
            <a:r>
              <a:rPr lang="ru-RU" sz="1800" dirty="0" smtClean="0"/>
              <a:t> одним </a:t>
            </a:r>
            <a:r>
              <a:rPr lang="ru-RU" sz="1800" dirty="0" err="1" smtClean="0"/>
              <a:t>вірусом</a:t>
            </a:r>
            <a:r>
              <a:rPr lang="ru-RU" sz="1800" dirty="0" smtClean="0"/>
              <a:t>, </a:t>
            </a:r>
            <a:r>
              <a:rPr lang="ru-RU" sz="1800" dirty="0" err="1" smtClean="0"/>
              <a:t>від</a:t>
            </a:r>
            <a:r>
              <a:rPr lang="ru-RU" sz="1800" dirty="0" smtClean="0"/>
              <a:t> </a:t>
            </a:r>
            <a:r>
              <a:rPr lang="ru-RU" sz="1800" dirty="0" err="1" smtClean="0"/>
              <a:t>захворювання</a:t>
            </a:r>
            <a:r>
              <a:rPr lang="ru-RU" sz="1800" dirty="0" smtClean="0"/>
              <a:t>, </a:t>
            </a:r>
            <a:r>
              <a:rPr lang="ru-RU" sz="1800" dirty="0" err="1" smtClean="0"/>
              <a:t>викликаного</a:t>
            </a:r>
            <a:r>
              <a:rPr lang="ru-RU" sz="1800" dirty="0" smtClean="0"/>
              <a:t> </a:t>
            </a:r>
            <a:r>
              <a:rPr lang="ru-RU" sz="1800" dirty="0" err="1" smtClean="0"/>
              <a:t>іншими</a:t>
            </a:r>
            <a:r>
              <a:rPr lang="ru-RU" sz="1800" dirty="0" smtClean="0"/>
              <a:t> </a:t>
            </a:r>
            <a:r>
              <a:rPr lang="ru-RU" sz="1800" dirty="0" err="1" smtClean="0"/>
              <a:t>вірусами</a:t>
            </a:r>
            <a:r>
              <a:rPr lang="ru-RU" sz="1800" dirty="0" smtClean="0"/>
              <a:t>. </a:t>
            </a:r>
            <a:r>
              <a:rPr lang="ru-RU" sz="1800" dirty="0" err="1" smtClean="0"/>
              <a:t>Залежно</a:t>
            </a:r>
            <a:r>
              <a:rPr lang="ru-RU" sz="1800" dirty="0" smtClean="0"/>
              <a:t> </a:t>
            </a:r>
            <a:r>
              <a:rPr lang="ru-RU" sz="1800" dirty="0" err="1" smtClean="0"/>
              <a:t>від</a:t>
            </a:r>
            <a:r>
              <a:rPr lang="ru-RU" sz="1800" dirty="0" smtClean="0"/>
              <a:t> </a:t>
            </a:r>
            <a:r>
              <a:rPr lang="ru-RU" sz="1800" dirty="0" err="1" smtClean="0"/>
              <a:t>поставленої</a:t>
            </a:r>
            <a:r>
              <a:rPr lang="ru-RU" sz="1800" dirty="0" smtClean="0"/>
              <a:t> </a:t>
            </a:r>
            <a:r>
              <a:rPr lang="ru-RU" sz="1800" dirty="0" err="1" smtClean="0"/>
              <a:t>задачі</a:t>
            </a:r>
            <a:r>
              <a:rPr lang="ru-RU" sz="1800" dirty="0" smtClean="0"/>
              <a:t> на перший план </a:t>
            </a:r>
            <a:r>
              <a:rPr lang="ru-RU" sz="1800" dirty="0" err="1" smtClean="0"/>
              <a:t>виступає</a:t>
            </a:r>
            <a:r>
              <a:rPr lang="ru-RU" sz="1800" dirty="0" smtClean="0"/>
              <a:t> та </a:t>
            </a:r>
            <a:r>
              <a:rPr lang="ru-RU" sz="1800" dirty="0" err="1" smtClean="0"/>
              <a:t>або</a:t>
            </a:r>
            <a:r>
              <a:rPr lang="ru-RU" sz="1800" dirty="0" smtClean="0"/>
              <a:t> </a:t>
            </a:r>
            <a:r>
              <a:rPr lang="ru-RU" sz="1800" dirty="0" err="1" smtClean="0"/>
              <a:t>інша</a:t>
            </a:r>
            <a:r>
              <a:rPr lang="ru-RU" sz="1800" dirty="0" smtClean="0"/>
              <a:t> </a:t>
            </a:r>
            <a:r>
              <a:rPr lang="ru-RU" sz="1800" dirty="0" err="1" smtClean="0"/>
              <a:t>вимога</a:t>
            </a:r>
            <a:r>
              <a:rPr lang="ru-RU" sz="1800" dirty="0" smtClean="0"/>
              <a:t>. </a:t>
            </a:r>
            <a:r>
              <a:rPr lang="ru-RU" sz="1800" dirty="0" err="1" smtClean="0"/>
              <a:t>Наприклад</a:t>
            </a:r>
            <a:r>
              <a:rPr lang="ru-RU" sz="1800" dirty="0" smtClean="0"/>
              <a:t>, </a:t>
            </a:r>
            <a:r>
              <a:rPr lang="ru-RU" sz="1800" dirty="0" err="1" smtClean="0"/>
              <a:t>якщо</a:t>
            </a:r>
            <a:r>
              <a:rPr lang="ru-RU" sz="1800" dirty="0" smtClean="0"/>
              <a:t> </a:t>
            </a:r>
            <a:r>
              <a:rPr lang="ru-RU" sz="1800" dirty="0" err="1" smtClean="0"/>
              <a:t>насіннєзнавство</a:t>
            </a:r>
            <a:r>
              <a:rPr lang="ru-RU" sz="1800" dirty="0" smtClean="0"/>
              <a:t> </a:t>
            </a:r>
            <a:r>
              <a:rPr lang="ru-RU" sz="1800" dirty="0" err="1" smtClean="0"/>
              <a:t>повинне</a:t>
            </a:r>
            <a:r>
              <a:rPr lang="ru-RU" sz="1800" dirty="0" smtClean="0"/>
              <a:t> </a:t>
            </a:r>
            <a:r>
              <a:rPr lang="ru-RU" sz="1800" dirty="0" err="1" smtClean="0"/>
              <a:t>відібрати</a:t>
            </a:r>
            <a:r>
              <a:rPr lang="ru-RU" sz="1800" dirty="0" smtClean="0"/>
              <a:t> для посадки </a:t>
            </a:r>
            <a:r>
              <a:rPr lang="ru-RU" sz="1800" dirty="0" err="1" smtClean="0"/>
              <a:t>тільки</a:t>
            </a:r>
            <a:r>
              <a:rPr lang="ru-RU" sz="1800" dirty="0" smtClean="0"/>
              <a:t> </a:t>
            </a:r>
            <a:r>
              <a:rPr lang="ru-RU" sz="1800" dirty="0" err="1" smtClean="0"/>
              <a:t>вільне</a:t>
            </a:r>
            <a:r>
              <a:rPr lang="ru-RU" sz="1800" dirty="0" smtClean="0"/>
              <a:t> </a:t>
            </a:r>
            <a:r>
              <a:rPr lang="ru-RU" sz="1800" dirty="0" err="1" smtClean="0"/>
              <a:t>від</a:t>
            </a:r>
            <a:r>
              <a:rPr lang="ru-RU" sz="1800" dirty="0" smtClean="0"/>
              <a:t> </a:t>
            </a:r>
            <a:r>
              <a:rPr lang="ru-RU" sz="1800" dirty="0" err="1" smtClean="0"/>
              <a:t>вірусів</a:t>
            </a:r>
            <a:r>
              <a:rPr lang="ru-RU" sz="1800" dirty="0" smtClean="0"/>
              <a:t> </a:t>
            </a:r>
            <a:r>
              <a:rPr lang="ru-RU" sz="1800" dirty="0" err="1" smtClean="0"/>
              <a:t>насіння</a:t>
            </a:r>
            <a:r>
              <a:rPr lang="ru-RU" sz="1800" dirty="0" smtClean="0"/>
              <a:t>, </a:t>
            </a:r>
            <a:r>
              <a:rPr lang="ru-RU" sz="1800" dirty="0" err="1" smtClean="0"/>
              <a:t>бульби</a:t>
            </a:r>
            <a:r>
              <a:rPr lang="ru-RU" sz="1800" dirty="0" smtClean="0"/>
              <a:t> </a:t>
            </a:r>
            <a:r>
              <a:rPr lang="ru-RU" sz="1800" dirty="0" err="1" smtClean="0"/>
              <a:t>або</a:t>
            </a:r>
            <a:r>
              <a:rPr lang="ru-RU" sz="1800" dirty="0" smtClean="0"/>
              <a:t> </a:t>
            </a:r>
            <a:r>
              <a:rPr lang="ru-RU" sz="1800" dirty="0" err="1" smtClean="0"/>
              <a:t>саджанці</a:t>
            </a:r>
            <a:r>
              <a:rPr lang="ru-RU" sz="1800" dirty="0" smtClean="0"/>
              <a:t>, то </a:t>
            </a:r>
            <a:r>
              <a:rPr lang="ru-RU" sz="1800" dirty="0" err="1" smtClean="0"/>
              <a:t>необов'язково</a:t>
            </a:r>
            <a:r>
              <a:rPr lang="ru-RU" sz="1800" dirty="0" smtClean="0"/>
              <a:t> точно </a:t>
            </a:r>
            <a:r>
              <a:rPr lang="ru-RU" sz="1800" dirty="0" err="1" smtClean="0"/>
              <a:t>визначати</a:t>
            </a:r>
            <a:r>
              <a:rPr lang="ru-RU" sz="1800" dirty="0" smtClean="0"/>
              <a:t> вид </a:t>
            </a:r>
            <a:r>
              <a:rPr lang="ru-RU" sz="1800" dirty="0" err="1" smtClean="0"/>
              <a:t>вірусу</a:t>
            </a:r>
            <a:r>
              <a:rPr lang="ru-RU" sz="1800" dirty="0" smtClean="0"/>
              <a:t>, </a:t>
            </a:r>
            <a:r>
              <a:rPr lang="ru-RU" sz="1800" dirty="0" err="1" smtClean="0"/>
              <a:t>необхідно</a:t>
            </a:r>
            <a:r>
              <a:rPr lang="ru-RU" sz="1800" dirty="0" smtClean="0"/>
              <a:t> просто </a:t>
            </a:r>
            <a:r>
              <a:rPr lang="ru-RU" sz="1800" dirty="0" err="1" smtClean="0"/>
              <a:t>відділити</a:t>
            </a:r>
            <a:r>
              <a:rPr lang="ru-RU" sz="1800" dirty="0" smtClean="0"/>
              <a:t> заражений </a:t>
            </a:r>
            <a:r>
              <a:rPr lang="ru-RU" sz="1800" dirty="0" err="1" smtClean="0"/>
              <a:t>матеріал</a:t>
            </a:r>
            <a:r>
              <a:rPr lang="ru-RU" sz="1800" dirty="0" smtClean="0"/>
              <a:t> </a:t>
            </a:r>
            <a:r>
              <a:rPr lang="ru-RU" sz="1800" dirty="0" err="1" smtClean="0"/>
              <a:t>від</a:t>
            </a:r>
            <a:r>
              <a:rPr lang="ru-RU" sz="1800" dirty="0" smtClean="0"/>
              <a:t> </a:t>
            </a:r>
            <a:r>
              <a:rPr lang="ru-RU" sz="1800" dirty="0" err="1" smtClean="0"/>
              <a:t>незараженого</a:t>
            </a:r>
            <a:r>
              <a:rPr lang="ru-RU" sz="1800" dirty="0" smtClean="0"/>
              <a:t>. У </a:t>
            </a:r>
            <a:r>
              <a:rPr lang="ru-RU" sz="1800" dirty="0" err="1" smtClean="0"/>
              <a:t>разі</a:t>
            </a:r>
            <a:r>
              <a:rPr lang="ru-RU" sz="1800" dirty="0" smtClean="0"/>
              <a:t> </a:t>
            </a:r>
            <a:r>
              <a:rPr lang="ru-RU" sz="1800" dirty="0" err="1" smtClean="0"/>
              <a:t>виведення</a:t>
            </a:r>
            <a:r>
              <a:rPr lang="ru-RU" sz="1800" dirty="0" smtClean="0"/>
              <a:t> </a:t>
            </a:r>
            <a:r>
              <a:rPr lang="ru-RU" sz="1800" dirty="0" err="1" smtClean="0"/>
              <a:t>сортів</a:t>
            </a:r>
            <a:r>
              <a:rPr lang="ru-RU" sz="1800" dirty="0" smtClean="0"/>
              <a:t>, </a:t>
            </a:r>
            <a:r>
              <a:rPr lang="ru-RU" sz="1800" dirty="0" err="1" smtClean="0"/>
              <a:t>стійких</a:t>
            </a:r>
            <a:r>
              <a:rPr lang="ru-RU" sz="1800" dirty="0" smtClean="0"/>
              <a:t> до </a:t>
            </a:r>
            <a:r>
              <a:rPr lang="ru-RU" sz="1800" dirty="0" err="1" smtClean="0"/>
              <a:t>якогось</a:t>
            </a:r>
            <a:r>
              <a:rPr lang="ru-RU" sz="1800" dirty="0" smtClean="0"/>
              <a:t> одного </a:t>
            </a:r>
            <a:r>
              <a:rPr lang="ru-RU" sz="1800" dirty="0" err="1" smtClean="0"/>
              <a:t>вірусу</a:t>
            </a:r>
            <a:r>
              <a:rPr lang="ru-RU" sz="1800" dirty="0" smtClean="0"/>
              <a:t>, </a:t>
            </a:r>
            <a:r>
              <a:rPr lang="ru-RU" sz="1800" dirty="0" err="1" smtClean="0"/>
              <a:t>необхідно</a:t>
            </a:r>
            <a:r>
              <a:rPr lang="ru-RU" sz="1800" dirty="0" smtClean="0"/>
              <a:t> точно </a:t>
            </a:r>
            <a:r>
              <a:rPr lang="ru-RU" sz="1800" dirty="0" err="1" smtClean="0"/>
              <a:t>відрізнити</a:t>
            </a:r>
            <a:r>
              <a:rPr lang="ru-RU" sz="1800" dirty="0" smtClean="0"/>
              <a:t> </a:t>
            </a:r>
            <a:r>
              <a:rPr lang="ru-RU" sz="1800" dirty="0" err="1" smtClean="0"/>
              <a:t>його</a:t>
            </a:r>
            <a:r>
              <a:rPr lang="ru-RU" sz="1800" dirty="0" smtClean="0"/>
              <a:t> </a:t>
            </a:r>
            <a:r>
              <a:rPr lang="ru-RU" sz="1800" dirty="0" err="1" smtClean="0"/>
              <a:t>від</a:t>
            </a:r>
            <a:r>
              <a:rPr lang="ru-RU" sz="1800" dirty="0" smtClean="0"/>
              <a:t> </a:t>
            </a:r>
            <a:r>
              <a:rPr lang="ru-RU" sz="1800" dirty="0" err="1" smtClean="0"/>
              <a:t>інших</a:t>
            </a:r>
            <a:r>
              <a:rPr lang="ru-RU" sz="1800" dirty="0" smtClean="0"/>
              <a:t> </a:t>
            </a:r>
            <a:r>
              <a:rPr lang="ru-RU" sz="1800" dirty="0" err="1" smtClean="0"/>
              <a:t>вірусів</a:t>
            </a:r>
            <a:r>
              <a:rPr lang="ru-RU" sz="1800" dirty="0" smtClean="0"/>
              <a:t>.</a:t>
            </a:r>
            <a:br>
              <a:rPr lang="ru-RU" sz="1800" dirty="0" smtClean="0"/>
            </a:br>
            <a:r>
              <a:rPr lang="ru-RU" sz="1800" dirty="0" err="1" smtClean="0"/>
              <a:t>Всі</a:t>
            </a:r>
            <a:r>
              <a:rPr lang="ru-RU" sz="1800" dirty="0" smtClean="0"/>
              <a:t> </a:t>
            </a:r>
            <a:r>
              <a:rPr lang="ru-RU" sz="1800" dirty="0" err="1" smtClean="0"/>
              <a:t>способи</a:t>
            </a:r>
            <a:r>
              <a:rPr lang="ru-RU" sz="1800" dirty="0" smtClean="0"/>
              <a:t> </a:t>
            </a:r>
            <a:r>
              <a:rPr lang="ru-RU" sz="1800" dirty="0" err="1" smtClean="0"/>
              <a:t>діагностики</a:t>
            </a:r>
            <a:r>
              <a:rPr lang="ru-RU" sz="1800" dirty="0" smtClean="0"/>
              <a:t> </a:t>
            </a:r>
            <a:r>
              <a:rPr lang="ru-RU" sz="1800" dirty="0" err="1" smtClean="0"/>
              <a:t>можна</a:t>
            </a:r>
            <a:r>
              <a:rPr lang="ru-RU" sz="1800" dirty="0" smtClean="0"/>
              <a:t> </a:t>
            </a:r>
            <a:r>
              <a:rPr lang="ru-RU" sz="1800" dirty="0" err="1" smtClean="0"/>
              <a:t>розділити</a:t>
            </a:r>
            <a:r>
              <a:rPr lang="ru-RU" sz="1800" dirty="0" smtClean="0"/>
              <a:t> на </a:t>
            </a:r>
            <a:r>
              <a:rPr lang="ru-RU" sz="1800" dirty="0" err="1" smtClean="0"/>
              <a:t>дві</a:t>
            </a:r>
            <a:r>
              <a:rPr lang="ru-RU" sz="1800" dirty="0" smtClean="0"/>
              <a:t> </a:t>
            </a:r>
            <a:r>
              <a:rPr lang="ru-RU" sz="1800" dirty="0" err="1" smtClean="0"/>
              <a:t>групи</a:t>
            </a:r>
            <a:r>
              <a:rPr lang="ru-RU" sz="1800" dirty="0" smtClean="0"/>
              <a:t>: </a:t>
            </a:r>
            <a:r>
              <a:rPr lang="ru-RU" sz="1800" dirty="0" err="1" smtClean="0"/>
              <a:t>діагностика</a:t>
            </a:r>
            <a:r>
              <a:rPr lang="ru-RU" sz="1800" dirty="0" smtClean="0"/>
              <a:t> </a:t>
            </a:r>
            <a:r>
              <a:rPr lang="ru-RU" sz="1800" dirty="0" err="1" smtClean="0"/>
              <a:t>вірусних</a:t>
            </a:r>
            <a:r>
              <a:rPr lang="ru-RU" sz="1800" dirty="0" smtClean="0"/>
              <a:t> хвороб </a:t>
            </a:r>
            <a:r>
              <a:rPr lang="ru-RU" sz="1800" dirty="0" err="1" smtClean="0"/>
              <a:t>і</a:t>
            </a:r>
            <a:r>
              <a:rPr lang="ru-RU" sz="1800" dirty="0" smtClean="0"/>
              <a:t> </a:t>
            </a:r>
            <a:r>
              <a:rPr lang="ru-RU" sz="1800" dirty="0" err="1" smtClean="0"/>
              <a:t>діагностика</a:t>
            </a:r>
            <a:r>
              <a:rPr lang="ru-RU" sz="1800" dirty="0" smtClean="0"/>
              <a:t> </a:t>
            </a:r>
            <a:r>
              <a:rPr lang="ru-RU" sz="1800" dirty="0" err="1" smtClean="0"/>
              <a:t>вірусів</a:t>
            </a:r>
            <a:r>
              <a:rPr lang="ru-RU" sz="1800" dirty="0" smtClean="0"/>
              <a:t>.</a:t>
            </a:r>
            <a:br>
              <a:rPr lang="ru-RU" sz="1800" dirty="0" smtClean="0"/>
            </a:br>
            <a:r>
              <a:rPr lang="ru-RU" sz="1800" dirty="0" err="1" smtClean="0"/>
              <a:t>Діагностика</a:t>
            </a:r>
            <a:r>
              <a:rPr lang="ru-RU" sz="1800" dirty="0" smtClean="0"/>
              <a:t> </a:t>
            </a:r>
            <a:r>
              <a:rPr lang="ru-RU" sz="1800" dirty="0" err="1" smtClean="0"/>
              <a:t>вірусних</a:t>
            </a:r>
            <a:r>
              <a:rPr lang="ru-RU" sz="1800" dirty="0" smtClean="0"/>
              <a:t> хвороб </a:t>
            </a:r>
            <a:r>
              <a:rPr lang="ru-RU" sz="1800" dirty="0" err="1" smtClean="0"/>
              <a:t>заснована</a:t>
            </a:r>
            <a:r>
              <a:rPr lang="ru-RU" sz="1800" dirty="0" smtClean="0"/>
              <a:t> на тому, </a:t>
            </a:r>
            <a:r>
              <a:rPr lang="ru-RU" sz="1800" dirty="0" err="1" smtClean="0"/>
              <a:t>що</a:t>
            </a:r>
            <a:r>
              <a:rPr lang="ru-RU" sz="1800" dirty="0" smtClean="0"/>
              <a:t> у </a:t>
            </a:r>
            <a:r>
              <a:rPr lang="ru-RU" sz="1800" dirty="0" err="1" smtClean="0"/>
              <a:t>заражених</a:t>
            </a:r>
            <a:r>
              <a:rPr lang="ru-RU" sz="1800" dirty="0" smtClean="0"/>
              <a:t> </a:t>
            </a:r>
            <a:r>
              <a:rPr lang="ru-RU" sz="1800" dirty="0" err="1" smtClean="0"/>
              <a:t>рослин</a:t>
            </a:r>
            <a:r>
              <a:rPr lang="ru-RU" sz="1800" dirty="0" smtClean="0"/>
              <a:t> </a:t>
            </a:r>
            <a:r>
              <a:rPr lang="ru-RU" sz="1800" dirty="0" err="1" smtClean="0"/>
              <a:t>певним</a:t>
            </a:r>
            <a:r>
              <a:rPr lang="ru-RU" sz="1800" dirty="0" smtClean="0"/>
              <a:t> чином </a:t>
            </a:r>
            <a:r>
              <a:rPr lang="ru-RU" sz="1800" dirty="0" err="1" smtClean="0"/>
              <a:t>змінюється</a:t>
            </a:r>
            <a:r>
              <a:rPr lang="ru-RU" sz="1800" dirty="0" smtClean="0"/>
              <a:t> як </a:t>
            </a:r>
            <a:r>
              <a:rPr lang="ru-RU" sz="1800" dirty="0" err="1" smtClean="0"/>
              <a:t>зовнішній</a:t>
            </a:r>
            <a:r>
              <a:rPr lang="ru-RU" sz="1800" dirty="0" smtClean="0"/>
              <a:t> </a:t>
            </a:r>
            <a:r>
              <a:rPr lang="ru-RU" sz="1800" dirty="0" err="1" smtClean="0"/>
              <a:t>вигляд</a:t>
            </a:r>
            <a:r>
              <a:rPr lang="ru-RU" sz="1800" dirty="0" smtClean="0"/>
              <a:t>, так </a:t>
            </a:r>
            <a:r>
              <a:rPr lang="ru-RU" sz="1800" dirty="0" err="1" smtClean="0"/>
              <a:t>і</a:t>
            </a:r>
            <a:r>
              <a:rPr lang="ru-RU" sz="1800" dirty="0" smtClean="0"/>
              <a:t> </a:t>
            </a:r>
            <a:r>
              <a:rPr lang="ru-RU" sz="1800" dirty="0" err="1" smtClean="0"/>
              <a:t>деякі</a:t>
            </a:r>
            <a:r>
              <a:rPr lang="ru-RU" sz="1800" dirty="0" smtClean="0"/>
              <a:t> </a:t>
            </a:r>
            <a:r>
              <a:rPr lang="ru-RU" sz="1800" dirty="0" err="1" smtClean="0"/>
              <a:t>фізіологічні</a:t>
            </a:r>
            <a:r>
              <a:rPr lang="ru-RU" sz="1800" dirty="0" smtClean="0"/>
              <a:t> </a:t>
            </a:r>
            <a:r>
              <a:rPr lang="ru-RU" sz="1800" dirty="0" err="1" smtClean="0"/>
              <a:t>процеси</a:t>
            </a:r>
            <a:r>
              <a:rPr lang="ru-RU" sz="1800" dirty="0" smtClean="0"/>
              <a:t>.</a:t>
            </a:r>
            <a:r>
              <a:rPr lang="ru-RU" dirty="0" smtClean="0"/>
              <a:t> </a:t>
            </a:r>
            <a:br>
              <a:rPr lang="ru-RU" dirty="0" smtClean="0"/>
            </a:br>
            <a:endParaRPr lang="ru-RU" dirty="0"/>
          </a:p>
        </p:txBody>
      </p:sp>
    </p:spTree>
  </p:cSld>
  <p:clrMapOvr>
    <a:masterClrMapping/>
  </p:clrMapOvr>
  <p:transition>
    <p:dissolv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429684" cy="6429420"/>
          </a:xfrm>
        </p:spPr>
        <p:txBody>
          <a:bodyPr/>
          <a:lstStyle/>
          <a:p>
            <a:r>
              <a:rPr lang="ru-RU" sz="1800" dirty="0" err="1" smtClean="0"/>
              <a:t>Діагностика</a:t>
            </a:r>
            <a:r>
              <a:rPr lang="ru-RU" sz="1800" dirty="0" smtClean="0"/>
              <a:t> </a:t>
            </a:r>
            <a:r>
              <a:rPr lang="ru-RU" sz="1800" dirty="0" err="1" smtClean="0"/>
              <a:t>вірусних</a:t>
            </a:r>
            <a:r>
              <a:rPr lang="ru-RU" sz="1800" dirty="0" smtClean="0"/>
              <a:t> хвороб за </a:t>
            </a:r>
            <a:r>
              <a:rPr lang="ru-RU" sz="1800" dirty="0" err="1" smtClean="0"/>
              <a:t>зовнішнім</a:t>
            </a:r>
            <a:r>
              <a:rPr lang="ru-RU" sz="1800" dirty="0" smtClean="0"/>
              <a:t> </a:t>
            </a:r>
            <a:r>
              <a:rPr lang="ru-RU" sz="1800" dirty="0" err="1" smtClean="0"/>
              <a:t>виглядом</a:t>
            </a:r>
            <a:r>
              <a:rPr lang="ru-RU" sz="1800" dirty="0" smtClean="0"/>
              <a:t> </a:t>
            </a:r>
            <a:r>
              <a:rPr lang="ru-RU" sz="1800" dirty="0" err="1" smtClean="0"/>
              <a:t>рослин</a:t>
            </a:r>
            <a:r>
              <a:rPr lang="ru-RU" sz="1800" dirty="0" smtClean="0"/>
              <a:t> </a:t>
            </a:r>
            <a:r>
              <a:rPr lang="ru-RU" sz="1800" dirty="0" err="1" smtClean="0"/>
              <a:t>найшвидший</a:t>
            </a:r>
            <a:r>
              <a:rPr lang="ru-RU" sz="1800" dirty="0" smtClean="0"/>
              <a:t> </a:t>
            </a:r>
            <a:r>
              <a:rPr lang="ru-RU" sz="1800" dirty="0" err="1" smtClean="0"/>
              <a:t>і</a:t>
            </a:r>
            <a:r>
              <a:rPr lang="ru-RU" sz="1800" dirty="0" smtClean="0"/>
              <a:t> </a:t>
            </a:r>
            <a:r>
              <a:rPr lang="ru-RU" sz="1800" dirty="0" err="1" smtClean="0"/>
              <a:t>найточніший</a:t>
            </a:r>
            <a:r>
              <a:rPr lang="ru-RU" sz="1800" dirty="0" smtClean="0"/>
              <a:t> метод, </a:t>
            </a:r>
            <a:r>
              <a:rPr lang="ru-RU" sz="1800" dirty="0" err="1" smtClean="0"/>
              <a:t>і</a:t>
            </a:r>
            <a:r>
              <a:rPr lang="ru-RU" sz="1800" dirty="0" smtClean="0"/>
              <a:t> тому </a:t>
            </a:r>
            <a:r>
              <a:rPr lang="ru-RU" sz="1800" dirty="0" err="1" smtClean="0"/>
              <a:t>є</a:t>
            </a:r>
            <a:r>
              <a:rPr lang="ru-RU" sz="1800" dirty="0" smtClean="0"/>
              <a:t> </a:t>
            </a:r>
            <a:r>
              <a:rPr lang="ru-RU" sz="1800" dirty="0" err="1" smtClean="0"/>
              <a:t>попереднім</a:t>
            </a:r>
            <a:r>
              <a:rPr lang="ru-RU" sz="1800" dirty="0" smtClean="0"/>
              <a:t>. </a:t>
            </a:r>
            <a:r>
              <a:rPr lang="ru-RU" sz="1800" dirty="0" err="1" smtClean="0"/>
              <a:t>Більш</a:t>
            </a:r>
            <a:r>
              <a:rPr lang="ru-RU" sz="1800" dirty="0" smtClean="0"/>
              <a:t> </a:t>
            </a:r>
            <a:r>
              <a:rPr lang="ru-RU" sz="1800" dirty="0" err="1" smtClean="0"/>
              <a:t>точні</a:t>
            </a:r>
            <a:r>
              <a:rPr lang="ru-RU" sz="1800" dirty="0" smtClean="0"/>
              <a:t> </a:t>
            </a:r>
            <a:r>
              <a:rPr lang="ru-RU" sz="1800" dirty="0" err="1" smtClean="0"/>
              <a:t>методи</a:t>
            </a:r>
            <a:r>
              <a:rPr lang="ru-RU" sz="1800" dirty="0" smtClean="0"/>
              <a:t>, </a:t>
            </a:r>
            <a:r>
              <a:rPr lang="ru-RU" sz="1800" dirty="0" err="1" smtClean="0"/>
              <a:t>засновані</a:t>
            </a:r>
            <a:r>
              <a:rPr lang="ru-RU" sz="1800" dirty="0" smtClean="0"/>
              <a:t> на </a:t>
            </a:r>
            <a:r>
              <a:rPr lang="ru-RU" sz="1800" dirty="0" err="1" smtClean="0"/>
              <a:t>внутрішніх</a:t>
            </a:r>
            <a:r>
              <a:rPr lang="ru-RU" sz="1800" dirty="0" smtClean="0"/>
              <a:t> </a:t>
            </a:r>
            <a:r>
              <a:rPr lang="ru-RU" sz="1800" dirty="0" err="1" smtClean="0"/>
              <a:t>змінах</a:t>
            </a:r>
            <a:r>
              <a:rPr lang="ru-RU" sz="1800" dirty="0" smtClean="0"/>
              <a:t> </a:t>
            </a:r>
            <a:r>
              <a:rPr lang="ru-RU" sz="1800" dirty="0" err="1" smtClean="0"/>
              <a:t>уражених</a:t>
            </a:r>
            <a:r>
              <a:rPr lang="ru-RU" sz="1800" dirty="0" smtClean="0"/>
              <a:t> </a:t>
            </a:r>
            <a:r>
              <a:rPr lang="ru-RU" sz="1800" dirty="0" err="1" smtClean="0"/>
              <a:t>рослин</a:t>
            </a:r>
            <a:r>
              <a:rPr lang="ru-RU" sz="1800" dirty="0" smtClean="0"/>
              <a:t> </a:t>
            </a:r>
            <a:r>
              <a:rPr lang="ru-RU" sz="1800" dirty="0" err="1" smtClean="0"/>
              <a:t>і</a:t>
            </a:r>
            <a:r>
              <a:rPr lang="ru-RU" sz="1800" dirty="0" smtClean="0"/>
              <a:t> </a:t>
            </a:r>
            <a:r>
              <a:rPr lang="ru-RU" sz="1800" dirty="0" err="1" smtClean="0"/>
              <a:t>їх</a:t>
            </a:r>
            <a:r>
              <a:rPr lang="ru-RU" sz="1800" dirty="0" smtClean="0"/>
              <a:t> </a:t>
            </a:r>
            <a:r>
              <a:rPr lang="ru-RU" sz="1800" dirty="0" err="1" smtClean="0"/>
              <a:t>органів</a:t>
            </a:r>
            <a:r>
              <a:rPr lang="ru-RU" sz="1800" dirty="0" smtClean="0"/>
              <a:t>, а </a:t>
            </a:r>
            <a:r>
              <a:rPr lang="ru-RU" sz="1800" dirty="0" err="1" smtClean="0"/>
              <a:t>також</a:t>
            </a:r>
            <a:r>
              <a:rPr lang="ru-RU" sz="1800" dirty="0" smtClean="0"/>
              <a:t> на </a:t>
            </a:r>
            <a:r>
              <a:rPr lang="ru-RU" sz="1800" dirty="0" err="1" smtClean="0"/>
              <a:t>змінах</a:t>
            </a:r>
            <a:r>
              <a:rPr lang="ru-RU" sz="1800" dirty="0" smtClean="0"/>
              <a:t> в </a:t>
            </a:r>
            <a:r>
              <a:rPr lang="ru-RU" sz="1800" dirty="0" err="1" smtClean="0"/>
              <a:t>обміні</a:t>
            </a:r>
            <a:r>
              <a:rPr lang="ru-RU" sz="1800" dirty="0" smtClean="0"/>
              <a:t> </a:t>
            </a:r>
            <a:r>
              <a:rPr lang="ru-RU" sz="1800" dirty="0" err="1" smtClean="0"/>
              <a:t>речовин</a:t>
            </a:r>
            <a:r>
              <a:rPr lang="ru-RU" sz="1800" dirty="0" smtClean="0"/>
              <a:t> </a:t>
            </a:r>
            <a:r>
              <a:rPr lang="ru-RU" sz="1800" dirty="0" err="1" smtClean="0"/>
              <a:t>ураженої</a:t>
            </a:r>
            <a:r>
              <a:rPr lang="ru-RU" sz="1800" dirty="0" smtClean="0"/>
              <a:t> </a:t>
            </a:r>
            <a:r>
              <a:rPr lang="ru-RU" sz="1800" dirty="0" err="1" smtClean="0"/>
              <a:t>рослини</a:t>
            </a:r>
            <a:r>
              <a:rPr lang="ru-RU" sz="1800" dirty="0" smtClean="0"/>
              <a:t>. </a:t>
            </a:r>
            <a:r>
              <a:rPr lang="ru-RU" sz="1800" dirty="0" err="1" smtClean="0"/>
              <a:t>Проте</a:t>
            </a:r>
            <a:r>
              <a:rPr lang="ru-RU" sz="1800" dirty="0" smtClean="0"/>
              <a:t> </a:t>
            </a:r>
            <a:r>
              <a:rPr lang="ru-RU" sz="1800" dirty="0" err="1" smtClean="0"/>
              <a:t>і</a:t>
            </a:r>
            <a:r>
              <a:rPr lang="ru-RU" sz="1800" dirty="0" smtClean="0"/>
              <a:t> </a:t>
            </a:r>
            <a:r>
              <a:rPr lang="ru-RU" sz="1800" dirty="0" err="1" smtClean="0"/>
              <a:t>ці</a:t>
            </a:r>
            <a:r>
              <a:rPr lang="ru-RU" sz="1800" dirty="0" smtClean="0"/>
              <a:t> </a:t>
            </a:r>
            <a:r>
              <a:rPr lang="ru-RU" sz="1800" dirty="0" err="1" smtClean="0"/>
              <a:t>методи</a:t>
            </a:r>
            <a:r>
              <a:rPr lang="ru-RU" sz="1800" dirty="0" smtClean="0"/>
              <a:t> </a:t>
            </a:r>
            <a:r>
              <a:rPr lang="ru-RU" sz="1800" dirty="0" err="1" smtClean="0"/>
              <a:t>мають</a:t>
            </a:r>
            <a:r>
              <a:rPr lang="ru-RU" sz="1800" dirty="0" smtClean="0"/>
              <a:t> </a:t>
            </a:r>
            <a:r>
              <a:rPr lang="ru-RU" sz="1800" dirty="0" err="1" smtClean="0"/>
              <a:t>невисоку</a:t>
            </a:r>
            <a:r>
              <a:rPr lang="ru-RU" sz="1800" dirty="0" smtClean="0"/>
              <a:t> </a:t>
            </a:r>
            <a:r>
              <a:rPr lang="ru-RU" sz="1800" dirty="0" err="1" smtClean="0"/>
              <a:t>точність</a:t>
            </a:r>
            <a:r>
              <a:rPr lang="ru-RU" sz="1800" dirty="0" smtClean="0"/>
              <a:t>, </a:t>
            </a:r>
            <a:r>
              <a:rPr lang="ru-RU" sz="1800" dirty="0" err="1" smtClean="0"/>
              <a:t>оскільки</a:t>
            </a:r>
            <a:r>
              <a:rPr lang="ru-RU" sz="1800" dirty="0" smtClean="0"/>
              <a:t> </a:t>
            </a:r>
            <a:r>
              <a:rPr lang="ru-RU" sz="1800" dirty="0" err="1" smtClean="0"/>
              <a:t>однакові</a:t>
            </a:r>
            <a:r>
              <a:rPr lang="ru-RU" sz="1800" dirty="0" smtClean="0"/>
              <a:t> </a:t>
            </a:r>
            <a:r>
              <a:rPr lang="ru-RU" sz="1800" dirty="0" err="1" smtClean="0"/>
              <a:t>зміни</a:t>
            </a:r>
            <a:r>
              <a:rPr lang="ru-RU" sz="1800" dirty="0" smtClean="0"/>
              <a:t> в </a:t>
            </a:r>
            <a:r>
              <a:rPr lang="ru-RU" sz="1800" dirty="0" err="1" smtClean="0"/>
              <a:t>обміні</a:t>
            </a:r>
            <a:r>
              <a:rPr lang="ru-RU" sz="1800" dirty="0" smtClean="0"/>
              <a:t> </a:t>
            </a:r>
            <a:r>
              <a:rPr lang="ru-RU" sz="1800" dirty="0" err="1" smtClean="0"/>
              <a:t>речовин</a:t>
            </a:r>
            <a:r>
              <a:rPr lang="ru-RU" sz="1800" dirty="0" smtClean="0"/>
              <a:t> </a:t>
            </a:r>
            <a:r>
              <a:rPr lang="ru-RU" sz="1800" dirty="0" err="1" smtClean="0"/>
              <a:t>рослин</a:t>
            </a:r>
            <a:r>
              <a:rPr lang="ru-RU" sz="1800" dirty="0" smtClean="0"/>
              <a:t> </a:t>
            </a:r>
            <a:r>
              <a:rPr lang="ru-RU" sz="1800" dirty="0" err="1" smtClean="0"/>
              <a:t>можуть</a:t>
            </a:r>
            <a:r>
              <a:rPr lang="ru-RU" sz="1800" dirty="0" smtClean="0"/>
              <a:t> бути </a:t>
            </a:r>
            <a:r>
              <a:rPr lang="ru-RU" sz="1800" dirty="0" err="1" smtClean="0"/>
              <a:t>викликані</a:t>
            </a:r>
            <a:r>
              <a:rPr lang="ru-RU" sz="1800" dirty="0" smtClean="0"/>
              <a:t> </a:t>
            </a:r>
            <a:r>
              <a:rPr lang="ru-RU" sz="1800" dirty="0" err="1" smtClean="0"/>
              <a:t>різними</a:t>
            </a:r>
            <a:r>
              <a:rPr lang="ru-RU" sz="1800" dirty="0" smtClean="0"/>
              <a:t> причинами, </a:t>
            </a:r>
            <a:r>
              <a:rPr lang="ru-RU" sz="1800" dirty="0" err="1" smtClean="0"/>
              <a:t>наприклад</a:t>
            </a:r>
            <a:r>
              <a:rPr lang="ru-RU" sz="1800" dirty="0" smtClean="0"/>
              <a:t> </a:t>
            </a:r>
            <a:r>
              <a:rPr lang="ru-RU" sz="1800" dirty="0" err="1" smtClean="0"/>
              <a:t>порушенням</a:t>
            </a:r>
            <a:r>
              <a:rPr lang="ru-RU" sz="1800" dirty="0" smtClean="0"/>
              <a:t> режиму </a:t>
            </a:r>
            <a:r>
              <a:rPr lang="ru-RU" sz="1800" dirty="0" err="1" smtClean="0"/>
              <a:t>харчування</a:t>
            </a:r>
            <a:r>
              <a:rPr lang="ru-RU" sz="1800" dirty="0" smtClean="0"/>
              <a:t> </a:t>
            </a:r>
            <a:r>
              <a:rPr lang="ru-RU" sz="1800" dirty="0" err="1" smtClean="0"/>
              <a:t>або</a:t>
            </a:r>
            <a:r>
              <a:rPr lang="ru-RU" sz="1800" dirty="0" smtClean="0"/>
              <a:t> </a:t>
            </a:r>
            <a:r>
              <a:rPr lang="ru-RU" sz="1800" dirty="0" err="1" smtClean="0"/>
              <a:t>зараженням</a:t>
            </a:r>
            <a:r>
              <a:rPr lang="ru-RU" sz="1800" dirty="0" smtClean="0"/>
              <a:t> </a:t>
            </a:r>
            <a:r>
              <a:rPr lang="ru-RU" sz="1800" dirty="0" err="1" smtClean="0"/>
              <a:t>іншими</a:t>
            </a:r>
            <a:r>
              <a:rPr lang="ru-RU" sz="1800" dirty="0" smtClean="0"/>
              <a:t> паразитами. </a:t>
            </a:r>
            <a:r>
              <a:rPr lang="ru-RU" sz="1800" dirty="0" err="1" smtClean="0"/>
              <a:t>Методи</a:t>
            </a:r>
            <a:r>
              <a:rPr lang="ru-RU" sz="1800" dirty="0" smtClean="0"/>
              <a:t> </a:t>
            </a:r>
            <a:r>
              <a:rPr lang="ru-RU" sz="1800" dirty="0" err="1" smtClean="0"/>
              <a:t>діагностики</a:t>
            </a:r>
            <a:r>
              <a:rPr lang="ru-RU" sz="1800" dirty="0" smtClean="0"/>
              <a:t> </a:t>
            </a:r>
            <a:r>
              <a:rPr lang="ru-RU" sz="1800" dirty="0" err="1" smtClean="0"/>
              <a:t>вірусних</a:t>
            </a:r>
            <a:r>
              <a:rPr lang="ru-RU" sz="1800" dirty="0" smtClean="0"/>
              <a:t> хвороб </a:t>
            </a:r>
            <a:r>
              <a:rPr lang="ru-RU" sz="1800" dirty="0" err="1" smtClean="0"/>
              <a:t>застосовуються</a:t>
            </a:r>
            <a:r>
              <a:rPr lang="ru-RU" sz="1800" dirty="0" smtClean="0"/>
              <a:t> там, де </a:t>
            </a:r>
            <a:r>
              <a:rPr lang="ru-RU" sz="1800" dirty="0" err="1" smtClean="0"/>
              <a:t>неможливо</a:t>
            </a:r>
            <a:r>
              <a:rPr lang="ru-RU" sz="1800" dirty="0" smtClean="0"/>
              <a:t> </a:t>
            </a:r>
            <a:r>
              <a:rPr lang="ru-RU" sz="1800" dirty="0" err="1" smtClean="0"/>
              <a:t>або</a:t>
            </a:r>
            <a:r>
              <a:rPr lang="ru-RU" sz="1800" dirty="0" smtClean="0"/>
              <a:t> </a:t>
            </a:r>
            <a:r>
              <a:rPr lang="ru-RU" sz="1800" dirty="0" err="1" smtClean="0"/>
              <a:t>дуже</a:t>
            </a:r>
            <a:r>
              <a:rPr lang="ru-RU" sz="1800" dirty="0" smtClean="0"/>
              <a:t> складно </a:t>
            </a:r>
            <a:r>
              <a:rPr lang="ru-RU" sz="1800" dirty="0" err="1" smtClean="0"/>
              <a:t>застосувати</a:t>
            </a:r>
            <a:r>
              <a:rPr lang="ru-RU" sz="1800" dirty="0" smtClean="0"/>
              <a:t> </a:t>
            </a:r>
            <a:r>
              <a:rPr lang="ru-RU" sz="1800" dirty="0" err="1" smtClean="0"/>
              <a:t>методи</a:t>
            </a:r>
            <a:r>
              <a:rPr lang="ru-RU" sz="1800" dirty="0" smtClean="0"/>
              <a:t> </a:t>
            </a:r>
            <a:r>
              <a:rPr lang="ru-RU" sz="1800" dirty="0" err="1" smtClean="0"/>
              <a:t>діагностики</a:t>
            </a:r>
            <a:r>
              <a:rPr lang="ru-RU" sz="1800" dirty="0" smtClean="0"/>
              <a:t> </a:t>
            </a:r>
            <a:r>
              <a:rPr lang="ru-RU" sz="1800" dirty="0" err="1" smtClean="0"/>
              <a:t>вірусів</a:t>
            </a:r>
            <a:r>
              <a:rPr lang="ru-RU" sz="1800" dirty="0" smtClean="0"/>
              <a:t>.</a:t>
            </a:r>
            <a:br>
              <a:rPr lang="ru-RU" sz="1800" dirty="0" smtClean="0"/>
            </a:br>
            <a:r>
              <a:rPr lang="ru-RU" sz="1800" dirty="0" err="1" smtClean="0"/>
              <a:t>Методи</a:t>
            </a:r>
            <a:r>
              <a:rPr lang="ru-RU" sz="1800" dirty="0" smtClean="0"/>
              <a:t> </a:t>
            </a:r>
            <a:r>
              <a:rPr lang="ru-RU" sz="1800" dirty="0" err="1" smtClean="0"/>
              <a:t>діагностики</a:t>
            </a:r>
            <a:r>
              <a:rPr lang="ru-RU" sz="1800" dirty="0" smtClean="0"/>
              <a:t> </a:t>
            </a:r>
            <a:r>
              <a:rPr lang="ru-RU" sz="1800" dirty="0" err="1" smtClean="0"/>
              <a:t>вірусів</a:t>
            </a:r>
            <a:r>
              <a:rPr lang="ru-RU" sz="1800" dirty="0" smtClean="0"/>
              <a:t>. </a:t>
            </a:r>
            <a:r>
              <a:rPr lang="ru-RU" sz="1800" dirty="0" err="1" smtClean="0"/>
              <a:t>Найпоширенішим</a:t>
            </a:r>
            <a:r>
              <a:rPr lang="ru-RU" sz="1800" dirty="0" smtClean="0"/>
              <a:t> методом </a:t>
            </a:r>
            <a:r>
              <a:rPr lang="ru-RU" sz="1800" dirty="0" err="1" smtClean="0"/>
              <a:t>діагностики</a:t>
            </a:r>
            <a:r>
              <a:rPr lang="ru-RU" sz="1800" dirty="0" smtClean="0"/>
              <a:t> </a:t>
            </a:r>
            <a:r>
              <a:rPr lang="ru-RU" sz="1800" dirty="0" err="1" smtClean="0"/>
              <a:t>рослинних</a:t>
            </a:r>
            <a:r>
              <a:rPr lang="ru-RU" sz="1800" dirty="0" smtClean="0"/>
              <a:t> </a:t>
            </a:r>
            <a:r>
              <a:rPr lang="ru-RU" sz="1800" dirty="0" err="1" smtClean="0"/>
              <a:t>вірусів</a:t>
            </a:r>
            <a:r>
              <a:rPr lang="ru-RU" sz="1800" dirty="0" smtClean="0"/>
              <a:t> </a:t>
            </a:r>
            <a:r>
              <a:rPr lang="ru-RU" sz="1800" dirty="0" err="1" smtClean="0"/>
              <a:t>є</a:t>
            </a:r>
            <a:r>
              <a:rPr lang="ru-RU" sz="1800" dirty="0" smtClean="0"/>
              <a:t> </a:t>
            </a:r>
            <a:r>
              <a:rPr lang="ru-RU" sz="1800" dirty="0" err="1" smtClean="0"/>
              <a:t>серологічний</a:t>
            </a:r>
            <a:r>
              <a:rPr lang="ru-RU" sz="1800" dirty="0" smtClean="0"/>
              <a:t>, суть </a:t>
            </a:r>
            <a:r>
              <a:rPr lang="ru-RU" sz="1800" dirty="0" err="1" smtClean="0"/>
              <a:t>якого</a:t>
            </a:r>
            <a:r>
              <a:rPr lang="ru-RU" sz="1800" dirty="0" smtClean="0"/>
              <a:t> </a:t>
            </a:r>
            <a:r>
              <a:rPr lang="ru-RU" sz="1800" dirty="0" err="1" smtClean="0"/>
              <a:t>полягає</a:t>
            </a:r>
            <a:r>
              <a:rPr lang="ru-RU" sz="1800" dirty="0" smtClean="0"/>
              <a:t> в </a:t>
            </a:r>
            <a:r>
              <a:rPr lang="ru-RU" sz="1800" dirty="0" err="1" smtClean="0"/>
              <a:t>наступному</a:t>
            </a:r>
            <a:r>
              <a:rPr lang="ru-RU" sz="1800" dirty="0" smtClean="0"/>
              <a:t>. При </a:t>
            </a:r>
            <a:r>
              <a:rPr lang="ru-RU" sz="1800" dirty="0" err="1" smtClean="0"/>
              <a:t>введенні</a:t>
            </a:r>
            <a:r>
              <a:rPr lang="ru-RU" sz="1800" dirty="0" smtClean="0"/>
              <a:t> </a:t>
            </a:r>
            <a:r>
              <a:rPr lang="ru-RU" sz="1800" dirty="0" err="1" smtClean="0"/>
              <a:t>тварині</a:t>
            </a:r>
            <a:r>
              <a:rPr lang="ru-RU" sz="1800" dirty="0" smtClean="0"/>
              <a:t> </a:t>
            </a:r>
            <a:r>
              <a:rPr lang="ru-RU" sz="1800" dirty="0" err="1" smtClean="0"/>
              <a:t>чужорідного</a:t>
            </a:r>
            <a:r>
              <a:rPr lang="ru-RU" sz="1800" dirty="0" smtClean="0"/>
              <a:t> </a:t>
            </a:r>
            <a:r>
              <a:rPr lang="ru-RU" sz="1800" dirty="0" err="1" smtClean="0"/>
              <a:t>білка</a:t>
            </a:r>
            <a:r>
              <a:rPr lang="ru-RU" sz="1800" dirty="0" smtClean="0"/>
              <a:t> в </a:t>
            </a:r>
            <a:r>
              <a:rPr lang="ru-RU" sz="1800" dirty="0" err="1" smtClean="0"/>
              <a:t>кров'яній</a:t>
            </a:r>
            <a:r>
              <a:rPr lang="ru-RU" sz="1800" dirty="0" smtClean="0"/>
              <a:t> </a:t>
            </a:r>
            <a:r>
              <a:rPr lang="ru-RU" sz="1800" dirty="0" err="1" smtClean="0"/>
              <a:t>сироватці</a:t>
            </a:r>
            <a:r>
              <a:rPr lang="ru-RU" sz="1800" dirty="0" smtClean="0"/>
              <a:t> </a:t>
            </a:r>
            <a:r>
              <a:rPr lang="ru-RU" sz="1800" dirty="0" err="1" smtClean="0"/>
              <a:t>утворюються</a:t>
            </a:r>
            <a:r>
              <a:rPr lang="ru-RU" sz="1800" dirty="0" smtClean="0"/>
              <a:t> </a:t>
            </a:r>
            <a:r>
              <a:rPr lang="ru-RU" sz="1800" dirty="0" err="1" smtClean="0"/>
              <a:t>специфічні</a:t>
            </a:r>
            <a:r>
              <a:rPr lang="ru-RU" sz="1800" dirty="0" smtClean="0"/>
              <a:t> </a:t>
            </a:r>
            <a:r>
              <a:rPr lang="ru-RU" sz="1800" dirty="0" err="1" smtClean="0"/>
              <a:t>білки</a:t>
            </a:r>
            <a:r>
              <a:rPr lang="ru-RU" sz="1800" dirty="0" smtClean="0"/>
              <a:t>, </a:t>
            </a:r>
            <a:r>
              <a:rPr lang="ru-RU" sz="1800" dirty="0" err="1" smtClean="0"/>
              <a:t>або</a:t>
            </a:r>
            <a:r>
              <a:rPr lang="ru-RU" sz="1800" dirty="0" smtClean="0"/>
              <a:t> </a:t>
            </a:r>
            <a:r>
              <a:rPr lang="ru-RU" sz="1800" dirty="0" err="1" smtClean="0"/>
              <a:t>антитіла</a:t>
            </a:r>
            <a:r>
              <a:rPr lang="ru-RU" sz="1800" dirty="0" smtClean="0"/>
              <a:t>, </a:t>
            </a:r>
            <a:r>
              <a:rPr lang="ru-RU" sz="1800" dirty="0" err="1" smtClean="0"/>
              <a:t>які</a:t>
            </a:r>
            <a:r>
              <a:rPr lang="ru-RU" sz="1800" dirty="0" smtClean="0"/>
              <a:t> </a:t>
            </a:r>
            <a:r>
              <a:rPr lang="ru-RU" sz="1800" dirty="0" err="1" smtClean="0"/>
              <a:t>здатні</a:t>
            </a:r>
            <a:r>
              <a:rPr lang="ru-RU" sz="1800" dirty="0" smtClean="0"/>
              <a:t> </a:t>
            </a:r>
            <a:r>
              <a:rPr lang="ru-RU" sz="1800" dirty="0" err="1" smtClean="0"/>
              <a:t>зв'язувати</a:t>
            </a:r>
            <a:r>
              <a:rPr lang="ru-RU" sz="1800" dirty="0" smtClean="0"/>
              <a:t> </a:t>
            </a:r>
            <a:r>
              <a:rPr lang="ru-RU" sz="1800" dirty="0" err="1" smtClean="0"/>
              <a:t>чужий</a:t>
            </a:r>
            <a:r>
              <a:rPr lang="ru-RU" sz="1800" dirty="0" smtClean="0"/>
              <a:t> </a:t>
            </a:r>
            <a:r>
              <a:rPr lang="ru-RU" sz="1800" dirty="0" err="1" smtClean="0"/>
              <a:t>білок</a:t>
            </a:r>
            <a:r>
              <a:rPr lang="ru-RU" sz="1800" dirty="0" smtClean="0"/>
              <a:t> </a:t>
            </a:r>
            <a:r>
              <a:rPr lang="ru-RU" sz="1800" dirty="0" err="1" smtClean="0"/>
              <a:t>і</a:t>
            </a:r>
            <a:r>
              <a:rPr lang="ru-RU" sz="1800" dirty="0" smtClean="0"/>
              <a:t> </a:t>
            </a:r>
            <a:r>
              <a:rPr lang="ru-RU" sz="1800" dirty="0" err="1" smtClean="0"/>
              <a:t>переводити</a:t>
            </a:r>
            <a:r>
              <a:rPr lang="ru-RU" sz="1800" dirty="0" smtClean="0"/>
              <a:t> </a:t>
            </a:r>
            <a:r>
              <a:rPr lang="ru-RU" sz="1800" dirty="0" err="1" smtClean="0"/>
              <a:t>його</a:t>
            </a:r>
            <a:r>
              <a:rPr lang="ru-RU" sz="1800" dirty="0" smtClean="0"/>
              <a:t> </a:t>
            </a:r>
            <a:r>
              <a:rPr lang="ru-RU" sz="1800" dirty="0" err="1" smtClean="0"/>
              <a:t>в</a:t>
            </a:r>
            <a:r>
              <a:rPr lang="ru-RU" sz="1800" dirty="0" smtClean="0"/>
              <a:t> </a:t>
            </a:r>
            <a:r>
              <a:rPr lang="ru-RU" sz="1800" dirty="0" err="1" smtClean="0"/>
              <a:t>нешкідливий</a:t>
            </a:r>
            <a:r>
              <a:rPr lang="ru-RU" sz="1800" dirty="0" smtClean="0"/>
              <a:t> для </a:t>
            </a:r>
            <a:r>
              <a:rPr lang="ru-RU" sz="1800" dirty="0" err="1" smtClean="0"/>
              <a:t>організму</a:t>
            </a:r>
            <a:r>
              <a:rPr lang="ru-RU" sz="1800" dirty="0" smtClean="0"/>
              <a:t> стан. На </a:t>
            </a:r>
            <a:r>
              <a:rPr lang="ru-RU" sz="1800" dirty="0" err="1" smtClean="0"/>
              <a:t>цій</a:t>
            </a:r>
            <a:r>
              <a:rPr lang="ru-RU" sz="1800" dirty="0" smtClean="0"/>
              <a:t> </a:t>
            </a:r>
            <a:r>
              <a:rPr lang="ru-RU" sz="1800" dirty="0" err="1" smtClean="0"/>
              <a:t>чудовій</a:t>
            </a:r>
            <a:r>
              <a:rPr lang="ru-RU" sz="1800" dirty="0" smtClean="0"/>
              <a:t> </a:t>
            </a:r>
            <a:r>
              <a:rPr lang="ru-RU" sz="1800" dirty="0" err="1" smtClean="0"/>
              <a:t>властивості</a:t>
            </a:r>
            <a:r>
              <a:rPr lang="ru-RU" sz="1800" dirty="0" smtClean="0"/>
              <a:t> </a:t>
            </a:r>
            <a:r>
              <a:rPr lang="ru-RU" sz="1800" dirty="0" err="1" smtClean="0"/>
              <a:t>заснований</a:t>
            </a:r>
            <a:r>
              <a:rPr lang="ru-RU" sz="1800" dirty="0" smtClean="0"/>
              <a:t> </a:t>
            </a:r>
            <a:r>
              <a:rPr lang="ru-RU" sz="1800" dirty="0" err="1" smtClean="0"/>
              <a:t>імунітет</a:t>
            </a:r>
            <a:r>
              <a:rPr lang="ru-RU" sz="1800" dirty="0" smtClean="0"/>
              <a:t> </a:t>
            </a:r>
            <a:r>
              <a:rPr lang="ru-RU" sz="1800" dirty="0" err="1" smtClean="0"/>
              <a:t>тварин</a:t>
            </a:r>
            <a:r>
              <a:rPr lang="ru-RU" sz="1800" dirty="0" smtClean="0"/>
              <a:t> до </a:t>
            </a:r>
            <a:r>
              <a:rPr lang="ru-RU" sz="1800" dirty="0" err="1" smtClean="0"/>
              <a:t>інфекційних</a:t>
            </a:r>
            <a:r>
              <a:rPr lang="ru-RU" sz="1800" dirty="0" smtClean="0"/>
              <a:t> </a:t>
            </a:r>
            <a:r>
              <a:rPr lang="ru-RU" sz="1800" dirty="0" err="1" smtClean="0"/>
              <a:t>захворювань</a:t>
            </a:r>
            <a:r>
              <a:rPr lang="ru-RU" sz="1800" dirty="0" smtClean="0"/>
              <a:t>. </a:t>
            </a:r>
            <a:r>
              <a:rPr lang="ru-RU" sz="1800" dirty="0" err="1" smtClean="0"/>
              <a:t>Речовини</a:t>
            </a:r>
            <a:r>
              <a:rPr lang="ru-RU" sz="1800" dirty="0" smtClean="0"/>
              <a:t>, </a:t>
            </a:r>
            <a:r>
              <a:rPr lang="ru-RU" sz="1800" dirty="0" err="1" smtClean="0"/>
              <a:t>які</a:t>
            </a:r>
            <a:r>
              <a:rPr lang="ru-RU" sz="1800" dirty="0" smtClean="0"/>
              <a:t> при </a:t>
            </a:r>
            <a:r>
              <a:rPr lang="ru-RU" sz="1800" dirty="0" err="1" smtClean="0"/>
              <a:t>введенні</a:t>
            </a:r>
            <a:r>
              <a:rPr lang="ru-RU" sz="1800" dirty="0" smtClean="0"/>
              <a:t> </a:t>
            </a:r>
            <a:r>
              <a:rPr lang="ru-RU" sz="1800" dirty="0" err="1" smtClean="0"/>
              <a:t>тваринам</a:t>
            </a:r>
            <a:r>
              <a:rPr lang="ru-RU" sz="1800" dirty="0" smtClean="0"/>
              <a:t> </a:t>
            </a:r>
            <a:r>
              <a:rPr lang="ru-RU" sz="1800" dirty="0" err="1" smtClean="0"/>
              <a:t>викликають</a:t>
            </a:r>
            <a:r>
              <a:rPr lang="ru-RU" sz="1800" dirty="0" smtClean="0"/>
              <a:t> у них </a:t>
            </a:r>
            <a:r>
              <a:rPr lang="ru-RU" sz="1800" dirty="0" err="1" smtClean="0"/>
              <a:t>утворення</a:t>
            </a:r>
            <a:r>
              <a:rPr lang="ru-RU" sz="1800" dirty="0" smtClean="0"/>
              <a:t> </a:t>
            </a:r>
            <a:r>
              <a:rPr lang="ru-RU" sz="1800" dirty="0" err="1" smtClean="0"/>
              <a:t>антитіл</a:t>
            </a:r>
            <a:r>
              <a:rPr lang="ru-RU" sz="1800" dirty="0" smtClean="0"/>
              <a:t>, одержали </a:t>
            </a:r>
            <a:r>
              <a:rPr lang="ru-RU" sz="1800" dirty="0" err="1" smtClean="0"/>
              <a:t>назву</a:t>
            </a:r>
            <a:r>
              <a:rPr lang="ru-RU" sz="1800" dirty="0" smtClean="0"/>
              <a:t> </a:t>
            </a:r>
            <a:r>
              <a:rPr lang="ru-RU" sz="1800" dirty="0" err="1" smtClean="0"/>
              <a:t>антигенів</a:t>
            </a:r>
            <a:r>
              <a:rPr lang="ru-RU" sz="1800" dirty="0" smtClean="0"/>
              <a:t>, а </a:t>
            </a:r>
            <a:r>
              <a:rPr lang="ru-RU" sz="1800" dirty="0" err="1" smtClean="0"/>
              <a:t>реакція</a:t>
            </a:r>
            <a:r>
              <a:rPr lang="ru-RU" sz="1800" dirty="0" smtClean="0"/>
              <a:t> </a:t>
            </a:r>
            <a:r>
              <a:rPr lang="ru-RU" sz="1800" dirty="0" err="1" smtClean="0"/>
              <a:t>між</a:t>
            </a:r>
            <a:r>
              <a:rPr lang="ru-RU" sz="1800" dirty="0" smtClean="0"/>
              <a:t> антигеном </a:t>
            </a:r>
            <a:r>
              <a:rPr lang="ru-RU" sz="1800" dirty="0" err="1" smtClean="0"/>
              <a:t>і</a:t>
            </a:r>
            <a:r>
              <a:rPr lang="ru-RU" sz="1800" dirty="0" smtClean="0"/>
              <a:t> </a:t>
            </a:r>
            <a:r>
              <a:rPr lang="ru-RU" sz="1800" dirty="0" err="1" smtClean="0"/>
              <a:t>антитілом</a:t>
            </a:r>
            <a:r>
              <a:rPr lang="ru-RU" sz="1800" dirty="0" smtClean="0"/>
              <a:t> </a:t>
            </a:r>
            <a:r>
              <a:rPr lang="ru-RU" sz="1800" dirty="0" err="1" smtClean="0"/>
              <a:t>сироватки</a:t>
            </a:r>
            <a:r>
              <a:rPr lang="ru-RU" sz="1800" dirty="0" smtClean="0"/>
              <a:t> - </a:t>
            </a:r>
            <a:r>
              <a:rPr lang="ru-RU" sz="1800" dirty="0" err="1" smtClean="0"/>
              <a:t>назва</a:t>
            </a:r>
            <a:r>
              <a:rPr lang="ru-RU" sz="1800" dirty="0" smtClean="0"/>
              <a:t> </a:t>
            </a:r>
            <a:r>
              <a:rPr lang="ru-RU" sz="1800" dirty="0" err="1" smtClean="0"/>
              <a:t>серологічної</a:t>
            </a:r>
            <a:r>
              <a:rPr lang="ru-RU" sz="1800" dirty="0" smtClean="0"/>
              <a:t> </a:t>
            </a:r>
            <a:r>
              <a:rPr lang="ru-RU" sz="1800" dirty="0" err="1" smtClean="0"/>
              <a:t>реакції</a:t>
            </a:r>
            <a:r>
              <a:rPr lang="ru-RU" sz="1800" dirty="0" smtClean="0"/>
              <a:t> (</a:t>
            </a:r>
            <a:r>
              <a:rPr lang="ru-RU" sz="1800" dirty="0" err="1" smtClean="0"/>
              <a:t>від</a:t>
            </a:r>
            <a:r>
              <a:rPr lang="ru-RU" sz="1800" dirty="0" smtClean="0"/>
              <a:t> </a:t>
            </a:r>
            <a:r>
              <a:rPr lang="ru-RU" sz="1800" dirty="0" err="1" smtClean="0"/>
              <a:t>латинського</a:t>
            </a:r>
            <a:r>
              <a:rPr lang="ru-RU" sz="1800" dirty="0" smtClean="0"/>
              <a:t> слова </a:t>
            </a:r>
            <a:r>
              <a:rPr lang="en-US" sz="1800" dirty="0" smtClean="0"/>
              <a:t>serum - </a:t>
            </a:r>
            <a:r>
              <a:rPr lang="ru-RU" sz="1800" dirty="0" err="1" smtClean="0"/>
              <a:t>сировітка</a:t>
            </a:r>
            <a:r>
              <a:rPr lang="ru-RU" sz="1800" dirty="0" smtClean="0"/>
              <a:t>). </a:t>
            </a:r>
            <a:r>
              <a:rPr lang="ru-RU" sz="1800" dirty="0" err="1" smtClean="0"/>
              <a:t>Антитіла</a:t>
            </a:r>
            <a:r>
              <a:rPr lang="ru-RU" sz="1800" dirty="0" smtClean="0"/>
              <a:t> </a:t>
            </a:r>
            <a:r>
              <a:rPr lang="ru-RU" sz="1800" dirty="0" err="1" smtClean="0"/>
              <a:t>володіють</a:t>
            </a:r>
            <a:r>
              <a:rPr lang="ru-RU" sz="1800" dirty="0" smtClean="0"/>
              <a:t> </a:t>
            </a:r>
            <a:r>
              <a:rPr lang="ru-RU" sz="1800" dirty="0" err="1" smtClean="0"/>
              <a:t>наступними</a:t>
            </a:r>
            <a:r>
              <a:rPr lang="ru-RU" sz="1800" dirty="0" smtClean="0"/>
              <a:t> </a:t>
            </a:r>
            <a:r>
              <a:rPr lang="ru-RU" sz="1800" dirty="0" err="1" smtClean="0"/>
              <a:t>особливостями</a:t>
            </a:r>
            <a:r>
              <a:rPr lang="ru-RU" sz="1800" dirty="0" smtClean="0"/>
              <a:t>:</a:t>
            </a:r>
            <a:br>
              <a:rPr lang="ru-RU" sz="1800" dirty="0" smtClean="0"/>
            </a:br>
            <a:r>
              <a:rPr lang="ru-RU" sz="1800" dirty="0" smtClean="0"/>
              <a:t>1) вони </a:t>
            </a:r>
            <a:r>
              <a:rPr lang="ru-RU" sz="1800" dirty="0" err="1" smtClean="0"/>
              <a:t>високоспецифічні</a:t>
            </a:r>
            <a:r>
              <a:rPr lang="ru-RU" sz="1800" dirty="0" smtClean="0"/>
              <a:t> </a:t>
            </a:r>
            <a:r>
              <a:rPr lang="ru-RU" sz="1800" dirty="0" err="1" smtClean="0"/>
              <a:t>і</a:t>
            </a:r>
            <a:r>
              <a:rPr lang="ru-RU" sz="1800" dirty="0" smtClean="0"/>
              <a:t> </a:t>
            </a:r>
            <a:r>
              <a:rPr lang="ru-RU" sz="1800" dirty="0" err="1" smtClean="0"/>
              <a:t>вступають</a:t>
            </a:r>
            <a:r>
              <a:rPr lang="ru-RU" sz="1800" dirty="0" smtClean="0"/>
              <a:t> в </a:t>
            </a:r>
            <a:r>
              <a:rPr lang="ru-RU" sz="1800" dirty="0" err="1" smtClean="0"/>
              <a:t>реакції</a:t>
            </a:r>
            <a:r>
              <a:rPr lang="ru-RU" sz="1800" dirty="0" smtClean="0"/>
              <a:t> </a:t>
            </a:r>
            <a:r>
              <a:rPr lang="ru-RU" sz="1800" dirty="0" err="1" smtClean="0"/>
              <a:t>тільки</a:t>
            </a:r>
            <a:r>
              <a:rPr lang="ru-RU" sz="1800" dirty="0" smtClean="0"/>
              <a:t> </a:t>
            </a:r>
            <a:r>
              <a:rPr lang="ru-RU" sz="1800" dirty="0" err="1" smtClean="0"/>
              <a:t>з</a:t>
            </a:r>
            <a:r>
              <a:rPr lang="ru-RU" sz="1800" dirty="0" smtClean="0"/>
              <a:t> </a:t>
            </a:r>
            <a:r>
              <a:rPr lang="ru-RU" sz="1800" dirty="0" err="1" smtClean="0"/>
              <a:t>тими</a:t>
            </a:r>
            <a:r>
              <a:rPr lang="ru-RU" sz="1800" dirty="0" smtClean="0"/>
              <a:t> антигенами, </a:t>
            </a:r>
            <a:r>
              <a:rPr lang="ru-RU" sz="1800" dirty="0" err="1" smtClean="0"/>
              <a:t>яким</a:t>
            </a:r>
            <a:r>
              <a:rPr lang="ru-RU" sz="1800" dirty="0" smtClean="0"/>
              <a:t> </a:t>
            </a:r>
            <a:r>
              <a:rPr lang="ru-RU" sz="1800" dirty="0" err="1" smtClean="0"/>
              <a:t>зобов'язані</a:t>
            </a:r>
            <a:r>
              <a:rPr lang="ru-RU" sz="1800" dirty="0" smtClean="0"/>
              <a:t> </a:t>
            </a:r>
            <a:r>
              <a:rPr lang="ru-RU" sz="1800" dirty="0" err="1" smtClean="0"/>
              <a:t>своїм</a:t>
            </a:r>
            <a:r>
              <a:rPr lang="ru-RU" sz="1800" dirty="0" smtClean="0"/>
              <a:t> </a:t>
            </a:r>
            <a:r>
              <a:rPr lang="ru-RU" sz="1800" dirty="0" err="1" smtClean="0"/>
              <a:t>виникненням</a:t>
            </a:r>
            <a:r>
              <a:rPr lang="ru-RU" sz="1800" dirty="0" smtClean="0"/>
              <a:t>, </a:t>
            </a:r>
            <a:r>
              <a:rPr lang="ru-RU" sz="1800" dirty="0" err="1" smtClean="0"/>
              <a:t>або</a:t>
            </a:r>
            <a:r>
              <a:rPr lang="ru-RU" sz="1800" dirty="0" smtClean="0"/>
              <a:t> </a:t>
            </a:r>
            <a:r>
              <a:rPr lang="ru-RU" sz="1800" dirty="0" err="1" smtClean="0"/>
              <a:t>з</a:t>
            </a:r>
            <a:r>
              <a:rPr lang="ru-RU" sz="1800" dirty="0" smtClean="0"/>
              <a:t> </a:t>
            </a:r>
            <a:r>
              <a:rPr lang="ru-RU" sz="1800" dirty="0" err="1" smtClean="0"/>
              <a:t>близькоспорідненими</a:t>
            </a:r>
            <a:r>
              <a:rPr lang="ru-RU" sz="1800" dirty="0" smtClean="0"/>
              <a:t> </a:t>
            </a:r>
            <a:r>
              <a:rPr lang="ru-RU" sz="1800" dirty="0" err="1" smtClean="0"/>
              <a:t>з'єднаннями</a:t>
            </a:r>
            <a:r>
              <a:rPr lang="ru-RU" sz="1800" dirty="0" smtClean="0"/>
              <a:t>;</a:t>
            </a:r>
            <a:br>
              <a:rPr lang="ru-RU" sz="1800" dirty="0" smtClean="0"/>
            </a:br>
            <a:r>
              <a:rPr lang="ru-RU" sz="1800" dirty="0" smtClean="0"/>
              <a:t>2) вони </a:t>
            </a:r>
            <a:r>
              <a:rPr lang="ru-RU" sz="1800" dirty="0" err="1" smtClean="0"/>
              <a:t>високочутливі</a:t>
            </a:r>
            <a:r>
              <a:rPr lang="ru-RU" sz="1800" dirty="0" smtClean="0"/>
              <a:t> </a:t>
            </a:r>
            <a:r>
              <a:rPr lang="ru-RU" sz="1800" dirty="0" err="1" smtClean="0"/>
              <a:t>і</a:t>
            </a:r>
            <a:r>
              <a:rPr lang="ru-RU" sz="1800" dirty="0" smtClean="0"/>
              <a:t> </a:t>
            </a:r>
            <a:r>
              <a:rPr lang="ru-RU" sz="1800" dirty="0" err="1" smtClean="0"/>
              <a:t>вступають</a:t>
            </a:r>
            <a:r>
              <a:rPr lang="ru-RU" sz="1800" dirty="0" smtClean="0"/>
              <a:t> в </a:t>
            </a:r>
            <a:r>
              <a:rPr lang="ru-RU" sz="1800" dirty="0" err="1" smtClean="0"/>
              <a:t>реакцію</a:t>
            </a:r>
            <a:r>
              <a:rPr lang="ru-RU" sz="1800" dirty="0" smtClean="0"/>
              <a:t> </a:t>
            </a:r>
            <a:r>
              <a:rPr lang="ru-RU" sz="1800" dirty="0" err="1" smtClean="0"/>
              <a:t>навіть</a:t>
            </a:r>
            <a:r>
              <a:rPr lang="ru-RU" sz="1800" dirty="0" smtClean="0"/>
              <a:t> </a:t>
            </a:r>
            <a:r>
              <a:rPr lang="ru-RU" sz="1800" dirty="0" err="1" smtClean="0"/>
              <a:t>з</a:t>
            </a:r>
            <a:r>
              <a:rPr lang="ru-RU" sz="1800" dirty="0" smtClean="0"/>
              <a:t> невеликою </a:t>
            </a:r>
            <a:r>
              <a:rPr lang="ru-RU" sz="1800" dirty="0" err="1" smtClean="0"/>
              <a:t>кількістю</a:t>
            </a:r>
            <a:r>
              <a:rPr lang="ru-RU" sz="1800" dirty="0" smtClean="0"/>
              <a:t> антигена;</a:t>
            </a:r>
            <a:br>
              <a:rPr lang="ru-RU" sz="1800" dirty="0" smtClean="0"/>
            </a:br>
            <a:endParaRPr lang="ru-RU" sz="1800" dirty="0"/>
          </a:p>
        </p:txBody>
      </p:sp>
    </p:spTree>
  </p:cSld>
  <p:clrMapOvr>
    <a:masterClrMapping/>
  </p:clrMapOvr>
  <p:transition>
    <p:cut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290"/>
            <a:ext cx="8358246" cy="6500858"/>
          </a:xfrm>
        </p:spPr>
        <p:txBody>
          <a:bodyPr/>
          <a:lstStyle/>
          <a:p>
            <a:r>
              <a:rPr lang="ru-RU" sz="1800" dirty="0" smtClean="0"/>
              <a:t>3) вони </a:t>
            </a:r>
            <a:r>
              <a:rPr lang="ru-RU" sz="1800" dirty="0" err="1" smtClean="0"/>
              <a:t>утворюються</a:t>
            </a:r>
            <a:r>
              <a:rPr lang="ru-RU" sz="1800" dirty="0" smtClean="0"/>
              <a:t> в </a:t>
            </a:r>
            <a:r>
              <a:rPr lang="ru-RU" sz="1800" dirty="0" err="1" smtClean="0"/>
              <a:t>надлишку</a:t>
            </a:r>
            <a:r>
              <a:rPr lang="ru-RU" sz="1800" dirty="0" smtClean="0"/>
              <a:t> </a:t>
            </a:r>
            <a:r>
              <a:rPr lang="ru-RU" sz="1800" dirty="0" err="1" smtClean="0"/>
              <a:t>і</a:t>
            </a:r>
            <a:r>
              <a:rPr lang="ru-RU" sz="1800" dirty="0" smtClean="0"/>
              <a:t> не </a:t>
            </a:r>
            <a:r>
              <a:rPr lang="ru-RU" sz="1800" dirty="0" err="1" smtClean="0"/>
              <a:t>тільки</a:t>
            </a:r>
            <a:r>
              <a:rPr lang="ru-RU" sz="1800" dirty="0" smtClean="0"/>
              <a:t> </a:t>
            </a:r>
            <a:r>
              <a:rPr lang="ru-RU" sz="1800" dirty="0" err="1" smtClean="0"/>
              <a:t>нейтралізують</a:t>
            </a:r>
            <a:r>
              <a:rPr lang="ru-RU" sz="1800" dirty="0" smtClean="0"/>
              <a:t> </a:t>
            </a:r>
            <a:r>
              <a:rPr lang="ru-RU" sz="1800" dirty="0" err="1" smtClean="0"/>
              <a:t>активність</a:t>
            </a:r>
            <a:r>
              <a:rPr lang="ru-RU" sz="1800" dirty="0" smtClean="0"/>
              <a:t> </a:t>
            </a:r>
            <a:r>
              <a:rPr lang="ru-RU" sz="1800" dirty="0" err="1" smtClean="0"/>
              <a:t>введеного</a:t>
            </a:r>
            <a:r>
              <a:rPr lang="ru-RU" sz="1800" dirty="0" smtClean="0"/>
              <a:t> в </a:t>
            </a:r>
            <a:r>
              <a:rPr lang="ru-RU" sz="1800" dirty="0" err="1" smtClean="0"/>
              <a:t>організм</a:t>
            </a:r>
            <a:r>
              <a:rPr lang="ru-RU" sz="1800" dirty="0" smtClean="0"/>
              <a:t> антигена, </a:t>
            </a:r>
            <a:r>
              <a:rPr lang="ru-RU" sz="1800" dirty="0" err="1" smtClean="0"/>
              <a:t>але</a:t>
            </a:r>
            <a:r>
              <a:rPr lang="ru-RU" sz="1800" dirty="0" smtClean="0"/>
              <a:t> </a:t>
            </a:r>
            <a:r>
              <a:rPr lang="ru-RU" sz="1800" dirty="0" err="1" smtClean="0"/>
              <a:t>залишаються</a:t>
            </a:r>
            <a:r>
              <a:rPr lang="ru-RU" sz="1800" dirty="0" smtClean="0"/>
              <a:t> у </a:t>
            </a:r>
            <a:r>
              <a:rPr lang="ru-RU" sz="1800" dirty="0" err="1" smtClean="0"/>
              <a:t>великій</a:t>
            </a:r>
            <a:r>
              <a:rPr lang="ru-RU" sz="1800" dirty="0" smtClean="0"/>
              <a:t> </a:t>
            </a:r>
            <a:r>
              <a:rPr lang="ru-RU" sz="1800" dirty="0" err="1" smtClean="0"/>
              <a:t>кількості</a:t>
            </a:r>
            <a:r>
              <a:rPr lang="ru-RU" sz="1800" dirty="0" smtClean="0"/>
              <a:t> </a:t>
            </a:r>
            <a:r>
              <a:rPr lang="ru-RU" sz="1800" dirty="0" err="1" smtClean="0"/>
              <a:t>у</a:t>
            </a:r>
            <a:r>
              <a:rPr lang="ru-RU" sz="1800" dirty="0" smtClean="0"/>
              <a:t> </a:t>
            </a:r>
            <a:r>
              <a:rPr lang="ru-RU" sz="1800" dirty="0" err="1" smtClean="0"/>
              <a:t>вільному</a:t>
            </a:r>
            <a:r>
              <a:rPr lang="ru-RU" sz="1800" dirty="0" smtClean="0"/>
              <a:t> </a:t>
            </a:r>
            <a:r>
              <a:rPr lang="ru-RU" sz="1800" dirty="0" err="1" smtClean="0"/>
              <a:t>стані</a:t>
            </a:r>
            <a:r>
              <a:rPr lang="ru-RU" sz="1800" dirty="0" smtClean="0"/>
              <a:t>;</a:t>
            </a:r>
            <a:br>
              <a:rPr lang="ru-RU" sz="1800" dirty="0" smtClean="0"/>
            </a:br>
            <a:r>
              <a:rPr lang="ru-RU" sz="1800" dirty="0" smtClean="0"/>
              <a:t>4) вони </a:t>
            </a:r>
            <a:r>
              <a:rPr lang="ru-RU" sz="1800" dirty="0" err="1" smtClean="0"/>
              <a:t>вступають</a:t>
            </a:r>
            <a:r>
              <a:rPr lang="ru-RU" sz="1800" dirty="0" smtClean="0"/>
              <a:t> в </a:t>
            </a:r>
            <a:r>
              <a:rPr lang="ru-RU" sz="1800" dirty="0" err="1" smtClean="0"/>
              <a:t>реакцію</a:t>
            </a:r>
            <a:r>
              <a:rPr lang="ru-RU" sz="1800" dirty="0" smtClean="0"/>
              <a:t> </a:t>
            </a:r>
            <a:r>
              <a:rPr lang="ru-RU" sz="1800" dirty="0" err="1" smtClean="0"/>
              <a:t>з</a:t>
            </a:r>
            <a:r>
              <a:rPr lang="ru-RU" sz="1800" dirty="0" smtClean="0"/>
              <a:t> антигеном не </a:t>
            </a:r>
            <a:r>
              <a:rPr lang="ru-RU" sz="1800" dirty="0" err="1" smtClean="0"/>
              <a:t>тільки</a:t>
            </a:r>
            <a:r>
              <a:rPr lang="ru-RU" sz="1800" dirty="0" smtClean="0"/>
              <a:t> в </a:t>
            </a:r>
            <a:r>
              <a:rPr lang="ru-RU" sz="1800" dirty="0" err="1" smtClean="0"/>
              <a:t>організмі</a:t>
            </a:r>
            <a:r>
              <a:rPr lang="ru-RU" sz="1800" dirty="0" smtClean="0"/>
              <a:t> </a:t>
            </a:r>
            <a:r>
              <a:rPr lang="ru-RU" sz="1800" dirty="0" err="1" smtClean="0"/>
              <a:t>тварини</a:t>
            </a:r>
            <a:r>
              <a:rPr lang="ru-RU" sz="1800" dirty="0" smtClean="0"/>
              <a:t> (</a:t>
            </a:r>
            <a:r>
              <a:rPr lang="en-US" sz="1800" dirty="0" smtClean="0"/>
              <a:t>in vivo), </a:t>
            </a:r>
            <a:r>
              <a:rPr lang="ru-RU" sz="1800" dirty="0" err="1" smtClean="0"/>
              <a:t>але</a:t>
            </a:r>
            <a:r>
              <a:rPr lang="ru-RU" sz="1800" dirty="0" smtClean="0"/>
              <a:t> </a:t>
            </a:r>
            <a:r>
              <a:rPr lang="ru-RU" sz="1800" dirty="0" err="1" smtClean="0"/>
              <a:t>і</a:t>
            </a:r>
            <a:r>
              <a:rPr lang="ru-RU" sz="1800" dirty="0" smtClean="0"/>
              <a:t> будучи </a:t>
            </a:r>
            <a:r>
              <a:rPr lang="ru-RU" sz="1800" dirty="0" err="1" smtClean="0"/>
              <a:t>виділеними</a:t>
            </a:r>
            <a:r>
              <a:rPr lang="ru-RU" sz="1800" dirty="0" smtClean="0"/>
              <a:t> </a:t>
            </a:r>
            <a:r>
              <a:rPr lang="ru-RU" sz="1800" dirty="0" err="1" smtClean="0"/>
              <a:t>з</a:t>
            </a:r>
            <a:r>
              <a:rPr lang="ru-RU" sz="1800" dirty="0" smtClean="0"/>
              <a:t> </a:t>
            </a:r>
            <a:r>
              <a:rPr lang="ru-RU" sz="1800" dirty="0" err="1" smtClean="0"/>
              <a:t>нього</a:t>
            </a:r>
            <a:r>
              <a:rPr lang="ru-RU" sz="1800" dirty="0" smtClean="0"/>
              <a:t> (</a:t>
            </a:r>
            <a:r>
              <a:rPr lang="en-US" sz="1800" dirty="0" smtClean="0"/>
              <a:t>in vitro).</a:t>
            </a:r>
            <a:r>
              <a:rPr lang="en-US" dirty="0" smtClean="0"/>
              <a:t/>
            </a:r>
            <a:br>
              <a:rPr lang="en-US" dirty="0" smtClean="0"/>
            </a:br>
            <a:r>
              <a:rPr lang="ru-RU" sz="1800" dirty="0" err="1" smtClean="0"/>
              <a:t>Ці</a:t>
            </a:r>
            <a:r>
              <a:rPr lang="ru-RU" sz="1800" dirty="0" smtClean="0"/>
              <a:t> </a:t>
            </a:r>
            <a:r>
              <a:rPr lang="ru-RU" sz="1800" dirty="0" err="1" smtClean="0"/>
              <a:t>властивості</a:t>
            </a:r>
            <a:r>
              <a:rPr lang="ru-RU" sz="1800" dirty="0" smtClean="0"/>
              <a:t> </a:t>
            </a:r>
            <a:r>
              <a:rPr lang="ru-RU" sz="1800" dirty="0" err="1" smtClean="0"/>
              <a:t>антитіл</a:t>
            </a:r>
            <a:r>
              <a:rPr lang="ru-RU" sz="1800" dirty="0" smtClean="0"/>
              <a:t> </a:t>
            </a:r>
            <a:r>
              <a:rPr lang="ru-RU" sz="1800" dirty="0" err="1" smtClean="0"/>
              <a:t>лягли</a:t>
            </a:r>
            <a:r>
              <a:rPr lang="ru-RU" sz="1800" dirty="0" smtClean="0"/>
              <a:t> в основу </a:t>
            </a:r>
            <a:r>
              <a:rPr lang="ru-RU" sz="1800" dirty="0" err="1" smtClean="0"/>
              <a:t>серологічного</a:t>
            </a:r>
            <a:r>
              <a:rPr lang="ru-RU" sz="1800" dirty="0" smtClean="0"/>
              <a:t> </a:t>
            </a:r>
            <a:r>
              <a:rPr lang="ru-RU" sz="1800" dirty="0" err="1" smtClean="0"/>
              <a:t>аналізу</a:t>
            </a:r>
            <a:r>
              <a:rPr lang="ru-RU" sz="1800" dirty="0" smtClean="0"/>
              <a:t>. </a:t>
            </a:r>
            <a:r>
              <a:rPr lang="ru-RU" sz="1800" dirty="0" err="1" smtClean="0"/>
              <a:t>Якщо</a:t>
            </a:r>
            <a:r>
              <a:rPr lang="ru-RU" sz="1800" dirty="0" smtClean="0"/>
              <a:t> </a:t>
            </a:r>
            <a:r>
              <a:rPr lang="ru-RU" sz="1800" dirty="0" err="1" smtClean="0"/>
              <a:t>антигени</a:t>
            </a:r>
            <a:r>
              <a:rPr lang="ru-RU" sz="1800" dirty="0" smtClean="0"/>
              <a:t> </a:t>
            </a:r>
            <a:r>
              <a:rPr lang="ru-RU" sz="1800" dirty="0" err="1" smtClean="0"/>
              <a:t>певного</a:t>
            </a:r>
            <a:r>
              <a:rPr lang="ru-RU" sz="1800" dirty="0" smtClean="0"/>
              <a:t> </a:t>
            </a:r>
            <a:r>
              <a:rPr lang="ru-RU" sz="1800" dirty="0" err="1" smtClean="0"/>
              <a:t>вірусу</a:t>
            </a:r>
            <a:r>
              <a:rPr lang="ru-RU" sz="1800" dirty="0" smtClean="0"/>
              <a:t> ввести в </a:t>
            </a:r>
            <a:r>
              <a:rPr lang="ru-RU" sz="1800" dirty="0" err="1" smtClean="0"/>
              <a:t>організм</a:t>
            </a:r>
            <a:r>
              <a:rPr lang="ru-RU" sz="1800" dirty="0" smtClean="0"/>
              <a:t> кролика </a:t>
            </a:r>
            <a:r>
              <a:rPr lang="ru-RU" sz="1800" dirty="0" err="1" smtClean="0"/>
              <a:t>або</a:t>
            </a:r>
            <a:r>
              <a:rPr lang="ru-RU" sz="1800" dirty="0" smtClean="0"/>
              <a:t> коня, в </a:t>
            </a:r>
            <a:r>
              <a:rPr lang="ru-RU" sz="1800" dirty="0" err="1" smtClean="0"/>
              <a:t>сироватці</a:t>
            </a:r>
            <a:r>
              <a:rPr lang="ru-RU" sz="1800" dirty="0" smtClean="0"/>
              <a:t> </a:t>
            </a:r>
            <a:r>
              <a:rPr lang="ru-RU" sz="1800" dirty="0" err="1" smtClean="0"/>
              <a:t>тварини</a:t>
            </a:r>
            <a:r>
              <a:rPr lang="ru-RU" sz="1800" dirty="0" smtClean="0"/>
              <a:t> </a:t>
            </a:r>
            <a:r>
              <a:rPr lang="ru-RU" sz="1800" dirty="0" err="1" smtClean="0"/>
              <a:t>в</a:t>
            </a:r>
            <a:r>
              <a:rPr lang="ru-RU" sz="1800" dirty="0" smtClean="0"/>
              <a:t> </a:t>
            </a:r>
            <a:r>
              <a:rPr lang="ru-RU" sz="1800" dirty="0" err="1" smtClean="0"/>
              <a:t>надлишку</a:t>
            </a:r>
            <a:r>
              <a:rPr lang="ru-RU" sz="1800" dirty="0" smtClean="0"/>
              <a:t> </a:t>
            </a:r>
            <a:r>
              <a:rPr lang="ru-RU" sz="1800" dirty="0" err="1" smtClean="0"/>
              <a:t>виникнуть</a:t>
            </a:r>
            <a:r>
              <a:rPr lang="ru-RU" sz="1800" dirty="0" smtClean="0"/>
              <a:t> </a:t>
            </a:r>
            <a:r>
              <a:rPr lang="ru-RU" sz="1800" dirty="0" err="1" smtClean="0"/>
              <a:t>антитіла</a:t>
            </a:r>
            <a:r>
              <a:rPr lang="ru-RU" sz="1800" dirty="0" smtClean="0"/>
              <a:t>, </a:t>
            </a:r>
            <a:r>
              <a:rPr lang="ru-RU" sz="1800" dirty="0" err="1" smtClean="0"/>
              <a:t>специфічні</a:t>
            </a:r>
            <a:r>
              <a:rPr lang="ru-RU" sz="1800" dirty="0" smtClean="0"/>
              <a:t> </a:t>
            </a:r>
            <a:r>
              <a:rPr lang="ru-RU" sz="1800" dirty="0" err="1" smtClean="0"/>
              <a:t>цьому</a:t>
            </a:r>
            <a:r>
              <a:rPr lang="ru-RU" sz="1800" dirty="0" smtClean="0"/>
              <a:t> </a:t>
            </a:r>
            <a:r>
              <a:rPr lang="ru-RU" sz="1800" dirty="0" err="1" smtClean="0"/>
              <a:t>вірусу</a:t>
            </a:r>
            <a:r>
              <a:rPr lang="ru-RU" sz="1800" dirty="0" smtClean="0"/>
              <a:t>. При </a:t>
            </a:r>
            <a:r>
              <a:rPr lang="ru-RU" sz="1800" dirty="0" err="1" smtClean="0"/>
              <a:t>необхідності</a:t>
            </a:r>
            <a:r>
              <a:rPr lang="ru-RU" sz="1800" dirty="0" smtClean="0"/>
              <a:t> </a:t>
            </a:r>
            <a:r>
              <a:rPr lang="ru-RU" sz="1800" dirty="0" err="1" smtClean="0"/>
              <a:t>перевірити</a:t>
            </a:r>
            <a:r>
              <a:rPr lang="ru-RU" sz="1800" dirty="0" smtClean="0"/>
              <a:t>, </a:t>
            </a:r>
            <a:r>
              <a:rPr lang="ru-RU" sz="1800" dirty="0" err="1" smtClean="0"/>
              <a:t>чи</a:t>
            </a:r>
            <a:r>
              <a:rPr lang="ru-RU" sz="1800" dirty="0" smtClean="0"/>
              <a:t> </a:t>
            </a:r>
            <a:r>
              <a:rPr lang="ru-RU" sz="1800" dirty="0" err="1" smtClean="0"/>
              <a:t>міститься</a:t>
            </a:r>
            <a:r>
              <a:rPr lang="ru-RU" sz="1800" dirty="0" smtClean="0"/>
              <a:t> в </a:t>
            </a:r>
            <a:r>
              <a:rPr lang="ru-RU" sz="1800" dirty="0" err="1" smtClean="0"/>
              <a:t>рослинах</a:t>
            </a:r>
            <a:r>
              <a:rPr lang="ru-RU" sz="1800" dirty="0" smtClean="0"/>
              <a:t> </a:t>
            </a:r>
            <a:r>
              <a:rPr lang="ru-RU" sz="1800" dirty="0" err="1" smtClean="0"/>
              <a:t>вірус</a:t>
            </a:r>
            <a:r>
              <a:rPr lang="ru-RU" sz="1800" dirty="0" smtClean="0"/>
              <a:t>, </a:t>
            </a:r>
            <a:r>
              <a:rPr lang="ru-RU" sz="1800" dirty="0" err="1" smtClean="0"/>
              <a:t>що</a:t>
            </a:r>
            <a:r>
              <a:rPr lang="ru-RU" sz="1800" dirty="0" smtClean="0"/>
              <a:t> </a:t>
            </a:r>
            <a:r>
              <a:rPr lang="ru-RU" sz="1800" dirty="0" err="1" smtClean="0"/>
              <a:t>вивчається</a:t>
            </a:r>
            <a:r>
              <a:rPr lang="ru-RU" sz="1800" dirty="0" smtClean="0"/>
              <a:t>, </a:t>
            </a:r>
            <a:r>
              <a:rPr lang="ru-RU" sz="1800" dirty="0" err="1" smtClean="0"/>
              <a:t>сік</a:t>
            </a:r>
            <a:r>
              <a:rPr lang="ru-RU" sz="1800" dirty="0" smtClean="0"/>
              <a:t> </a:t>
            </a:r>
            <a:r>
              <a:rPr lang="ru-RU" sz="1800" dirty="0" err="1" smtClean="0"/>
              <a:t>рослини</a:t>
            </a:r>
            <a:r>
              <a:rPr lang="ru-RU" sz="1800" dirty="0" smtClean="0"/>
              <a:t> </a:t>
            </a:r>
            <a:r>
              <a:rPr lang="ru-RU" sz="1800" dirty="0" err="1" smtClean="0"/>
              <a:t>змішують</a:t>
            </a:r>
            <a:r>
              <a:rPr lang="ru-RU" sz="1800" dirty="0" smtClean="0"/>
              <a:t> </a:t>
            </a:r>
            <a:r>
              <a:rPr lang="ru-RU" sz="1800" dirty="0" err="1" smtClean="0"/>
              <a:t>з</a:t>
            </a:r>
            <a:r>
              <a:rPr lang="ru-RU" sz="1800" dirty="0" smtClean="0"/>
              <a:t> </a:t>
            </a:r>
            <a:r>
              <a:rPr lang="ru-RU" sz="1800" dirty="0" err="1" smtClean="0"/>
              <a:t>сироваткою</a:t>
            </a:r>
            <a:r>
              <a:rPr lang="ru-RU" sz="1800" dirty="0" smtClean="0"/>
              <a:t> </a:t>
            </a:r>
            <a:r>
              <a:rPr lang="ru-RU" sz="1800" dirty="0" err="1" smtClean="0"/>
              <a:t>обробленої</a:t>
            </a:r>
            <a:r>
              <a:rPr lang="ru-RU" sz="1800" dirty="0" smtClean="0"/>
              <a:t> </a:t>
            </a:r>
            <a:r>
              <a:rPr lang="ru-RU" sz="1800" dirty="0" err="1" smtClean="0"/>
              <a:t>тварини</a:t>
            </a:r>
            <a:r>
              <a:rPr lang="ru-RU" sz="1800" dirty="0" smtClean="0"/>
              <a:t>. </a:t>
            </a:r>
            <a:r>
              <a:rPr lang="ru-RU" sz="1800" dirty="0" err="1" smtClean="0"/>
              <a:t>Якщо</a:t>
            </a:r>
            <a:r>
              <a:rPr lang="ru-RU" sz="1800" dirty="0" smtClean="0"/>
              <a:t> </a:t>
            </a:r>
            <a:r>
              <a:rPr lang="ru-RU" sz="1800" dirty="0" err="1" smtClean="0"/>
              <a:t>рослина</a:t>
            </a:r>
            <a:r>
              <a:rPr lang="ru-RU" sz="1800" dirty="0" smtClean="0"/>
              <a:t> не </a:t>
            </a:r>
            <a:r>
              <a:rPr lang="ru-RU" sz="1800" dirty="0" err="1" smtClean="0"/>
              <a:t>містить</a:t>
            </a:r>
            <a:r>
              <a:rPr lang="ru-RU" sz="1800" dirty="0" smtClean="0"/>
              <a:t> </a:t>
            </a:r>
            <a:r>
              <a:rPr lang="ru-RU" sz="1800" dirty="0" err="1" smtClean="0"/>
              <a:t>даного</a:t>
            </a:r>
            <a:r>
              <a:rPr lang="ru-RU" sz="1800" dirty="0" smtClean="0"/>
              <a:t> </a:t>
            </a:r>
            <a:r>
              <a:rPr lang="ru-RU" sz="1800" dirty="0" err="1" smtClean="0"/>
              <a:t>вірусу</a:t>
            </a:r>
            <a:r>
              <a:rPr lang="ru-RU" sz="1800" dirty="0" smtClean="0"/>
              <a:t>, </a:t>
            </a:r>
            <a:r>
              <a:rPr lang="ru-RU" sz="1800" dirty="0" err="1" smtClean="0"/>
              <a:t>суміш</a:t>
            </a:r>
            <a:r>
              <a:rPr lang="ru-RU" sz="1800" dirty="0" smtClean="0"/>
              <a:t> </a:t>
            </a:r>
            <a:r>
              <a:rPr lang="ru-RU" sz="1800" dirty="0" err="1" smtClean="0"/>
              <a:t>залишиться</a:t>
            </a:r>
            <a:r>
              <a:rPr lang="ru-RU" sz="1800" dirty="0" smtClean="0"/>
              <a:t> </a:t>
            </a:r>
            <a:r>
              <a:rPr lang="ru-RU" sz="1800" dirty="0" err="1" smtClean="0"/>
              <a:t>рівномірно</a:t>
            </a:r>
            <a:r>
              <a:rPr lang="ru-RU" sz="1800" dirty="0" smtClean="0"/>
              <a:t> </a:t>
            </a:r>
            <a:r>
              <a:rPr lang="ru-RU" sz="1800" dirty="0" err="1" smtClean="0"/>
              <a:t>каламутною</a:t>
            </a:r>
            <a:r>
              <a:rPr lang="ru-RU" sz="1800" dirty="0" smtClean="0"/>
              <a:t>. </a:t>
            </a:r>
            <a:r>
              <a:rPr lang="ru-RU" sz="1800" dirty="0" err="1" smtClean="0"/>
              <a:t>Якщо</a:t>
            </a:r>
            <a:r>
              <a:rPr lang="ru-RU" sz="1800" dirty="0" smtClean="0"/>
              <a:t> в соку </a:t>
            </a:r>
            <a:r>
              <a:rPr lang="ru-RU" sz="1800" dirty="0" err="1" smtClean="0"/>
              <a:t>є</a:t>
            </a:r>
            <a:r>
              <a:rPr lang="ru-RU" sz="1800" dirty="0" smtClean="0"/>
              <a:t> </a:t>
            </a:r>
            <a:r>
              <a:rPr lang="ru-RU" sz="1800" dirty="0" err="1" smtClean="0"/>
              <a:t>вірус</a:t>
            </a:r>
            <a:r>
              <a:rPr lang="ru-RU" sz="1800" dirty="0" smtClean="0"/>
              <a:t>, то в </a:t>
            </a:r>
            <a:r>
              <a:rPr lang="ru-RU" sz="1800" dirty="0" err="1" smtClean="0"/>
              <a:t>результаті</a:t>
            </a:r>
            <a:r>
              <a:rPr lang="ru-RU" sz="1800" dirty="0" smtClean="0"/>
              <a:t> </a:t>
            </a:r>
            <a:r>
              <a:rPr lang="ru-RU" sz="1800" dirty="0" err="1" smtClean="0"/>
              <a:t>реакції</a:t>
            </a:r>
            <a:r>
              <a:rPr lang="ru-RU" sz="1800" dirty="0" smtClean="0"/>
              <a:t> антигена </a:t>
            </a:r>
            <a:r>
              <a:rPr lang="ru-RU" sz="1800" dirty="0" err="1" smtClean="0"/>
              <a:t>і</a:t>
            </a:r>
            <a:r>
              <a:rPr lang="ru-RU" sz="1800" dirty="0" smtClean="0"/>
              <a:t> </a:t>
            </a:r>
            <a:r>
              <a:rPr lang="ru-RU" sz="1800" dirty="0" err="1" smtClean="0"/>
              <a:t>антитіла</a:t>
            </a:r>
            <a:r>
              <a:rPr lang="ru-RU" sz="1800" dirty="0" smtClean="0"/>
              <a:t> </a:t>
            </a:r>
            <a:r>
              <a:rPr lang="ru-RU" sz="1800" dirty="0" err="1" smtClean="0"/>
              <a:t>утворюється</a:t>
            </a:r>
            <a:r>
              <a:rPr lang="ru-RU" sz="1800" dirty="0" smtClean="0"/>
              <a:t> </a:t>
            </a:r>
            <a:r>
              <a:rPr lang="ru-RU" sz="1800" dirty="0" err="1" smtClean="0"/>
              <a:t>хлопьевидний</a:t>
            </a:r>
            <a:r>
              <a:rPr lang="ru-RU" sz="1800" dirty="0" smtClean="0"/>
              <a:t> осад </a:t>
            </a:r>
            <a:r>
              <a:rPr lang="ru-RU" sz="1800" dirty="0" err="1" smtClean="0"/>
              <a:t>преципітат</a:t>
            </a:r>
            <a:r>
              <a:rPr lang="ru-RU" sz="1800" dirty="0" smtClean="0"/>
              <a:t>. По </a:t>
            </a:r>
            <a:r>
              <a:rPr lang="ru-RU" sz="1800" dirty="0" err="1" smtClean="0"/>
              <a:t>інтенсивності</a:t>
            </a:r>
            <a:r>
              <a:rPr lang="ru-RU" sz="1800" dirty="0" smtClean="0"/>
              <a:t> </a:t>
            </a:r>
            <a:r>
              <a:rPr lang="ru-RU" sz="1800" dirty="0" err="1" smtClean="0"/>
              <a:t>випадання</a:t>
            </a:r>
            <a:r>
              <a:rPr lang="ru-RU" sz="1800" dirty="0" smtClean="0"/>
              <a:t> осаду </a:t>
            </a:r>
            <a:r>
              <a:rPr lang="ru-RU" sz="1800" dirty="0" err="1" smtClean="0"/>
              <a:t>можна</a:t>
            </a:r>
            <a:r>
              <a:rPr lang="ru-RU" sz="1800" dirty="0" smtClean="0"/>
              <a:t> </a:t>
            </a:r>
            <a:r>
              <a:rPr lang="ru-RU" sz="1800" dirty="0" err="1" smtClean="0"/>
              <a:t>визначити</a:t>
            </a:r>
            <a:r>
              <a:rPr lang="ru-RU" sz="1800" dirty="0" smtClean="0"/>
              <a:t> </a:t>
            </a:r>
            <a:r>
              <a:rPr lang="ru-RU" sz="1800" dirty="0" err="1" smtClean="0"/>
              <a:t>відносний</a:t>
            </a:r>
            <a:r>
              <a:rPr lang="ru-RU" sz="1800" dirty="0" smtClean="0"/>
              <a:t> </a:t>
            </a:r>
            <a:r>
              <a:rPr lang="ru-RU" sz="1800" dirty="0" err="1" smtClean="0"/>
              <a:t>кількісний</a:t>
            </a:r>
            <a:r>
              <a:rPr lang="ru-RU" sz="1800" dirty="0" smtClean="0"/>
              <a:t> </a:t>
            </a:r>
            <a:r>
              <a:rPr lang="ru-RU" sz="1800" dirty="0" err="1" smtClean="0"/>
              <a:t>вміст</a:t>
            </a:r>
            <a:r>
              <a:rPr lang="ru-RU" sz="1800" dirty="0" smtClean="0"/>
              <a:t> </a:t>
            </a:r>
            <a:r>
              <a:rPr lang="ru-RU" sz="1800" dirty="0" err="1" smtClean="0"/>
              <a:t>вірусу</a:t>
            </a:r>
            <a:r>
              <a:rPr lang="ru-RU" sz="1800" dirty="0" smtClean="0"/>
              <a:t> в соку </a:t>
            </a:r>
            <a:r>
              <a:rPr lang="ru-RU" sz="1800" dirty="0" err="1" smtClean="0"/>
              <a:t>рослини</a:t>
            </a:r>
            <a:r>
              <a:rPr lang="ru-RU" sz="1800" dirty="0" smtClean="0"/>
              <a:t>. З </a:t>
            </a:r>
            <a:r>
              <a:rPr lang="ru-RU" sz="1800" dirty="0" err="1" smtClean="0"/>
              <a:t>багатьох</a:t>
            </a:r>
            <a:r>
              <a:rPr lang="ru-RU" sz="1800" dirty="0" smtClean="0"/>
              <a:t> </a:t>
            </a:r>
            <a:r>
              <a:rPr lang="ru-RU" sz="1800" dirty="0" err="1" smtClean="0"/>
              <a:t>методів</a:t>
            </a:r>
            <a:r>
              <a:rPr lang="ru-RU" sz="1800" dirty="0" smtClean="0"/>
              <a:t> постановки </a:t>
            </a:r>
            <a:r>
              <a:rPr lang="ru-RU" sz="1800" dirty="0" err="1" smtClean="0"/>
              <a:t>серологічних</a:t>
            </a:r>
            <a:r>
              <a:rPr lang="ru-RU" sz="1800" dirty="0" smtClean="0"/>
              <a:t> </a:t>
            </a:r>
            <a:r>
              <a:rPr lang="ru-RU" sz="1800" dirty="0" err="1" smtClean="0"/>
              <a:t>реакцій</a:t>
            </a:r>
            <a:r>
              <a:rPr lang="ru-RU" sz="1800" dirty="0" smtClean="0"/>
              <a:t> </a:t>
            </a:r>
            <a:r>
              <a:rPr lang="ru-RU" sz="1800" dirty="0" err="1" smtClean="0"/>
              <a:t>найширше</a:t>
            </a:r>
            <a:r>
              <a:rPr lang="ru-RU" sz="1800" dirty="0" smtClean="0"/>
              <a:t> </a:t>
            </a:r>
            <a:r>
              <a:rPr lang="ru-RU" sz="1800" dirty="0" err="1" smtClean="0"/>
              <a:t>поширення</a:t>
            </a:r>
            <a:r>
              <a:rPr lang="ru-RU" sz="1800" dirty="0" smtClean="0"/>
              <a:t> в </a:t>
            </a:r>
            <a:r>
              <a:rPr lang="ru-RU" sz="1800" dirty="0" err="1" smtClean="0"/>
              <a:t>рослинництві</a:t>
            </a:r>
            <a:r>
              <a:rPr lang="ru-RU" sz="1800" dirty="0" smtClean="0"/>
              <a:t> </a:t>
            </a:r>
            <a:r>
              <a:rPr lang="ru-RU" sz="1800" dirty="0" err="1" smtClean="0"/>
              <a:t>набув</a:t>
            </a:r>
            <a:r>
              <a:rPr lang="ru-RU" sz="1800" dirty="0" smtClean="0"/>
              <a:t> </a:t>
            </a:r>
            <a:r>
              <a:rPr lang="ru-RU" sz="1800" dirty="0" err="1" smtClean="0"/>
              <a:t>капельний</a:t>
            </a:r>
            <a:r>
              <a:rPr lang="ru-RU" sz="1800" dirty="0" smtClean="0"/>
              <a:t> метод </a:t>
            </a:r>
            <a:r>
              <a:rPr lang="ru-RU" sz="1800" dirty="0" err="1" smtClean="0"/>
              <a:t>Дуніна</a:t>
            </a:r>
            <a:r>
              <a:rPr lang="ru-RU" sz="1800" dirty="0" smtClean="0"/>
              <a:t> </a:t>
            </a:r>
            <a:r>
              <a:rPr lang="ru-RU" sz="1800" dirty="0" err="1" smtClean="0"/>
              <a:t>і</a:t>
            </a:r>
            <a:r>
              <a:rPr lang="ru-RU" sz="1800" dirty="0" smtClean="0"/>
              <a:t> </a:t>
            </a:r>
            <a:r>
              <a:rPr lang="ru-RU" sz="1800" dirty="0" err="1" smtClean="0"/>
              <a:t>Попової</a:t>
            </a:r>
            <a:r>
              <a:rPr lang="ru-RU" sz="1800" dirty="0" smtClean="0"/>
              <a:t>, при </a:t>
            </a:r>
            <a:r>
              <a:rPr lang="ru-RU" sz="1800" dirty="0" err="1" smtClean="0"/>
              <a:t>якому</a:t>
            </a:r>
            <a:r>
              <a:rPr lang="ru-RU" sz="1800" dirty="0" smtClean="0"/>
              <a:t> на </a:t>
            </a:r>
            <a:r>
              <a:rPr lang="ru-RU" sz="1800" dirty="0" err="1" smtClean="0"/>
              <a:t>наочному</a:t>
            </a:r>
            <a:r>
              <a:rPr lang="ru-RU" sz="1800" dirty="0" smtClean="0"/>
              <a:t> </a:t>
            </a:r>
            <a:r>
              <a:rPr lang="ru-RU" sz="1800" dirty="0" err="1" smtClean="0"/>
              <a:t>склі</a:t>
            </a:r>
            <a:r>
              <a:rPr lang="ru-RU" sz="1800" dirty="0" smtClean="0"/>
              <a:t> </a:t>
            </a:r>
            <a:r>
              <a:rPr lang="ru-RU" sz="1800" dirty="0" err="1" smtClean="0"/>
              <a:t>змішують</a:t>
            </a:r>
            <a:r>
              <a:rPr lang="ru-RU" sz="1800" dirty="0" smtClean="0"/>
              <a:t> </a:t>
            </a:r>
            <a:r>
              <a:rPr lang="ru-RU" sz="1800" dirty="0" err="1" smtClean="0"/>
              <a:t>краплю</a:t>
            </a:r>
            <a:r>
              <a:rPr lang="ru-RU" sz="1800" dirty="0" smtClean="0"/>
              <a:t> </a:t>
            </a:r>
            <a:r>
              <a:rPr lang="ru-RU" sz="1800" dirty="0" err="1" smtClean="0"/>
              <a:t>аналізованого</a:t>
            </a:r>
            <a:r>
              <a:rPr lang="ru-RU" sz="1800" dirty="0" smtClean="0"/>
              <a:t> соку </a:t>
            </a:r>
            <a:r>
              <a:rPr lang="ru-RU" sz="1800" dirty="0" err="1" smtClean="0"/>
              <a:t>і</a:t>
            </a:r>
            <a:r>
              <a:rPr lang="ru-RU" sz="1800" dirty="0" smtClean="0"/>
              <a:t> </a:t>
            </a:r>
            <a:r>
              <a:rPr lang="ru-RU" sz="1800" dirty="0" err="1" smtClean="0"/>
              <a:t>краплю</a:t>
            </a:r>
            <a:r>
              <a:rPr lang="ru-RU" sz="1800" dirty="0" smtClean="0"/>
              <a:t> </a:t>
            </a:r>
            <a:r>
              <a:rPr lang="ru-RU" sz="1800" dirty="0" err="1" smtClean="0"/>
              <a:t>діагностичної</a:t>
            </a:r>
            <a:r>
              <a:rPr lang="ru-RU" sz="1800" dirty="0" smtClean="0"/>
              <a:t> </a:t>
            </a:r>
            <a:r>
              <a:rPr lang="ru-RU" sz="1800" dirty="0" err="1" smtClean="0"/>
              <a:t>сироватки</a:t>
            </a:r>
            <a:r>
              <a:rPr lang="ru-RU" sz="1800" dirty="0" smtClean="0"/>
              <a:t>. </a:t>
            </a:r>
            <a:r>
              <a:rPr lang="ru-RU" sz="1800" dirty="0" err="1" smtClean="0"/>
              <a:t>Краплинний</a:t>
            </a:r>
            <a:r>
              <a:rPr lang="ru-RU" sz="1800" dirty="0" smtClean="0"/>
              <a:t> метод </a:t>
            </a:r>
            <a:r>
              <a:rPr lang="ru-RU" sz="1800" dirty="0" err="1" smtClean="0"/>
              <a:t>характеризується</a:t>
            </a:r>
            <a:r>
              <a:rPr lang="ru-RU" sz="1800" dirty="0" smtClean="0"/>
              <a:t> простотою </a:t>
            </a:r>
            <a:r>
              <a:rPr lang="ru-RU" sz="1800" dirty="0" err="1" smtClean="0"/>
              <a:t>виконання</a:t>
            </a:r>
            <a:r>
              <a:rPr lang="ru-RU" sz="1800" dirty="0" smtClean="0"/>
              <a:t>, </a:t>
            </a:r>
            <a:r>
              <a:rPr lang="ru-RU" sz="1800" dirty="0" err="1" smtClean="0"/>
              <a:t>високою</a:t>
            </a:r>
            <a:r>
              <a:rPr lang="ru-RU" sz="1800" dirty="0" smtClean="0"/>
              <a:t> </a:t>
            </a:r>
            <a:r>
              <a:rPr lang="ru-RU" sz="1800" dirty="0" err="1" smtClean="0"/>
              <a:t>продуктивністю</a:t>
            </a:r>
            <a:r>
              <a:rPr lang="ru-RU" sz="1800" dirty="0" smtClean="0"/>
              <a:t> </a:t>
            </a:r>
            <a:r>
              <a:rPr lang="ru-RU" sz="1800" dirty="0" err="1" smtClean="0"/>
              <a:t>і</a:t>
            </a:r>
            <a:r>
              <a:rPr lang="ru-RU" sz="1800" dirty="0" smtClean="0"/>
              <a:t> </a:t>
            </a:r>
            <a:r>
              <a:rPr lang="ru-RU" sz="1800" dirty="0" err="1" smtClean="0"/>
              <a:t>малим</a:t>
            </a:r>
            <a:r>
              <a:rPr lang="ru-RU" sz="1800" dirty="0" smtClean="0"/>
              <a:t> </a:t>
            </a:r>
            <a:r>
              <a:rPr lang="ru-RU" sz="1800" dirty="0" err="1" smtClean="0"/>
              <a:t>витратою</a:t>
            </a:r>
            <a:r>
              <a:rPr lang="ru-RU" sz="1800" dirty="0" smtClean="0"/>
              <a:t> </a:t>
            </a:r>
            <a:r>
              <a:rPr lang="ru-RU" sz="1800" dirty="0" err="1" smtClean="0"/>
              <a:t>сироватки</a:t>
            </a:r>
            <a:r>
              <a:rPr lang="ru-RU" sz="1800" dirty="0" smtClean="0"/>
              <a:t> </a:t>
            </a:r>
            <a:r>
              <a:rPr lang="ru-RU" sz="1800" dirty="0" err="1" smtClean="0"/>
              <a:t>і</a:t>
            </a:r>
            <a:r>
              <a:rPr lang="ru-RU" sz="1800" dirty="0" smtClean="0"/>
              <a:t> соку.</a:t>
            </a:r>
            <a:br>
              <a:rPr lang="ru-RU" sz="1800" dirty="0" smtClean="0"/>
            </a:br>
            <a:endParaRPr lang="ru-RU" dirty="0"/>
          </a:p>
        </p:txBody>
      </p:sp>
    </p:spTree>
  </p:cSld>
  <p:clrMapOvr>
    <a:masterClrMapping/>
  </p:clrMapOvr>
  <p:transition>
    <p:cut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r>
              <a:rPr lang="ru-RU" sz="1800" dirty="0" err="1" smtClean="0"/>
              <a:t>Складніший</a:t>
            </a:r>
            <a:r>
              <a:rPr lang="ru-RU" sz="1800" dirty="0" smtClean="0"/>
              <a:t> </a:t>
            </a:r>
            <a:r>
              <a:rPr lang="ru-RU" sz="1800" dirty="0" err="1" smtClean="0"/>
              <a:t>індикаторний</a:t>
            </a:r>
            <a:r>
              <a:rPr lang="ru-RU" sz="1800" dirty="0" smtClean="0"/>
              <a:t> метод </a:t>
            </a:r>
            <a:r>
              <a:rPr lang="ru-RU" sz="1800" dirty="0" err="1" smtClean="0"/>
              <a:t>діагностики</a:t>
            </a:r>
            <a:r>
              <a:rPr lang="ru-RU" sz="1800" dirty="0" smtClean="0"/>
              <a:t>, </a:t>
            </a:r>
            <a:r>
              <a:rPr lang="ru-RU" sz="1800" dirty="0" err="1" smtClean="0"/>
              <a:t>який</a:t>
            </a:r>
            <a:r>
              <a:rPr lang="ru-RU" sz="1800" dirty="0" smtClean="0"/>
              <a:t> </a:t>
            </a:r>
            <a:r>
              <a:rPr lang="ru-RU" sz="1800" dirty="0" err="1" smtClean="0"/>
              <a:t>заснований</a:t>
            </a:r>
            <a:r>
              <a:rPr lang="ru-RU" sz="1800" dirty="0" smtClean="0"/>
              <a:t> на </a:t>
            </a:r>
            <a:r>
              <a:rPr lang="ru-RU" sz="1800" dirty="0" err="1" smtClean="0"/>
              <a:t>зараженні</a:t>
            </a:r>
            <a:r>
              <a:rPr lang="ru-RU" sz="1800" dirty="0" smtClean="0"/>
              <a:t> </a:t>
            </a:r>
            <a:r>
              <a:rPr lang="ru-RU" sz="1800" dirty="0" err="1" smtClean="0"/>
              <a:t>індикаторів</a:t>
            </a:r>
            <a:r>
              <a:rPr lang="ru-RU" sz="1800" dirty="0" smtClean="0"/>
              <a:t> соком </a:t>
            </a:r>
            <a:r>
              <a:rPr lang="ru-RU" sz="1800" dirty="0" err="1" smtClean="0"/>
              <a:t>випробовуваної</a:t>
            </a:r>
            <a:r>
              <a:rPr lang="ru-RU" sz="1800" dirty="0" smtClean="0"/>
              <a:t> </a:t>
            </a:r>
            <a:r>
              <a:rPr lang="ru-RU" sz="1800" dirty="0" err="1" smtClean="0"/>
              <a:t>рослини</a:t>
            </a:r>
            <a:r>
              <a:rPr lang="ru-RU" sz="1800" dirty="0" smtClean="0"/>
              <a:t>. </a:t>
            </a:r>
            <a:r>
              <a:rPr lang="ru-RU" sz="1800" dirty="0" err="1" smtClean="0"/>
              <a:t>Індикаторами</a:t>
            </a:r>
            <a:r>
              <a:rPr lang="ru-RU" sz="1800" dirty="0" smtClean="0"/>
              <a:t> </a:t>
            </a:r>
            <a:r>
              <a:rPr lang="ru-RU" sz="1800" dirty="0" err="1" smtClean="0"/>
              <a:t>називають</a:t>
            </a:r>
            <a:r>
              <a:rPr lang="ru-RU" sz="1800" dirty="0" smtClean="0"/>
              <a:t> </a:t>
            </a:r>
            <a:r>
              <a:rPr lang="ru-RU" sz="1800" dirty="0" err="1" smtClean="0"/>
              <a:t>такі</a:t>
            </a:r>
            <a:r>
              <a:rPr lang="ru-RU" sz="1800" dirty="0" smtClean="0"/>
              <a:t> </a:t>
            </a:r>
            <a:r>
              <a:rPr lang="ru-RU" sz="1800" dirty="0" err="1" smtClean="0"/>
              <a:t>види</a:t>
            </a:r>
            <a:r>
              <a:rPr lang="ru-RU" sz="1800" dirty="0" smtClean="0"/>
              <a:t> </a:t>
            </a:r>
            <a:r>
              <a:rPr lang="ru-RU" sz="1800" dirty="0" err="1" smtClean="0"/>
              <a:t>і</a:t>
            </a:r>
            <a:r>
              <a:rPr lang="ru-RU" sz="1800" dirty="0" smtClean="0"/>
              <a:t> </a:t>
            </a:r>
            <a:r>
              <a:rPr lang="ru-RU" sz="1800" dirty="0" err="1" smtClean="0"/>
              <a:t>сорти</a:t>
            </a:r>
            <a:r>
              <a:rPr lang="ru-RU" sz="1800" dirty="0" smtClean="0"/>
              <a:t> </a:t>
            </a:r>
            <a:r>
              <a:rPr lang="ru-RU" sz="1800" dirty="0" err="1" smtClean="0"/>
              <a:t>рослин</a:t>
            </a:r>
            <a:r>
              <a:rPr lang="ru-RU" sz="1800" dirty="0" smtClean="0"/>
              <a:t>, </a:t>
            </a:r>
            <a:r>
              <a:rPr lang="ru-RU" sz="1800" dirty="0" err="1" smtClean="0"/>
              <a:t>які</a:t>
            </a:r>
            <a:r>
              <a:rPr lang="ru-RU" sz="1800" dirty="0" smtClean="0"/>
              <a:t> </a:t>
            </a:r>
            <a:r>
              <a:rPr lang="ru-RU" sz="1800" dirty="0" err="1" smtClean="0"/>
              <a:t>реагують</a:t>
            </a:r>
            <a:r>
              <a:rPr lang="ru-RU" sz="1800" dirty="0" smtClean="0"/>
              <a:t> </a:t>
            </a:r>
            <a:r>
              <a:rPr lang="ru-RU" sz="1800" dirty="0" err="1" smtClean="0"/>
              <a:t>визначеними</a:t>
            </a:r>
            <a:r>
              <a:rPr lang="ru-RU" sz="1800" dirty="0" smtClean="0"/>
              <a:t>, </a:t>
            </a:r>
            <a:r>
              <a:rPr lang="ru-RU" sz="1800" dirty="0" err="1" smtClean="0"/>
              <a:t>чіткими</a:t>
            </a:r>
            <a:r>
              <a:rPr lang="ru-RU" sz="1800" dirty="0" smtClean="0"/>
              <a:t> симптомами на </a:t>
            </a:r>
            <a:r>
              <a:rPr lang="ru-RU" sz="1800" dirty="0" err="1" smtClean="0"/>
              <a:t>зараження</a:t>
            </a:r>
            <a:r>
              <a:rPr lang="ru-RU" sz="1800" dirty="0" smtClean="0"/>
              <a:t> </a:t>
            </a:r>
            <a:r>
              <a:rPr lang="ru-RU" sz="1800" dirty="0" err="1" smtClean="0"/>
              <a:t>даним</a:t>
            </a:r>
            <a:r>
              <a:rPr lang="ru-RU" sz="1800" dirty="0" smtClean="0"/>
              <a:t> </a:t>
            </a:r>
            <a:r>
              <a:rPr lang="ru-RU" sz="1800" dirty="0" err="1" smtClean="0"/>
              <a:t>вірусом</a:t>
            </a:r>
            <a:r>
              <a:rPr lang="ru-RU" sz="1800" dirty="0" smtClean="0"/>
              <a:t>. </a:t>
            </a:r>
            <a:r>
              <a:rPr lang="ru-RU" sz="1800" dirty="0" err="1" smtClean="0"/>
              <a:t>Частіше</a:t>
            </a:r>
            <a:r>
              <a:rPr lang="ru-RU" sz="1800" dirty="0" smtClean="0"/>
              <a:t> </a:t>
            </a:r>
            <a:r>
              <a:rPr lang="ru-RU" sz="1800" dirty="0" err="1" smtClean="0"/>
              <a:t>всього</a:t>
            </a:r>
            <a:r>
              <a:rPr lang="ru-RU" sz="1800" dirty="0" smtClean="0"/>
              <a:t> як </a:t>
            </a:r>
            <a:r>
              <a:rPr lang="ru-RU" sz="1800" dirty="0" err="1" smtClean="0"/>
              <a:t>індикатори</a:t>
            </a:r>
            <a:r>
              <a:rPr lang="ru-RU" sz="1800" dirty="0" smtClean="0"/>
              <a:t> </a:t>
            </a:r>
            <a:r>
              <a:rPr lang="ru-RU" sz="1800" dirty="0" err="1" smtClean="0"/>
              <a:t>застосовують</a:t>
            </a:r>
            <a:r>
              <a:rPr lang="ru-RU" sz="1800" dirty="0" smtClean="0"/>
              <a:t> </a:t>
            </a:r>
            <a:r>
              <a:rPr lang="ru-RU" sz="1800" dirty="0" err="1" smtClean="0"/>
              <a:t>дикі</a:t>
            </a:r>
            <a:r>
              <a:rPr lang="ru-RU" sz="1800" dirty="0" smtClean="0"/>
              <a:t> </a:t>
            </a:r>
            <a:r>
              <a:rPr lang="ru-RU" sz="1800" dirty="0" err="1" smtClean="0"/>
              <a:t>і</a:t>
            </a:r>
            <a:r>
              <a:rPr lang="ru-RU" sz="1800" dirty="0" smtClean="0"/>
              <a:t> </a:t>
            </a:r>
            <a:r>
              <a:rPr lang="ru-RU" sz="1800" dirty="0" err="1" smtClean="0"/>
              <a:t>культурні</a:t>
            </a:r>
            <a:r>
              <a:rPr lang="ru-RU" sz="1800" dirty="0" smtClean="0"/>
              <a:t> </a:t>
            </a:r>
            <a:r>
              <a:rPr lang="ru-RU" sz="1800" dirty="0" err="1" smtClean="0"/>
              <a:t>види</a:t>
            </a:r>
            <a:r>
              <a:rPr lang="ru-RU" sz="1800" dirty="0" smtClean="0"/>
              <a:t> тютюну, </a:t>
            </a:r>
            <a:r>
              <a:rPr lang="ru-RU" sz="1800" dirty="0" err="1" smtClean="0"/>
              <a:t>картоплі</a:t>
            </a:r>
            <a:r>
              <a:rPr lang="ru-RU" sz="1800" dirty="0" smtClean="0"/>
              <a:t>, </a:t>
            </a:r>
            <a:r>
              <a:rPr lang="ru-RU" sz="1800" dirty="0" err="1" smtClean="0"/>
              <a:t>марі</a:t>
            </a:r>
            <a:r>
              <a:rPr lang="ru-RU" sz="1800" dirty="0" smtClean="0"/>
              <a:t> </a:t>
            </a:r>
            <a:r>
              <a:rPr lang="ru-RU" sz="1800" dirty="0" err="1" smtClean="0"/>
              <a:t>і</a:t>
            </a:r>
            <a:r>
              <a:rPr lang="ru-RU" sz="1800" dirty="0" smtClean="0"/>
              <a:t> </a:t>
            </a:r>
            <a:r>
              <a:rPr lang="ru-RU" sz="1800" dirty="0" err="1" smtClean="0"/>
              <a:t>інших</a:t>
            </a:r>
            <a:r>
              <a:rPr lang="ru-RU" sz="1800" dirty="0" smtClean="0"/>
              <a:t> </a:t>
            </a:r>
            <a:r>
              <a:rPr lang="ru-RU" sz="1800" dirty="0" err="1" smtClean="0"/>
              <a:t>рослин</a:t>
            </a:r>
            <a:r>
              <a:rPr lang="ru-RU" sz="1800" dirty="0" smtClean="0"/>
              <a:t>. </a:t>
            </a:r>
            <a:r>
              <a:rPr lang="ru-RU" sz="1800" dirty="0" err="1" smtClean="0"/>
              <a:t>Індикаторний</a:t>
            </a:r>
            <a:r>
              <a:rPr lang="ru-RU" sz="1800" dirty="0" smtClean="0"/>
              <a:t> метод </a:t>
            </a:r>
            <a:r>
              <a:rPr lang="ru-RU" sz="1800" dirty="0" err="1" smtClean="0"/>
              <a:t>вимагає</a:t>
            </a:r>
            <a:r>
              <a:rPr lang="ru-RU" sz="1800" dirty="0" smtClean="0"/>
              <a:t> </a:t>
            </a:r>
            <a:r>
              <a:rPr lang="ru-RU" sz="1800" dirty="0" err="1" smtClean="0"/>
              <a:t>великої</a:t>
            </a:r>
            <a:r>
              <a:rPr lang="ru-RU" sz="1800" dirty="0" smtClean="0"/>
              <a:t> </a:t>
            </a:r>
            <a:r>
              <a:rPr lang="ru-RU" sz="1800" dirty="0" err="1" smtClean="0"/>
              <a:t>площі</a:t>
            </a:r>
            <a:r>
              <a:rPr lang="ru-RU" sz="1800" dirty="0" smtClean="0"/>
              <a:t> </a:t>
            </a:r>
            <a:r>
              <a:rPr lang="ru-RU" sz="1800" dirty="0" err="1" smtClean="0"/>
              <a:t>захищеного</a:t>
            </a:r>
            <a:r>
              <a:rPr lang="ru-RU" sz="1800" dirty="0" smtClean="0"/>
              <a:t> </a:t>
            </a:r>
            <a:r>
              <a:rPr lang="ru-RU" sz="1800" dirty="0" err="1" smtClean="0"/>
              <a:t>ґрунту</a:t>
            </a:r>
            <a:r>
              <a:rPr lang="ru-RU" sz="1800" dirty="0" smtClean="0"/>
              <a:t>, </a:t>
            </a:r>
            <a:r>
              <a:rPr lang="ru-RU" sz="1800" dirty="0" err="1" smtClean="0"/>
              <a:t>він</a:t>
            </a:r>
            <a:r>
              <a:rPr lang="ru-RU" sz="1800" dirty="0" smtClean="0"/>
              <a:t> </a:t>
            </a:r>
            <a:r>
              <a:rPr lang="ru-RU" sz="1800" dirty="0" err="1" smtClean="0"/>
              <a:t>досить</a:t>
            </a:r>
            <a:r>
              <a:rPr lang="ru-RU" sz="1800" dirty="0" smtClean="0"/>
              <a:t> </a:t>
            </a:r>
            <a:r>
              <a:rPr lang="ru-RU" sz="1800" dirty="0" err="1" smtClean="0"/>
              <a:t>трудомісткий</a:t>
            </a:r>
            <a:r>
              <a:rPr lang="ru-RU" sz="1800" dirty="0" smtClean="0"/>
              <a:t>, особливо </a:t>
            </a:r>
            <a:r>
              <a:rPr lang="ru-RU" sz="1800" dirty="0" err="1" smtClean="0"/>
              <a:t>якщо</a:t>
            </a:r>
            <a:r>
              <a:rPr lang="ru-RU" sz="1800" dirty="0" smtClean="0"/>
              <a:t> </a:t>
            </a:r>
            <a:r>
              <a:rPr lang="ru-RU" sz="1800" dirty="0" err="1" smtClean="0"/>
              <a:t>віруси</a:t>
            </a:r>
            <a:r>
              <a:rPr lang="ru-RU" sz="1800" dirty="0" smtClean="0"/>
              <a:t> </a:t>
            </a:r>
            <a:r>
              <a:rPr lang="ru-RU" sz="1800" dirty="0" err="1" smtClean="0"/>
              <a:t>можуть</a:t>
            </a:r>
            <a:r>
              <a:rPr lang="ru-RU" sz="1800" dirty="0" smtClean="0"/>
              <a:t> </a:t>
            </a:r>
            <a:r>
              <a:rPr lang="ru-RU" sz="1800" dirty="0" err="1" smtClean="0"/>
              <a:t>передаватися</a:t>
            </a:r>
            <a:r>
              <a:rPr lang="ru-RU" sz="1800" dirty="0" smtClean="0"/>
              <a:t> </a:t>
            </a:r>
            <a:r>
              <a:rPr lang="ru-RU" sz="1800" dirty="0" err="1" smtClean="0"/>
              <a:t>тільки</a:t>
            </a:r>
            <a:r>
              <a:rPr lang="ru-RU" sz="1800" dirty="0" smtClean="0"/>
              <a:t> </a:t>
            </a:r>
            <a:r>
              <a:rPr lang="ru-RU" sz="1800" dirty="0" err="1" smtClean="0"/>
              <a:t>комахами</a:t>
            </a:r>
            <a:r>
              <a:rPr lang="ru-RU" sz="1800" dirty="0" smtClean="0"/>
              <a:t> </a:t>
            </a:r>
            <a:r>
              <a:rPr lang="ru-RU" sz="1800" dirty="0" err="1" smtClean="0"/>
              <a:t>або</a:t>
            </a:r>
            <a:r>
              <a:rPr lang="ru-RU" sz="1800" dirty="0" smtClean="0"/>
              <a:t> </a:t>
            </a:r>
            <a:r>
              <a:rPr lang="ru-RU" sz="1800" dirty="0" err="1" smtClean="0"/>
              <a:t>щепленням</a:t>
            </a:r>
            <a:r>
              <a:rPr lang="ru-RU" sz="1800" dirty="0" smtClean="0"/>
              <a:t>. </a:t>
            </a:r>
            <a:r>
              <a:rPr lang="ru-RU" sz="1800" dirty="0" err="1" smtClean="0"/>
              <a:t>Характерні</a:t>
            </a:r>
            <a:r>
              <a:rPr lang="ru-RU" sz="1800" dirty="0" smtClean="0"/>
              <a:t> </a:t>
            </a:r>
            <a:r>
              <a:rPr lang="ru-RU" sz="1800" dirty="0" err="1" smtClean="0"/>
              <a:t>симптоми</a:t>
            </a:r>
            <a:r>
              <a:rPr lang="ru-RU" sz="1800" dirty="0" smtClean="0"/>
              <a:t> на </a:t>
            </a:r>
            <a:r>
              <a:rPr lang="ru-RU" sz="1800" dirty="0" err="1" smtClean="0"/>
              <a:t>індикаторах</a:t>
            </a:r>
            <a:r>
              <a:rPr lang="ru-RU" sz="1800" dirty="0" smtClean="0"/>
              <a:t> </a:t>
            </a:r>
            <a:r>
              <a:rPr lang="ru-RU" sz="1800" dirty="0" err="1" smtClean="0"/>
              <a:t>виявляються</a:t>
            </a:r>
            <a:r>
              <a:rPr lang="ru-RU" sz="1800" dirty="0" smtClean="0"/>
              <a:t> </a:t>
            </a:r>
            <a:r>
              <a:rPr lang="ru-RU" sz="1800" dirty="0" err="1" smtClean="0"/>
              <a:t>лише</a:t>
            </a:r>
            <a:r>
              <a:rPr lang="ru-RU" sz="1800" dirty="0" smtClean="0"/>
              <a:t> через </a:t>
            </a:r>
            <a:r>
              <a:rPr lang="ru-RU" sz="1800" dirty="0" err="1" smtClean="0"/>
              <a:t>декілька</a:t>
            </a:r>
            <a:r>
              <a:rPr lang="ru-RU" sz="1800" dirty="0" smtClean="0"/>
              <a:t> </a:t>
            </a:r>
            <a:r>
              <a:rPr lang="ru-RU" sz="1800" dirty="0" err="1" smtClean="0"/>
              <a:t>тижнів</a:t>
            </a:r>
            <a:r>
              <a:rPr lang="ru-RU" sz="1800" dirty="0" smtClean="0"/>
              <a:t> </a:t>
            </a:r>
            <a:r>
              <a:rPr lang="ru-RU" sz="1800" dirty="0" err="1" smtClean="0"/>
              <a:t>після</a:t>
            </a:r>
            <a:r>
              <a:rPr lang="ru-RU" sz="1800" dirty="0" smtClean="0"/>
              <a:t> </a:t>
            </a:r>
            <a:r>
              <a:rPr lang="ru-RU" sz="1800" dirty="0" err="1" smtClean="0"/>
              <a:t>зараження</a:t>
            </a:r>
            <a:r>
              <a:rPr lang="ru-RU" sz="1800" dirty="0" smtClean="0"/>
              <a:t>. </a:t>
            </a:r>
            <a:r>
              <a:rPr lang="ru-RU" sz="1800" dirty="0" err="1" smtClean="0"/>
              <a:t>Перераховані</a:t>
            </a:r>
            <a:r>
              <a:rPr lang="ru-RU" sz="1800" dirty="0" smtClean="0"/>
              <a:t> </a:t>
            </a:r>
            <a:r>
              <a:rPr lang="ru-RU" sz="1800" dirty="0" err="1" smtClean="0"/>
              <a:t>недоліки</a:t>
            </a:r>
            <a:r>
              <a:rPr lang="ru-RU" sz="1800" dirty="0" smtClean="0"/>
              <a:t> </a:t>
            </a:r>
            <a:r>
              <a:rPr lang="ru-RU" sz="1800" dirty="0" err="1" smtClean="0"/>
              <a:t>обмежують</a:t>
            </a:r>
            <a:r>
              <a:rPr lang="ru-RU" sz="1800" dirty="0" smtClean="0"/>
              <a:t> </a:t>
            </a:r>
            <a:r>
              <a:rPr lang="ru-RU" sz="1800" dirty="0" err="1" smtClean="0"/>
              <a:t>застосування</a:t>
            </a:r>
            <a:r>
              <a:rPr lang="ru-RU" sz="1800" dirty="0" smtClean="0"/>
              <a:t> </a:t>
            </a:r>
            <a:r>
              <a:rPr lang="ru-RU" sz="1800" dirty="0" err="1" smtClean="0"/>
              <a:t>індикаторів</a:t>
            </a:r>
            <a:r>
              <a:rPr lang="ru-RU" sz="1800" dirty="0" smtClean="0"/>
              <a:t>. Тому </a:t>
            </a:r>
            <a:r>
              <a:rPr lang="ru-RU" sz="1800" dirty="0" err="1" smtClean="0"/>
              <a:t>індикаторний</a:t>
            </a:r>
            <a:r>
              <a:rPr lang="ru-RU" sz="1800" dirty="0" smtClean="0"/>
              <a:t> метод </a:t>
            </a:r>
            <a:r>
              <a:rPr lang="ru-RU" sz="1800" dirty="0" err="1" smtClean="0"/>
              <a:t>застосовується</a:t>
            </a:r>
            <a:r>
              <a:rPr lang="ru-RU" sz="1800" dirty="0" smtClean="0"/>
              <a:t> для </a:t>
            </a:r>
            <a:r>
              <a:rPr lang="ru-RU" sz="1800" dirty="0" err="1" smtClean="0"/>
              <a:t>діагностики</a:t>
            </a:r>
            <a:r>
              <a:rPr lang="ru-RU" sz="1800" dirty="0" smtClean="0"/>
              <a:t> </a:t>
            </a:r>
            <a:r>
              <a:rPr lang="ru-RU" sz="1800" dirty="0" err="1" smtClean="0"/>
              <a:t>матеріалу</a:t>
            </a:r>
            <a:r>
              <a:rPr lang="ru-RU" sz="1800" dirty="0" smtClean="0"/>
              <a:t>, </a:t>
            </a:r>
            <a:r>
              <a:rPr lang="ru-RU" sz="1800" dirty="0" err="1" smtClean="0"/>
              <a:t>що</a:t>
            </a:r>
            <a:r>
              <a:rPr lang="ru-RU" sz="1800" dirty="0" smtClean="0"/>
              <a:t> </a:t>
            </a:r>
            <a:r>
              <a:rPr lang="ru-RU" sz="1800" dirty="0" err="1" smtClean="0"/>
              <a:t>містить</a:t>
            </a:r>
            <a:r>
              <a:rPr lang="ru-RU" sz="1800" dirty="0" smtClean="0"/>
              <a:t> </a:t>
            </a:r>
            <a:r>
              <a:rPr lang="ru-RU" sz="1800" dirty="0" err="1" smtClean="0"/>
              <a:t>дуже</a:t>
            </a:r>
            <a:r>
              <a:rPr lang="ru-RU" sz="1800" dirty="0" smtClean="0"/>
              <a:t> малу, </a:t>
            </a:r>
            <a:r>
              <a:rPr lang="ru-RU" sz="1800" dirty="0" err="1" smtClean="0"/>
              <a:t>невловиму</a:t>
            </a:r>
            <a:r>
              <a:rPr lang="ru-RU" sz="1800" dirty="0" smtClean="0"/>
              <a:t> </a:t>
            </a:r>
            <a:r>
              <a:rPr lang="ru-RU" sz="1800" dirty="0" err="1" smtClean="0"/>
              <a:t>серологічним</a:t>
            </a:r>
            <a:r>
              <a:rPr lang="ru-RU" sz="1800" dirty="0" smtClean="0"/>
              <a:t> </a:t>
            </a:r>
            <a:r>
              <a:rPr lang="ru-RU" sz="1800" dirty="0" err="1" smtClean="0"/>
              <a:t>аналізом</a:t>
            </a:r>
            <a:r>
              <a:rPr lang="ru-RU" sz="1800" dirty="0" smtClean="0"/>
              <a:t> </a:t>
            </a:r>
            <a:r>
              <a:rPr lang="ru-RU" sz="1800" dirty="0" err="1" smtClean="0"/>
              <a:t>кількість</a:t>
            </a:r>
            <a:r>
              <a:rPr lang="ru-RU" sz="1800" dirty="0" smtClean="0"/>
              <a:t> </a:t>
            </a:r>
            <a:r>
              <a:rPr lang="ru-RU" sz="1800" dirty="0" err="1" smtClean="0"/>
              <a:t>вірусів</a:t>
            </a:r>
            <a:r>
              <a:rPr lang="ru-RU" sz="1800" dirty="0" smtClean="0"/>
              <a:t> (</a:t>
            </a:r>
            <a:r>
              <a:rPr lang="ru-RU" sz="1800" dirty="0" err="1" smtClean="0"/>
              <a:t>наприклад</a:t>
            </a:r>
            <a:r>
              <a:rPr lang="ru-RU" sz="1800" dirty="0" smtClean="0"/>
              <a:t>, в </a:t>
            </a:r>
            <a:r>
              <a:rPr lang="ru-RU" sz="1800" dirty="0" err="1" smtClean="0"/>
              <a:t>непророслих</a:t>
            </a:r>
            <a:r>
              <a:rPr lang="ru-RU" sz="1800" dirty="0" smtClean="0"/>
              <a:t> </a:t>
            </a:r>
            <a:r>
              <a:rPr lang="ru-RU" sz="1800" dirty="0" err="1" smtClean="0"/>
              <a:t>бульбах</a:t>
            </a:r>
            <a:r>
              <a:rPr lang="ru-RU" sz="1800" dirty="0" smtClean="0"/>
              <a:t> </a:t>
            </a:r>
            <a:r>
              <a:rPr lang="ru-RU" sz="1800" dirty="0" err="1" smtClean="0"/>
              <a:t>картоплі</a:t>
            </a:r>
            <a:r>
              <a:rPr lang="ru-RU" sz="1800" dirty="0" smtClean="0"/>
              <a:t>), </a:t>
            </a:r>
            <a:r>
              <a:rPr lang="ru-RU" sz="1800" dirty="0" err="1" smtClean="0"/>
              <a:t>або</a:t>
            </a:r>
            <a:r>
              <a:rPr lang="ru-RU" sz="1800" dirty="0" smtClean="0"/>
              <a:t> для </a:t>
            </a:r>
            <a:r>
              <a:rPr lang="ru-RU" sz="1800" dirty="0" err="1" smtClean="0"/>
              <a:t>діагностики</a:t>
            </a:r>
            <a:r>
              <a:rPr lang="ru-RU" sz="1800" dirty="0" smtClean="0"/>
              <a:t> тих </a:t>
            </a:r>
            <a:r>
              <a:rPr lang="ru-RU" sz="1800" dirty="0" err="1" smtClean="0"/>
              <a:t>вірусів</a:t>
            </a:r>
            <a:r>
              <a:rPr lang="ru-RU" sz="1800" dirty="0" smtClean="0"/>
              <a:t>, для </a:t>
            </a:r>
            <a:r>
              <a:rPr lang="ru-RU" sz="1800" dirty="0" err="1" smtClean="0"/>
              <a:t>яких</a:t>
            </a:r>
            <a:r>
              <a:rPr lang="ru-RU" sz="1800" dirty="0" smtClean="0"/>
              <a:t> </a:t>
            </a:r>
            <a:r>
              <a:rPr lang="ru-RU" sz="1800" dirty="0" err="1" smtClean="0"/>
              <a:t>ще</a:t>
            </a:r>
            <a:r>
              <a:rPr lang="ru-RU" sz="1800" dirty="0" smtClean="0"/>
              <a:t> не </a:t>
            </a:r>
            <a:r>
              <a:rPr lang="ru-RU" sz="1800" dirty="0" err="1" smtClean="0"/>
              <a:t>вдалося</a:t>
            </a:r>
            <a:r>
              <a:rPr lang="ru-RU" sz="1800" dirty="0" smtClean="0"/>
              <a:t> </a:t>
            </a:r>
            <a:r>
              <a:rPr lang="ru-RU" sz="1800" dirty="0" err="1" smtClean="0"/>
              <a:t>приготувати</a:t>
            </a:r>
            <a:r>
              <a:rPr lang="ru-RU" sz="1800" dirty="0" smtClean="0"/>
              <a:t> </a:t>
            </a:r>
            <a:r>
              <a:rPr lang="ru-RU" sz="1800" dirty="0" err="1" smtClean="0"/>
              <a:t>задовільних</a:t>
            </a:r>
            <a:r>
              <a:rPr lang="ru-RU" sz="1800" dirty="0" smtClean="0"/>
              <a:t> </a:t>
            </a:r>
            <a:r>
              <a:rPr lang="ru-RU" sz="1800" dirty="0" err="1" smtClean="0"/>
              <a:t>діагностичних</a:t>
            </a:r>
            <a:r>
              <a:rPr lang="ru-RU" sz="1800" dirty="0" smtClean="0"/>
              <a:t> </a:t>
            </a:r>
            <a:r>
              <a:rPr lang="ru-RU" sz="1800" dirty="0" err="1" smtClean="0"/>
              <a:t>сироваток</a:t>
            </a:r>
            <a:r>
              <a:rPr lang="ru-RU" sz="1800" dirty="0" smtClean="0"/>
              <a:t>.</a:t>
            </a:r>
            <a:endParaRPr lang="ru-RU" dirty="0"/>
          </a:p>
        </p:txBody>
      </p:sp>
    </p:spTree>
  </p:cSld>
  <p:clrMapOvr>
    <a:masterClrMapping/>
  </p:clrMapOvr>
  <p:transition>
    <p:dissolv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290"/>
            <a:ext cx="8358246" cy="6429420"/>
          </a:xfrm>
        </p:spPr>
        <p:txBody>
          <a:bodyPr/>
          <a:lstStyle/>
          <a:p>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Вірус карликової пшениці </a:t>
            </a:r>
            <a:b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endParaRPr lang="ru-RU" sz="24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Рисунок 3" descr="Без названия (13).jpg"/>
          <p:cNvPicPr>
            <a:picLocks noChangeAspect="1"/>
          </p:cNvPicPr>
          <p:nvPr/>
        </p:nvPicPr>
        <p:blipFill>
          <a:blip r:embed="rId2"/>
          <a:stretch>
            <a:fillRect/>
          </a:stretch>
        </p:blipFill>
        <p:spPr>
          <a:xfrm>
            <a:off x="571472" y="857232"/>
            <a:ext cx="4429156" cy="5715040"/>
          </a:xfrm>
          <a:prstGeom prst="rect">
            <a:avLst/>
          </a:prstGeom>
          <a:ln>
            <a:noFill/>
          </a:ln>
          <a:effectLst>
            <a:softEdge rad="112500"/>
          </a:effectLst>
        </p:spPr>
      </p:pic>
      <p:pic>
        <p:nvPicPr>
          <p:cNvPr id="5" name="Рисунок 4" descr="karlikovost-300x240.jpg"/>
          <p:cNvPicPr>
            <a:picLocks noChangeAspect="1"/>
          </p:cNvPicPr>
          <p:nvPr/>
        </p:nvPicPr>
        <p:blipFill>
          <a:blip r:embed="rId3"/>
          <a:stretch>
            <a:fillRect/>
          </a:stretch>
        </p:blipFill>
        <p:spPr>
          <a:xfrm>
            <a:off x="5143504" y="928670"/>
            <a:ext cx="3643338" cy="5429288"/>
          </a:xfrm>
          <a:prstGeom prst="rect">
            <a:avLst/>
          </a:prstGeom>
          <a:ln>
            <a:noFill/>
          </a:ln>
          <a:effectLst>
            <a:softEdge rad="112500"/>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r>
              <a:rPr lang="ru-RU" sz="1800" dirty="0" smtClean="0"/>
              <a:t>На </a:t>
            </a:r>
            <a:r>
              <a:rPr lang="ru-RU" sz="1800" dirty="0" err="1" smtClean="0"/>
              <a:t>просі</a:t>
            </a:r>
            <a:r>
              <a:rPr lang="ru-RU" sz="1800" dirty="0" smtClean="0"/>
              <a:t> </a:t>
            </a:r>
            <a:r>
              <a:rPr lang="ru-RU" sz="1800" dirty="0" err="1" smtClean="0"/>
              <a:t>виявляють</a:t>
            </a:r>
            <a:r>
              <a:rPr lang="ru-RU" sz="1800" dirty="0" smtClean="0"/>
              <a:t> </a:t>
            </a:r>
            <a:r>
              <a:rPr lang="ru-RU" sz="1800" dirty="0" err="1" smtClean="0"/>
              <a:t>численні</a:t>
            </a:r>
            <a:r>
              <a:rPr lang="ru-RU" sz="1800" dirty="0" smtClean="0"/>
              <a:t> </a:t>
            </a:r>
            <a:r>
              <a:rPr lang="ru-RU" sz="1800" dirty="0" err="1" smtClean="0"/>
              <a:t>вірусні</a:t>
            </a:r>
            <a:r>
              <a:rPr lang="ru-RU" sz="1800" dirty="0" smtClean="0"/>
              <a:t> </a:t>
            </a:r>
            <a:r>
              <a:rPr lang="ru-RU" sz="1800" dirty="0" err="1" smtClean="0"/>
              <a:t>захворювання</a:t>
            </a:r>
            <a:r>
              <a:rPr lang="ru-RU" sz="1800" dirty="0" smtClean="0"/>
              <a:t> </a:t>
            </a:r>
            <a:r>
              <a:rPr lang="ru-RU" sz="1800" dirty="0" err="1" smtClean="0"/>
              <a:t>зернових</a:t>
            </a:r>
            <a:r>
              <a:rPr lang="ru-RU" sz="1800" dirty="0" smtClean="0"/>
              <a:t> культур, </a:t>
            </a:r>
            <a:r>
              <a:rPr lang="ru-RU" sz="1800" dirty="0" err="1" smtClean="0"/>
              <a:t>але</a:t>
            </a:r>
            <a:r>
              <a:rPr lang="ru-RU" sz="1800" dirty="0" smtClean="0"/>
              <a:t> </a:t>
            </a:r>
            <a:r>
              <a:rPr lang="ru-RU" sz="1800" dirty="0" err="1" smtClean="0"/>
              <a:t>частіше</a:t>
            </a:r>
            <a:r>
              <a:rPr lang="ru-RU" sz="1800" dirty="0" smtClean="0"/>
              <a:t> </a:t>
            </a:r>
            <a:r>
              <a:rPr lang="ru-RU" sz="1800" dirty="0" err="1" smtClean="0"/>
              <a:t>спостерігається</a:t>
            </a:r>
            <a:r>
              <a:rPr lang="ru-RU" sz="1800" dirty="0" smtClean="0"/>
              <a:t> </a:t>
            </a:r>
            <a:r>
              <a:rPr lang="ru-RU" sz="1800" dirty="0" err="1" smtClean="0"/>
              <a:t>мозаїка</a:t>
            </a:r>
            <a:r>
              <a:rPr lang="ru-RU" sz="1800" dirty="0" smtClean="0"/>
              <a:t>. Хвороба </a:t>
            </a:r>
            <a:r>
              <a:rPr lang="ru-RU" sz="1800" dirty="0" err="1" smtClean="0"/>
              <a:t>проявляється</a:t>
            </a:r>
            <a:r>
              <a:rPr lang="ru-RU" sz="1800" dirty="0" smtClean="0"/>
              <a:t> в </a:t>
            </a:r>
            <a:r>
              <a:rPr lang="ru-RU" sz="1800" dirty="0" err="1" smtClean="0"/>
              <a:t>період</a:t>
            </a:r>
            <a:r>
              <a:rPr lang="ru-RU" sz="1800" dirty="0" smtClean="0"/>
              <a:t> </a:t>
            </a:r>
            <a:r>
              <a:rPr lang="ru-RU" sz="1800" dirty="0" err="1" smtClean="0"/>
              <a:t>від</a:t>
            </a:r>
            <a:r>
              <a:rPr lang="ru-RU" sz="1800" dirty="0" smtClean="0"/>
              <a:t> початку </a:t>
            </a:r>
            <a:r>
              <a:rPr lang="ru-RU" sz="1800" dirty="0" err="1" smtClean="0"/>
              <a:t>кущення</a:t>
            </a:r>
            <a:r>
              <a:rPr lang="ru-RU" sz="1800" dirty="0" smtClean="0"/>
              <a:t> до </a:t>
            </a:r>
            <a:r>
              <a:rPr lang="ru-RU" sz="1800" dirty="0" err="1" smtClean="0"/>
              <a:t>молочної</a:t>
            </a:r>
            <a:r>
              <a:rPr lang="ru-RU" sz="1800" dirty="0" smtClean="0"/>
              <a:t> </a:t>
            </a:r>
            <a:r>
              <a:rPr lang="ru-RU" sz="1800" dirty="0" err="1" smtClean="0"/>
              <a:t>стиглості</a:t>
            </a:r>
            <a:r>
              <a:rPr lang="ru-RU" sz="1800" dirty="0" smtClean="0"/>
              <a:t> зерна. </a:t>
            </a:r>
            <a:r>
              <a:rPr lang="ru-RU" sz="1800" dirty="0" err="1" smtClean="0"/>
              <a:t>Паралельно</a:t>
            </a:r>
            <a:r>
              <a:rPr lang="ru-RU" sz="1800" dirty="0" smtClean="0"/>
              <a:t> </a:t>
            </a:r>
            <a:r>
              <a:rPr lang="ru-RU" sz="1800" dirty="0" err="1" smtClean="0"/>
              <a:t>центральній</a:t>
            </a:r>
            <a:r>
              <a:rPr lang="ru-RU" sz="1800" dirty="0" smtClean="0"/>
              <a:t> </a:t>
            </a:r>
            <a:r>
              <a:rPr lang="ru-RU" sz="1800" dirty="0" err="1" smtClean="0"/>
              <a:t>жилці</a:t>
            </a:r>
            <a:r>
              <a:rPr lang="ru-RU" sz="1800" dirty="0" smtClean="0"/>
              <a:t> по </a:t>
            </a:r>
            <a:r>
              <a:rPr lang="ru-RU" sz="1800" dirty="0" err="1" smtClean="0"/>
              <a:t>всій</a:t>
            </a:r>
            <a:r>
              <a:rPr lang="ru-RU" sz="1800" dirty="0" smtClean="0"/>
              <a:t> </a:t>
            </a:r>
            <a:r>
              <a:rPr lang="ru-RU" sz="1800" dirty="0" err="1" smtClean="0"/>
              <a:t>довжині</a:t>
            </a:r>
            <a:r>
              <a:rPr lang="ru-RU" sz="1800" dirty="0" smtClean="0"/>
              <a:t> листка </a:t>
            </a:r>
            <a:r>
              <a:rPr lang="ru-RU" sz="1800" dirty="0" err="1" smtClean="0"/>
              <a:t>з'являються</a:t>
            </a:r>
            <a:r>
              <a:rPr lang="ru-RU" sz="1800" dirty="0" smtClean="0"/>
              <a:t> </a:t>
            </a:r>
            <a:r>
              <a:rPr lang="ru-RU" sz="1800" dirty="0" err="1" smtClean="0"/>
              <a:t>мозаїчні</a:t>
            </a:r>
            <a:r>
              <a:rPr lang="ru-RU" sz="1800" dirty="0" smtClean="0"/>
              <a:t> </a:t>
            </a:r>
            <a:r>
              <a:rPr lang="ru-RU" sz="1800" dirty="0" err="1" smtClean="0"/>
              <a:t>плями</a:t>
            </a:r>
            <a:r>
              <a:rPr lang="ru-RU" sz="1800" dirty="0" smtClean="0"/>
              <a:t> у </a:t>
            </a:r>
            <a:r>
              <a:rPr lang="ru-RU" sz="1800" dirty="0" err="1" smtClean="0"/>
              <a:t>вигляді</a:t>
            </a:r>
            <a:r>
              <a:rPr lang="ru-RU" sz="1800" dirty="0" smtClean="0"/>
              <a:t> </a:t>
            </a:r>
            <a:r>
              <a:rPr lang="ru-RU" sz="1800" dirty="0" err="1" smtClean="0"/>
              <a:t>жовтувато-білих</a:t>
            </a:r>
            <a:r>
              <a:rPr lang="ru-RU" sz="1800" dirty="0" smtClean="0"/>
              <a:t> </a:t>
            </a:r>
            <a:r>
              <a:rPr lang="ru-RU" sz="1800" dirty="0" err="1" smtClean="0"/>
              <a:t>штрихів</a:t>
            </a:r>
            <a:r>
              <a:rPr lang="ru-RU" sz="1800" dirty="0" smtClean="0"/>
              <a:t> </a:t>
            </a:r>
            <a:r>
              <a:rPr lang="ru-RU" sz="1800" dirty="0" err="1" smtClean="0"/>
              <a:t>і</a:t>
            </a:r>
            <a:r>
              <a:rPr lang="ru-RU" sz="1800" dirty="0" smtClean="0"/>
              <a:t> </a:t>
            </a:r>
            <a:r>
              <a:rPr lang="ru-RU" sz="1800" dirty="0" err="1" smtClean="0"/>
              <a:t>смуг</a:t>
            </a:r>
            <a:r>
              <a:rPr lang="ru-RU" sz="1800" dirty="0" smtClean="0"/>
              <a:t>. </a:t>
            </a:r>
            <a:r>
              <a:rPr lang="ru-RU" sz="1800" dirty="0" err="1" smtClean="0"/>
              <a:t>Хворі</a:t>
            </a:r>
            <a:r>
              <a:rPr lang="ru-RU" sz="1800" dirty="0" smtClean="0"/>
              <a:t> </a:t>
            </a:r>
            <a:r>
              <a:rPr lang="ru-RU" sz="1800" dirty="0" err="1" smtClean="0"/>
              <a:t>рослини</a:t>
            </a:r>
            <a:r>
              <a:rPr lang="ru-RU" sz="1800" dirty="0" smtClean="0"/>
              <a:t> </a:t>
            </a:r>
            <a:r>
              <a:rPr lang="ru-RU" sz="1800" dirty="0" err="1" smtClean="0"/>
              <a:t>відстають</a:t>
            </a:r>
            <a:r>
              <a:rPr lang="ru-RU" sz="1800" dirty="0" smtClean="0"/>
              <a:t> у </a:t>
            </a:r>
            <a:r>
              <a:rPr lang="ru-RU" sz="1800" dirty="0" err="1" smtClean="0"/>
              <a:t>рості</a:t>
            </a:r>
            <a:r>
              <a:rPr lang="ru-RU" sz="1800" dirty="0" smtClean="0"/>
              <a:t> </a:t>
            </a:r>
            <a:r>
              <a:rPr lang="ru-RU" sz="1800" dirty="0" err="1" smtClean="0"/>
              <a:t>і</a:t>
            </a:r>
            <a:r>
              <a:rPr lang="ru-RU" sz="1800" dirty="0" smtClean="0"/>
              <a:t> при </a:t>
            </a:r>
            <a:r>
              <a:rPr lang="ru-RU" sz="1800" dirty="0" err="1" smtClean="0"/>
              <a:t>посусі</a:t>
            </a:r>
            <a:r>
              <a:rPr lang="ru-RU" sz="1800" dirty="0" smtClean="0"/>
              <a:t> </a:t>
            </a:r>
            <a:r>
              <a:rPr lang="ru-RU" sz="1800" dirty="0" err="1" smtClean="0"/>
              <a:t>можуть</a:t>
            </a:r>
            <a:r>
              <a:rPr lang="ru-RU" sz="1800" dirty="0" smtClean="0"/>
              <a:t> </a:t>
            </a:r>
            <a:r>
              <a:rPr lang="ru-RU" sz="1800" dirty="0" err="1" smtClean="0"/>
              <a:t>загинути</a:t>
            </a:r>
            <a:r>
              <a:rPr lang="ru-RU" sz="1800" dirty="0" smtClean="0"/>
              <a:t> </a:t>
            </a:r>
            <a:r>
              <a:rPr lang="ru-RU" sz="1800" dirty="0" err="1" smtClean="0"/>
              <a:t>ще</a:t>
            </a:r>
            <a:r>
              <a:rPr lang="ru-RU" sz="1800" dirty="0" smtClean="0"/>
              <a:t> до </a:t>
            </a:r>
            <a:r>
              <a:rPr lang="ru-RU" sz="1800" dirty="0" err="1" smtClean="0"/>
              <a:t>утворення</a:t>
            </a:r>
            <a:r>
              <a:rPr lang="ru-RU" sz="1800" dirty="0" smtClean="0"/>
              <a:t> </a:t>
            </a:r>
            <a:r>
              <a:rPr lang="ru-RU" sz="1800" dirty="0" err="1" smtClean="0"/>
              <a:t>волоті</a:t>
            </a:r>
            <a:r>
              <a:rPr lang="ru-RU" sz="1800" dirty="0" smtClean="0"/>
              <a:t>. </a:t>
            </a:r>
            <a:r>
              <a:rPr lang="ru-RU" sz="1800" dirty="0" err="1" smtClean="0"/>
              <a:t>Збудник</a:t>
            </a:r>
            <a:r>
              <a:rPr lang="ru-RU" sz="1800" dirty="0" smtClean="0"/>
              <a:t> </a:t>
            </a:r>
            <a:r>
              <a:rPr lang="ru-RU" sz="1800" dirty="0" err="1" smtClean="0"/>
              <a:t>хвороби</a:t>
            </a:r>
            <a:r>
              <a:rPr lang="ru-RU" sz="1800" dirty="0" smtClean="0"/>
              <a:t> — </a:t>
            </a:r>
            <a:r>
              <a:rPr lang="ru-RU" sz="1800" dirty="0" err="1" smtClean="0"/>
              <a:t>вірус</a:t>
            </a:r>
            <a:r>
              <a:rPr lang="ru-RU" sz="1800" dirty="0" smtClean="0"/>
              <a:t> </a:t>
            </a:r>
            <a:r>
              <a:rPr lang="ru-RU" sz="1800" dirty="0" err="1" smtClean="0"/>
              <a:t>російської</a:t>
            </a:r>
            <a:r>
              <a:rPr lang="ru-RU" sz="1800" dirty="0" smtClean="0"/>
              <a:t> </a:t>
            </a:r>
            <a:r>
              <a:rPr lang="ru-RU" sz="1800" dirty="0" err="1" smtClean="0"/>
              <a:t>мозаїки</a:t>
            </a:r>
            <a:r>
              <a:rPr lang="ru-RU" sz="1800" dirty="0" smtClean="0"/>
              <a:t> </a:t>
            </a:r>
            <a:r>
              <a:rPr lang="ru-RU" sz="1800" dirty="0" err="1" smtClean="0"/>
              <a:t>пшениці</a:t>
            </a:r>
            <a:r>
              <a:rPr lang="ru-RU" sz="1800" dirty="0" smtClean="0"/>
              <a:t>, </a:t>
            </a:r>
            <a:r>
              <a:rPr lang="ru-RU" sz="1800" dirty="0" err="1" smtClean="0"/>
              <a:t>який</a:t>
            </a:r>
            <a:r>
              <a:rPr lang="ru-RU" sz="1800" dirty="0" smtClean="0"/>
              <a:t> </a:t>
            </a:r>
            <a:r>
              <a:rPr lang="ru-RU" sz="1800" dirty="0" err="1" smtClean="0"/>
              <a:t>передається</a:t>
            </a:r>
            <a:r>
              <a:rPr lang="ru-RU" sz="1800" dirty="0" smtClean="0"/>
              <a:t> </a:t>
            </a:r>
            <a:r>
              <a:rPr lang="ru-RU" sz="1800" dirty="0" err="1" smtClean="0"/>
              <a:t>смугастою</a:t>
            </a:r>
            <a:r>
              <a:rPr lang="ru-RU" sz="1800" dirty="0" smtClean="0"/>
              <a:t> </a:t>
            </a:r>
            <a:r>
              <a:rPr lang="ru-RU" sz="1800" dirty="0" err="1" smtClean="0"/>
              <a:t>цикадкою</a:t>
            </a:r>
            <a:r>
              <a:rPr lang="ru-RU" sz="1800" dirty="0" smtClean="0"/>
              <a:t>. </a:t>
            </a:r>
            <a:r>
              <a:rPr lang="ru-RU" sz="1800" dirty="0" err="1" smtClean="0"/>
              <a:t>Джерелом</a:t>
            </a:r>
            <a:r>
              <a:rPr lang="ru-RU" sz="1800" dirty="0" smtClean="0"/>
              <a:t> </a:t>
            </a:r>
            <a:r>
              <a:rPr lang="ru-RU" sz="1800" dirty="0" err="1" smtClean="0"/>
              <a:t>інфекції</a:t>
            </a:r>
            <a:r>
              <a:rPr lang="ru-RU" sz="1800" dirty="0" smtClean="0"/>
              <a:t> </a:t>
            </a:r>
            <a:r>
              <a:rPr lang="ru-RU" sz="1800" dirty="0" err="1" smtClean="0"/>
              <a:t>можуть</a:t>
            </a:r>
            <a:r>
              <a:rPr lang="ru-RU" sz="1800" dirty="0" smtClean="0"/>
              <a:t> бути </a:t>
            </a:r>
            <a:r>
              <a:rPr lang="ru-RU" sz="1800" dirty="0" err="1" smtClean="0"/>
              <a:t>уражені</a:t>
            </a:r>
            <a:r>
              <a:rPr lang="ru-RU" sz="1800" dirty="0" smtClean="0"/>
              <a:t> </a:t>
            </a:r>
            <a:r>
              <a:rPr lang="ru-RU" sz="1800" dirty="0" err="1" smtClean="0"/>
              <a:t>посіви</a:t>
            </a:r>
            <a:r>
              <a:rPr lang="ru-RU" sz="1800" dirty="0" smtClean="0"/>
              <a:t> </a:t>
            </a:r>
            <a:r>
              <a:rPr lang="ru-RU" sz="1800" dirty="0" err="1" smtClean="0"/>
              <a:t>озимої</a:t>
            </a:r>
            <a:r>
              <a:rPr lang="ru-RU" sz="1800" dirty="0" smtClean="0"/>
              <a:t> </a:t>
            </a:r>
            <a:r>
              <a:rPr lang="ru-RU" sz="1800" dirty="0" err="1" smtClean="0"/>
              <a:t>пшениці</a:t>
            </a:r>
            <a:r>
              <a:rPr lang="ru-RU" sz="1800" dirty="0" smtClean="0"/>
              <a:t> </a:t>
            </a:r>
            <a:r>
              <a:rPr lang="ru-RU" sz="1800" dirty="0" err="1" smtClean="0"/>
              <a:t>і</a:t>
            </a:r>
            <a:r>
              <a:rPr lang="ru-RU" sz="1800" dirty="0" smtClean="0"/>
              <a:t> </a:t>
            </a:r>
            <a:r>
              <a:rPr lang="ru-RU" sz="1800" dirty="0" err="1" smtClean="0"/>
              <a:t>злакові</a:t>
            </a:r>
            <a:r>
              <a:rPr lang="ru-RU" sz="1800" dirty="0" smtClean="0"/>
              <a:t> </a:t>
            </a:r>
            <a:r>
              <a:rPr lang="ru-RU" sz="1800" dirty="0" err="1" smtClean="0"/>
              <a:t>бур'яни</a:t>
            </a:r>
            <a:r>
              <a:rPr lang="ru-RU" sz="1800" dirty="0" smtClean="0"/>
              <a:t>.</a:t>
            </a:r>
            <a:endParaRPr lang="ru-RU" sz="1800" dirty="0"/>
          </a:p>
        </p:txBody>
      </p:sp>
      <p:pic>
        <p:nvPicPr>
          <p:cNvPr id="3" name="Рисунок 2" descr="psialna-tusfa.jpg"/>
          <p:cNvPicPr>
            <a:picLocks noChangeAspect="1"/>
          </p:cNvPicPr>
          <p:nvPr/>
        </p:nvPicPr>
        <p:blipFill>
          <a:blip r:embed="rId2"/>
          <a:stretch>
            <a:fillRect/>
          </a:stretch>
        </p:blipFill>
        <p:spPr>
          <a:xfrm>
            <a:off x="500034" y="2643182"/>
            <a:ext cx="3857652" cy="4000528"/>
          </a:xfrm>
          <a:prstGeom prst="rect">
            <a:avLst/>
          </a:prstGeom>
        </p:spPr>
      </p:pic>
      <p:sp>
        <p:nvSpPr>
          <p:cNvPr id="4" name="Овал 3"/>
          <p:cNvSpPr/>
          <p:nvPr/>
        </p:nvSpPr>
        <p:spPr>
          <a:xfrm>
            <a:off x="4857752" y="2643182"/>
            <a:ext cx="3286148" cy="150019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0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Мозайка</a:t>
            </a:r>
            <a:r>
              <a:rPr lang="uk-UA"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проса </a:t>
            </a:r>
            <a:endParaRPr lang="ru-RU" sz="4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dissolv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715404" cy="6643710"/>
          </a:xfrm>
        </p:spPr>
        <p:txBody>
          <a:bodyPr/>
          <a:lstStyle/>
          <a:p>
            <a:endParaRPr lang="ru-RU" dirty="0"/>
          </a:p>
        </p:txBody>
      </p:sp>
      <p:pic>
        <p:nvPicPr>
          <p:cNvPr id="5" name="Рисунок 4" descr="images (8).jpg"/>
          <p:cNvPicPr>
            <a:picLocks noChangeAspect="1"/>
          </p:cNvPicPr>
          <p:nvPr/>
        </p:nvPicPr>
        <p:blipFill>
          <a:blip r:embed="rId2"/>
          <a:stretch>
            <a:fillRect/>
          </a:stretch>
        </p:blipFill>
        <p:spPr>
          <a:xfrm>
            <a:off x="571473" y="285728"/>
            <a:ext cx="4000528" cy="485778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6" name="Овал 5"/>
          <p:cNvSpPr/>
          <p:nvPr/>
        </p:nvSpPr>
        <p:spPr>
          <a:xfrm>
            <a:off x="857224" y="5214950"/>
            <a:ext cx="3286148" cy="107157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uk-UA" sz="2800" dirty="0" err="1" smtClean="0"/>
              <a:t>Мозайка</a:t>
            </a:r>
            <a:r>
              <a:rPr lang="uk-UA" sz="2800" dirty="0" smtClean="0"/>
              <a:t> квасолі </a:t>
            </a:r>
            <a:endParaRPr lang="ru-RU" sz="2800" dirty="0"/>
          </a:p>
        </p:txBody>
      </p:sp>
      <p:pic>
        <p:nvPicPr>
          <p:cNvPr id="7" name="Рисунок 6" descr="images (7).jpg"/>
          <p:cNvPicPr>
            <a:picLocks noChangeAspect="1"/>
          </p:cNvPicPr>
          <p:nvPr/>
        </p:nvPicPr>
        <p:blipFill>
          <a:blip r:embed="rId3"/>
          <a:stretch>
            <a:fillRect/>
          </a:stretch>
        </p:blipFill>
        <p:spPr>
          <a:xfrm>
            <a:off x="4572000" y="214290"/>
            <a:ext cx="4071966" cy="4000528"/>
          </a:xfrm>
          <a:prstGeom prst="rect">
            <a:avLst/>
          </a:prstGeom>
          <a:ln>
            <a:noFill/>
          </a:ln>
          <a:effectLst>
            <a:softEdge rad="112500"/>
          </a:effectLst>
        </p:spPr>
      </p:pic>
    </p:spTree>
  </p:cSld>
  <p:clrMapOvr>
    <a:masterClrMapping/>
  </p:clrMapOvr>
  <p:transition>
    <p:cut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501122" cy="6429420"/>
          </a:xfrm>
        </p:spPr>
        <p:txBody>
          <a:bodyPr/>
          <a:lstStyle/>
          <a:p>
            <a:endParaRPr lang="ru-RU" dirty="0"/>
          </a:p>
        </p:txBody>
      </p:sp>
      <p:pic>
        <p:nvPicPr>
          <p:cNvPr id="4" name="Рисунок 3" descr="pecilomicin-planteco-pochvenny-insekticid-4635095_big.jpg"/>
          <p:cNvPicPr>
            <a:picLocks noChangeAspect="1"/>
          </p:cNvPicPr>
          <p:nvPr/>
        </p:nvPicPr>
        <p:blipFill>
          <a:blip r:embed="rId2"/>
          <a:stretch>
            <a:fillRect/>
          </a:stretch>
        </p:blipFill>
        <p:spPr>
          <a:xfrm>
            <a:off x="428596" y="214290"/>
            <a:ext cx="8501122" cy="6497660"/>
          </a:xfrm>
          <a:prstGeom prst="rect">
            <a:avLst/>
          </a:prstGeom>
          <a:ln>
            <a:noFill/>
          </a:ln>
          <a:effectLst>
            <a:softEdge rad="112500"/>
          </a:effectLst>
        </p:spPr>
      </p:pic>
    </p:spTree>
  </p:cSld>
  <p:clrMapOvr>
    <a:masterClrMapping/>
  </p:clrMapOvr>
  <p:transition>
    <p:dissolv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290"/>
            <a:ext cx="8429684" cy="6429420"/>
          </a:xfrm>
        </p:spPr>
        <p:txBody>
          <a:bodyPr/>
          <a:lstStyle/>
          <a:p>
            <a:r>
              <a:rPr lang="uk-UA" sz="28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Віруси </a:t>
            </a:r>
            <a:r>
              <a:rPr lang="uk-UA" sz="28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росповсюджуються</a:t>
            </a:r>
            <a:r>
              <a:rPr lang="uk-UA" sz="28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комахами (Цикади)</a:t>
            </a:r>
            <a:endParaRPr lang="ru-RU" sz="28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4" name="Рисунок 3" descr="01_02_024.jpg"/>
          <p:cNvPicPr>
            <a:picLocks noChangeAspect="1"/>
          </p:cNvPicPr>
          <p:nvPr/>
        </p:nvPicPr>
        <p:blipFill>
          <a:blip r:embed="rId2"/>
          <a:stretch>
            <a:fillRect/>
          </a:stretch>
        </p:blipFill>
        <p:spPr>
          <a:xfrm>
            <a:off x="500034" y="857232"/>
            <a:ext cx="8429684" cy="58579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d"/>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10" y="214290"/>
            <a:ext cx="8286808" cy="6429420"/>
          </a:xfrm>
        </p:spPr>
        <p:txBody>
          <a:bodyPr/>
          <a:lstStyle/>
          <a:p>
            <a:endParaRPr lang="ru-RU" dirty="0"/>
          </a:p>
        </p:txBody>
      </p:sp>
      <p:pic>
        <p:nvPicPr>
          <p:cNvPr id="4" name="Рисунок 3" descr="Treehopper_-_2013.jpg"/>
          <p:cNvPicPr>
            <a:picLocks noChangeAspect="1"/>
          </p:cNvPicPr>
          <p:nvPr/>
        </p:nvPicPr>
        <p:blipFill>
          <a:blip r:embed="rId2"/>
          <a:stretch>
            <a:fillRect/>
          </a:stretch>
        </p:blipFill>
        <p:spPr>
          <a:xfrm>
            <a:off x="500034" y="214290"/>
            <a:ext cx="8429684" cy="6429420"/>
          </a:xfrm>
          <a:prstGeom prst="rect">
            <a:avLst/>
          </a:prstGeom>
        </p:spPr>
      </p:pic>
    </p:spTree>
  </p:cSld>
  <p:clrMapOvr>
    <a:masterClrMapping/>
  </p:clrMapOvr>
  <p:transition>
    <p:wipe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286544"/>
          </a:xfrm>
        </p:spPr>
        <p:txBody>
          <a:bodyPr/>
          <a:lstStyle/>
          <a:p>
            <a:endParaRPr lang="ru-RU" dirty="0"/>
          </a:p>
        </p:txBody>
      </p:sp>
      <p:pic>
        <p:nvPicPr>
          <p:cNvPr id="4" name="Рисунок 3" descr="964511b95b30.jpg"/>
          <p:cNvPicPr>
            <a:picLocks noChangeAspect="1"/>
          </p:cNvPicPr>
          <p:nvPr/>
        </p:nvPicPr>
        <p:blipFill>
          <a:blip r:embed="rId2"/>
          <a:stretch>
            <a:fillRect/>
          </a:stretch>
        </p:blipFill>
        <p:spPr>
          <a:xfrm>
            <a:off x="214282" y="0"/>
            <a:ext cx="8929718" cy="6858000"/>
          </a:xfrm>
          <a:prstGeom prst="rect">
            <a:avLst/>
          </a:prstGeom>
        </p:spPr>
      </p:pic>
    </p:spTree>
  </p:cSld>
  <p:clrMapOvr>
    <a:masterClrMapping/>
  </p:clrMapOvr>
  <p:transition>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290"/>
            <a:ext cx="8358246" cy="6500858"/>
          </a:xfrm>
        </p:spPr>
        <p:txBody>
          <a:bodyPr/>
          <a:lstStyle/>
          <a:p>
            <a:endParaRPr lang="ru-RU" dirty="0"/>
          </a:p>
        </p:txBody>
      </p:sp>
      <p:pic>
        <p:nvPicPr>
          <p:cNvPr id="4" name="Рисунок 3" descr="mikroby-kurkul-17915.jpg"/>
          <p:cNvPicPr>
            <a:picLocks noChangeAspect="1"/>
          </p:cNvPicPr>
          <p:nvPr/>
        </p:nvPicPr>
        <p:blipFill>
          <a:blip r:embed="rId3"/>
          <a:stretch>
            <a:fillRect/>
          </a:stretch>
        </p:blipFill>
        <p:spPr>
          <a:xfrm>
            <a:off x="571472" y="0"/>
            <a:ext cx="8358246" cy="68580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Стрелка вниз 5"/>
          <p:cNvSpPr/>
          <p:nvPr/>
        </p:nvSpPr>
        <p:spPr>
          <a:xfrm>
            <a:off x="6143636" y="1000108"/>
            <a:ext cx="2571768" cy="4286280"/>
          </a:xfrm>
          <a:prstGeom prst="downArrow">
            <a:avLst/>
          </a:prstGeom>
        </p:spPr>
        <p:style>
          <a:lnRef idx="2">
            <a:schemeClr val="accent6"/>
          </a:lnRef>
          <a:fillRef idx="1">
            <a:schemeClr val="lt1"/>
          </a:fillRef>
          <a:effectRef idx="0">
            <a:schemeClr val="accent6"/>
          </a:effectRef>
          <a:fontRef idx="minor">
            <a:schemeClr val="dk1"/>
          </a:fontRef>
        </p:style>
        <p:txBody>
          <a:bodyPr vert="vert" rtlCol="0" anchor="ctr"/>
          <a:lstStyle/>
          <a:p>
            <a:pPr algn="ctr"/>
            <a:r>
              <a:rPr lang="uk-UA" sz="72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Кінець </a:t>
            </a:r>
            <a:endParaRPr lang="ru-RU" sz="72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dissolve/>
    <p:sndAc>
      <p:stSnd>
        <p:snd r:embed="rId2" name="arrow.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Effect transition="in" filter="wipe(down)">
                                      <p:cBhvr>
                                        <p:cTn id="7" dur="500"/>
                                        <p:tgtEl>
                                          <p:spTgt spid="6">
                                            <p:bg/>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wipe(down)">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57158" y="0"/>
            <a:ext cx="8786842" cy="6715148"/>
          </a:xfrm>
        </p:spPr>
        <p:txBody>
          <a:bodyPr/>
          <a:lstStyle/>
          <a:p>
            <a:r>
              <a:rPr lang="ru-RU" sz="1800" dirty="0" smtClean="0"/>
              <a:t>Тому попит на </a:t>
            </a:r>
            <a:r>
              <a:rPr lang="ru-RU" sz="1800" dirty="0" err="1" smtClean="0"/>
              <a:t>культивування</a:t>
            </a:r>
            <a:r>
              <a:rPr lang="ru-RU" sz="1800" dirty="0" smtClean="0"/>
              <a:t> </a:t>
            </a:r>
            <a:r>
              <a:rPr lang="ru-RU" sz="1800" dirty="0" err="1" smtClean="0"/>
              <a:t>вірус</a:t>
            </a:r>
            <a:r>
              <a:rPr lang="ru-RU" sz="1800" dirty="0" smtClean="0"/>
              <a:t> </a:t>
            </a:r>
            <a:r>
              <a:rPr lang="ru-RU" sz="1800" dirty="0" err="1" smtClean="0"/>
              <a:t>резистентних</a:t>
            </a:r>
            <a:r>
              <a:rPr lang="ru-RU" sz="1800" dirty="0" smtClean="0"/>
              <a:t> культур </a:t>
            </a:r>
            <a:r>
              <a:rPr lang="ru-RU" sz="1800" dirty="0" err="1" smtClean="0"/>
              <a:t>було</a:t>
            </a:r>
            <a:r>
              <a:rPr lang="ru-RU" sz="1800" dirty="0" smtClean="0"/>
              <a:t> </a:t>
            </a:r>
            <a:r>
              <a:rPr lang="ru-RU" sz="1800" dirty="0" err="1" smtClean="0"/>
              <a:t>підвищено</a:t>
            </a:r>
            <a:r>
              <a:rPr lang="ru-RU" sz="1800" dirty="0" smtClean="0"/>
              <a:t> за </a:t>
            </a:r>
            <a:r>
              <a:rPr lang="ru-RU" sz="1800" dirty="0" err="1" smtClean="0"/>
              <a:t>останні</a:t>
            </a:r>
            <a:r>
              <a:rPr lang="ru-RU" sz="1800" dirty="0" smtClean="0"/>
              <a:t> роки, особливо </a:t>
            </a:r>
            <a:r>
              <a:rPr lang="ru-RU" sz="1800" dirty="0" err="1" smtClean="0"/>
              <a:t>під</a:t>
            </a:r>
            <a:r>
              <a:rPr lang="ru-RU" sz="1800" dirty="0" smtClean="0"/>
              <a:t> </a:t>
            </a:r>
            <a:r>
              <a:rPr lang="ru-RU" sz="1800" dirty="0" err="1" smtClean="0"/>
              <a:t>публічним</a:t>
            </a:r>
            <a:r>
              <a:rPr lang="ru-RU" sz="1800" dirty="0" smtClean="0"/>
              <a:t> </a:t>
            </a:r>
            <a:r>
              <a:rPr lang="ru-RU" sz="1800" dirty="0" err="1" smtClean="0"/>
              <a:t>тиском</a:t>
            </a:r>
            <a:r>
              <a:rPr lang="ru-RU" sz="1800" dirty="0" smtClean="0"/>
              <a:t> </a:t>
            </a:r>
            <a:r>
              <a:rPr lang="ru-RU" sz="1800" dirty="0" err="1" smtClean="0"/>
              <a:t>щодо</a:t>
            </a:r>
            <a:r>
              <a:rPr lang="ru-RU" sz="1800" dirty="0" smtClean="0"/>
              <a:t> </a:t>
            </a:r>
            <a:r>
              <a:rPr lang="ru-RU" sz="1800" dirty="0" err="1" smtClean="0"/>
              <a:t>зменшення</a:t>
            </a:r>
            <a:r>
              <a:rPr lang="ru-RU" sz="1800" dirty="0" smtClean="0"/>
              <a:t> </a:t>
            </a:r>
            <a:r>
              <a:rPr lang="ru-RU" sz="1800" dirty="0" err="1" smtClean="0"/>
              <a:t>використання</a:t>
            </a:r>
            <a:r>
              <a:rPr lang="ru-RU" sz="1800" dirty="0" smtClean="0"/>
              <a:t> </a:t>
            </a:r>
            <a:r>
              <a:rPr lang="ru-RU" sz="1800" dirty="0" err="1" smtClean="0"/>
              <a:t>пестицидів</a:t>
            </a:r>
            <a:r>
              <a:rPr lang="ru-RU" sz="1800" dirty="0" smtClean="0"/>
              <a:t> у </a:t>
            </a:r>
            <a:r>
              <a:rPr lang="ru-RU" sz="1800" dirty="0" err="1" smtClean="0"/>
              <a:t>сільському</a:t>
            </a:r>
            <a:r>
              <a:rPr lang="ru-RU" sz="1800" dirty="0" smtClean="0"/>
              <a:t> </a:t>
            </a:r>
            <a:r>
              <a:rPr lang="ru-RU" sz="1800" dirty="0" err="1" smtClean="0"/>
              <a:t>господарстві</a:t>
            </a:r>
            <a:r>
              <a:rPr lang="ru-RU" sz="1800" dirty="0" smtClean="0"/>
              <a:t>. </a:t>
            </a:r>
            <a:r>
              <a:rPr lang="ru-RU" sz="1800" dirty="0" err="1" smtClean="0"/>
              <a:t>Законодавчо-регулююча</a:t>
            </a:r>
            <a:r>
              <a:rPr lang="ru-RU" sz="1800" dirty="0" smtClean="0"/>
              <a:t> </a:t>
            </a:r>
            <a:r>
              <a:rPr lang="ru-RU" sz="1800" dirty="0" err="1" smtClean="0"/>
              <a:t>і</a:t>
            </a:r>
            <a:r>
              <a:rPr lang="ru-RU" sz="1800" dirty="0" smtClean="0"/>
              <a:t> </a:t>
            </a:r>
            <a:r>
              <a:rPr lang="ru-RU" sz="1800" dirty="0" err="1" smtClean="0"/>
              <a:t>правова</a:t>
            </a:r>
            <a:r>
              <a:rPr lang="ru-RU" sz="1800" dirty="0" smtClean="0"/>
              <a:t> база </a:t>
            </a:r>
            <a:r>
              <a:rPr lang="ru-RU" sz="1800" dirty="0" err="1" smtClean="0"/>
              <a:t>України</a:t>
            </a:r>
            <a:r>
              <a:rPr lang="ru-RU" sz="1800" dirty="0" smtClean="0"/>
              <a:t> </a:t>
            </a:r>
            <a:r>
              <a:rPr lang="ru-RU" sz="1800" dirty="0" err="1" smtClean="0"/>
              <a:t>має</a:t>
            </a:r>
            <a:r>
              <a:rPr lang="ru-RU" sz="1800" dirty="0" smtClean="0"/>
              <a:t> </a:t>
            </a:r>
            <a:r>
              <a:rPr lang="ru-RU" sz="1800" dirty="0" err="1" smtClean="0"/>
              <a:t>чітко</a:t>
            </a:r>
            <a:r>
              <a:rPr lang="ru-RU" sz="1800" dirty="0" smtClean="0"/>
              <a:t> </a:t>
            </a:r>
            <a:r>
              <a:rPr lang="ru-RU" sz="1800" dirty="0" err="1" smtClean="0"/>
              <a:t>відповідати</a:t>
            </a:r>
            <a:r>
              <a:rPr lang="ru-RU" sz="1800" dirty="0" smtClean="0"/>
              <a:t> та </a:t>
            </a:r>
            <a:r>
              <a:rPr lang="ru-RU" sz="1800" dirty="0" err="1" smtClean="0"/>
              <a:t>вчасно</a:t>
            </a:r>
            <a:r>
              <a:rPr lang="ru-RU" sz="1800" dirty="0" smtClean="0"/>
              <a:t> </a:t>
            </a:r>
            <a:r>
              <a:rPr lang="ru-RU" sz="1800" dirty="0" err="1" smtClean="0"/>
              <a:t>реагувати</a:t>
            </a:r>
            <a:r>
              <a:rPr lang="ru-RU" sz="1800" dirty="0" smtClean="0"/>
              <a:t> на </a:t>
            </a:r>
            <a:r>
              <a:rPr lang="ru-RU" sz="1800" dirty="0" err="1" smtClean="0"/>
              <a:t>вимоги</a:t>
            </a:r>
            <a:r>
              <a:rPr lang="ru-RU" sz="1800" dirty="0" smtClean="0"/>
              <a:t> </a:t>
            </a:r>
            <a:r>
              <a:rPr lang="ru-RU" sz="1800" dirty="0" err="1" smtClean="0"/>
              <a:t>щодо</a:t>
            </a:r>
            <a:r>
              <a:rPr lang="ru-RU" sz="1800" dirty="0" smtClean="0"/>
              <a:t> </a:t>
            </a:r>
            <a:r>
              <a:rPr lang="ru-RU" sz="1800" dirty="0" err="1" smtClean="0"/>
              <a:t>поліпшення</a:t>
            </a:r>
            <a:r>
              <a:rPr lang="ru-RU" sz="1800" dirty="0" smtClean="0"/>
              <a:t> </a:t>
            </a:r>
            <a:r>
              <a:rPr lang="ru-RU" sz="1800" dirty="0" err="1" smtClean="0"/>
              <a:t>життя</a:t>
            </a:r>
            <a:r>
              <a:rPr lang="ru-RU" sz="1800" dirty="0" smtClean="0"/>
              <a:t> в </a:t>
            </a:r>
            <a:r>
              <a:rPr lang="ru-RU" sz="1800" dirty="0" err="1" smtClean="0"/>
              <a:t>Україні</a:t>
            </a:r>
            <a:r>
              <a:rPr lang="ru-RU" sz="1800" dirty="0" smtClean="0"/>
              <a:t>, на </a:t>
            </a:r>
            <a:r>
              <a:rPr lang="ru-RU" sz="1800" dirty="0" err="1" smtClean="0"/>
              <a:t>процеси</a:t>
            </a:r>
            <a:r>
              <a:rPr lang="ru-RU" sz="1800" dirty="0" smtClean="0"/>
              <a:t> </a:t>
            </a:r>
            <a:r>
              <a:rPr lang="ru-RU" sz="1800" dirty="0" err="1" smtClean="0"/>
              <a:t>екологізації</a:t>
            </a:r>
            <a:r>
              <a:rPr lang="ru-RU" sz="1800" dirty="0" smtClean="0"/>
              <a:t> </a:t>
            </a:r>
            <a:r>
              <a:rPr lang="ru-RU" sz="1800" dirty="0" err="1" smtClean="0"/>
              <a:t>виробництва</a:t>
            </a:r>
            <a:r>
              <a:rPr lang="ru-RU" sz="1800" dirty="0" smtClean="0"/>
              <a:t> та </a:t>
            </a:r>
            <a:r>
              <a:rPr lang="ru-RU" sz="1800" dirty="0" err="1" smtClean="0"/>
              <a:t>відновлення</a:t>
            </a:r>
            <a:r>
              <a:rPr lang="ru-RU" sz="1800" dirty="0" smtClean="0"/>
              <a:t> </a:t>
            </a:r>
            <a:r>
              <a:rPr lang="ru-RU" sz="1800" dirty="0" err="1" smtClean="0"/>
              <a:t>первісності</a:t>
            </a:r>
            <a:r>
              <a:rPr lang="ru-RU" sz="1800" dirty="0" smtClean="0"/>
              <a:t> </a:t>
            </a:r>
            <a:r>
              <a:rPr lang="ru-RU" sz="1800" dirty="0" err="1" smtClean="0"/>
              <a:t>довкілля</a:t>
            </a:r>
            <a:r>
              <a:rPr lang="ru-RU" sz="1800" dirty="0" smtClean="0"/>
              <a:t> у </a:t>
            </a:r>
            <a:r>
              <a:rPr lang="ru-RU" sz="1800" dirty="0" err="1" smtClean="0"/>
              <a:t>зв'язку</a:t>
            </a:r>
            <a:r>
              <a:rPr lang="ru-RU" sz="1800" dirty="0" smtClean="0"/>
              <a:t> </a:t>
            </a:r>
            <a:r>
              <a:rPr lang="ru-RU" sz="1800" dirty="0" err="1" smtClean="0"/>
              <a:t>із</a:t>
            </a:r>
            <a:r>
              <a:rPr lang="ru-RU" sz="1800" dirty="0" smtClean="0"/>
              <a:t> </a:t>
            </a:r>
            <a:r>
              <a:rPr lang="ru-RU" sz="1800" dirty="0" err="1" smtClean="0"/>
              <a:t>прагненням</a:t>
            </a:r>
            <a:r>
              <a:rPr lang="ru-RU" sz="1800" dirty="0" smtClean="0"/>
              <a:t> </a:t>
            </a:r>
            <a:r>
              <a:rPr lang="ru-RU" sz="1800" dirty="0" err="1" smtClean="0"/>
              <a:t>вступу</a:t>
            </a:r>
            <a:r>
              <a:rPr lang="ru-RU" sz="1800" dirty="0" smtClean="0"/>
              <a:t> </a:t>
            </a:r>
            <a:r>
              <a:rPr lang="ru-RU" sz="1800" dirty="0" err="1" smtClean="0"/>
              <a:t>України</a:t>
            </a:r>
            <a:r>
              <a:rPr lang="ru-RU" sz="1800" dirty="0" smtClean="0"/>
              <a:t> до СОТ та </a:t>
            </a:r>
            <a:r>
              <a:rPr lang="ru-RU" sz="1800" dirty="0" err="1" smtClean="0"/>
              <a:t>Європейського</a:t>
            </a:r>
            <a:r>
              <a:rPr lang="ru-RU" sz="1800" dirty="0" smtClean="0"/>
              <a:t> союзу.</a:t>
            </a:r>
            <a:br>
              <a:rPr lang="ru-RU" sz="1800" dirty="0" smtClean="0"/>
            </a:br>
            <a:r>
              <a:rPr lang="ru-RU" sz="1800" dirty="0" err="1" smtClean="0"/>
              <a:t>вірус</a:t>
            </a:r>
            <a:r>
              <a:rPr lang="ru-RU" sz="1800" dirty="0" smtClean="0"/>
              <a:t> </a:t>
            </a:r>
            <a:r>
              <a:rPr lang="ru-RU" sz="1800" dirty="0" err="1" smtClean="0"/>
              <a:t>збудник</a:t>
            </a:r>
            <a:r>
              <a:rPr lang="ru-RU" sz="1800" dirty="0" smtClean="0"/>
              <a:t> хвороба </a:t>
            </a:r>
            <a:r>
              <a:rPr lang="ru-RU" sz="1800" dirty="0" err="1" smtClean="0"/>
              <a:t>рослина</a:t>
            </a:r>
            <a:r>
              <a:rPr lang="ru-RU" sz="1800" dirty="0" smtClean="0"/>
              <a:t> </a:t>
            </a:r>
            <a:r>
              <a:rPr lang="ru-RU" sz="1800" dirty="0" err="1" smtClean="0"/>
              <a:t>зерновий</a:t>
            </a:r>
            <a:r>
              <a:rPr lang="ru-RU" sz="1800" dirty="0" smtClean="0"/>
              <a:t>.</a:t>
            </a:r>
            <a:br>
              <a:rPr lang="ru-RU" sz="1800" dirty="0" smtClean="0"/>
            </a:br>
            <a:r>
              <a:rPr lang="ru-RU" sz="1800" dirty="0" err="1" smtClean="0"/>
              <a:t>Існування</a:t>
            </a:r>
            <a:r>
              <a:rPr lang="ru-RU" sz="1800" dirty="0" smtClean="0"/>
              <a:t> </a:t>
            </a:r>
            <a:r>
              <a:rPr lang="ru-RU" sz="1800" dirty="0" err="1" smtClean="0"/>
              <a:t>вірусів</a:t>
            </a:r>
            <a:r>
              <a:rPr lang="ru-RU" sz="1800" dirty="0" smtClean="0"/>
              <a:t> </a:t>
            </a:r>
            <a:r>
              <a:rPr lang="ru-RU" sz="1800" dirty="0" err="1" smtClean="0"/>
              <a:t>було</a:t>
            </a:r>
            <a:r>
              <a:rPr lang="ru-RU" sz="1800" dirty="0" smtClean="0"/>
              <a:t> </a:t>
            </a:r>
            <a:r>
              <a:rPr lang="ru-RU" sz="1800" dirty="0" err="1" smtClean="0"/>
              <a:t>відкрите</a:t>
            </a:r>
            <a:r>
              <a:rPr lang="ru-RU" sz="1800" dirty="0" smtClean="0"/>
              <a:t> </a:t>
            </a:r>
            <a:r>
              <a:rPr lang="ru-RU" sz="1800" dirty="0" err="1" smtClean="0"/>
              <a:t>фізіологом</a:t>
            </a:r>
            <a:r>
              <a:rPr lang="ru-RU" sz="1800" dirty="0" smtClean="0"/>
              <a:t> Д І </a:t>
            </a:r>
            <a:r>
              <a:rPr lang="ru-RU" sz="1800" dirty="0" err="1" smtClean="0"/>
              <a:t>Івановським</a:t>
            </a:r>
            <a:r>
              <a:rPr lang="ru-RU" sz="1800" dirty="0" smtClean="0"/>
              <a:t>, </a:t>
            </a:r>
            <a:r>
              <a:rPr lang="ru-RU" sz="1800" dirty="0" err="1" smtClean="0"/>
              <a:t>який</a:t>
            </a:r>
            <a:r>
              <a:rPr lang="ru-RU" sz="1800" dirty="0" smtClean="0"/>
              <a:t>,, </a:t>
            </a:r>
            <a:r>
              <a:rPr lang="ru-RU" sz="1800" dirty="0" err="1" smtClean="0"/>
              <a:t>вивчаючи</a:t>
            </a:r>
            <a:r>
              <a:rPr lang="ru-RU" sz="1800" dirty="0" smtClean="0"/>
              <a:t> </a:t>
            </a:r>
            <a:r>
              <a:rPr lang="ru-RU" sz="1800" dirty="0" err="1" smtClean="0"/>
              <a:t>мозаїчну</a:t>
            </a:r>
            <a:r>
              <a:rPr lang="ru-RU" sz="1800" dirty="0" smtClean="0"/>
              <a:t> хворобу </a:t>
            </a:r>
            <a:r>
              <a:rPr lang="ru-RU" sz="1800" dirty="0" err="1" smtClean="0"/>
              <a:t>листя</a:t>
            </a:r>
            <a:r>
              <a:rPr lang="ru-RU" sz="1800" dirty="0" smtClean="0"/>
              <a:t> тютюну, </a:t>
            </a:r>
            <a:r>
              <a:rPr lang="ru-RU" sz="1800" dirty="0" err="1" smtClean="0"/>
              <a:t>встановив</a:t>
            </a:r>
            <a:r>
              <a:rPr lang="ru-RU" sz="1800" dirty="0" smtClean="0"/>
              <a:t>, </a:t>
            </a:r>
            <a:r>
              <a:rPr lang="ru-RU" sz="1800" dirty="0" err="1" smtClean="0"/>
              <a:t>що</a:t>
            </a:r>
            <a:r>
              <a:rPr lang="ru-RU" sz="1800" dirty="0" smtClean="0"/>
              <a:t> </a:t>
            </a:r>
            <a:r>
              <a:rPr lang="ru-RU" sz="1800" dirty="0" err="1" smtClean="0"/>
              <a:t>сік</a:t>
            </a:r>
            <a:r>
              <a:rPr lang="ru-RU" sz="1800" dirty="0" smtClean="0"/>
              <a:t> </a:t>
            </a:r>
            <a:r>
              <a:rPr lang="ru-RU" sz="1800" dirty="0" err="1" smtClean="0"/>
              <a:t>хворих</a:t>
            </a:r>
            <a:r>
              <a:rPr lang="ru-RU" sz="1800" dirty="0" smtClean="0"/>
              <a:t> </a:t>
            </a:r>
            <a:r>
              <a:rPr lang="ru-RU" sz="1800" dirty="0" err="1" smtClean="0"/>
              <a:t>рослині</a:t>
            </a:r>
            <a:r>
              <a:rPr lang="ru-RU" sz="1800" dirty="0" smtClean="0"/>
              <a:t> </a:t>
            </a:r>
            <a:r>
              <a:rPr lang="ru-RU" sz="1800" dirty="0" err="1" smtClean="0"/>
              <a:t>зберігає</a:t>
            </a:r>
            <a:r>
              <a:rPr lang="ru-RU" sz="1800" dirty="0" smtClean="0"/>
              <a:t> </a:t>
            </a:r>
            <a:r>
              <a:rPr lang="ru-RU" sz="1800" dirty="0" err="1" smtClean="0"/>
              <a:t>інфекційність</a:t>
            </a:r>
            <a:r>
              <a:rPr lang="ru-RU" sz="1800" dirty="0" smtClean="0"/>
              <a:t> </a:t>
            </a:r>
            <a:r>
              <a:rPr lang="ru-RU" sz="1800" dirty="0" err="1" smtClean="0"/>
              <a:t>навіть</a:t>
            </a:r>
            <a:r>
              <a:rPr lang="ru-RU" sz="1800" dirty="0" smtClean="0"/>
              <a:t> </a:t>
            </a:r>
            <a:r>
              <a:rPr lang="ru-RU" sz="1800" dirty="0" err="1" smtClean="0"/>
              <a:t>після</a:t>
            </a:r>
            <a:r>
              <a:rPr lang="ru-RU" sz="1800" dirty="0" smtClean="0"/>
              <a:t> </a:t>
            </a:r>
            <a:r>
              <a:rPr lang="ru-RU" sz="1800" dirty="0" err="1" smtClean="0"/>
              <a:t>пропускання</a:t>
            </a:r>
            <a:r>
              <a:rPr lang="ru-RU" sz="1800" dirty="0" smtClean="0"/>
              <a:t> </a:t>
            </a:r>
            <a:r>
              <a:rPr lang="ru-RU" sz="1800" dirty="0" err="1" smtClean="0"/>
              <a:t>його</a:t>
            </a:r>
            <a:r>
              <a:rPr lang="ru-RU" sz="1800" dirty="0" smtClean="0"/>
              <a:t> через </a:t>
            </a:r>
            <a:r>
              <a:rPr lang="ru-RU" sz="1800" dirty="0" err="1" smtClean="0"/>
              <a:t>бактеріальний</a:t>
            </a:r>
            <a:r>
              <a:rPr lang="ru-RU" sz="1800" dirty="0" smtClean="0"/>
              <a:t> </a:t>
            </a:r>
            <a:r>
              <a:rPr lang="ru-RU" sz="1800" dirty="0" err="1" smtClean="0"/>
              <a:t>фільтр</a:t>
            </a:r>
            <a:r>
              <a:rPr lang="ru-RU" sz="1800" dirty="0" smtClean="0"/>
              <a:t>. Таким чином, Д. І. </a:t>
            </a:r>
            <a:r>
              <a:rPr lang="ru-RU" sz="1800" dirty="0" err="1" smtClean="0"/>
              <a:t>Івановській</a:t>
            </a:r>
            <a:r>
              <a:rPr lang="ru-RU" sz="1800" dirty="0" smtClean="0"/>
              <a:t> показав, </a:t>
            </a:r>
            <a:r>
              <a:rPr lang="ru-RU" sz="1800" dirty="0" err="1" smtClean="0"/>
              <a:t>що</a:t>
            </a:r>
            <a:r>
              <a:rPr lang="ru-RU" sz="1800" dirty="0" smtClean="0"/>
              <a:t> в соку хворого </a:t>
            </a:r>
            <a:r>
              <a:rPr lang="ru-RU" sz="1800" dirty="0" err="1" smtClean="0"/>
              <a:t>листя</a:t>
            </a:r>
            <a:r>
              <a:rPr lang="ru-RU" sz="1800" dirty="0" smtClean="0"/>
              <a:t> </a:t>
            </a:r>
            <a:r>
              <a:rPr lang="ru-RU" sz="1800" dirty="0" err="1" smtClean="0"/>
              <a:t>міститься</a:t>
            </a:r>
            <a:r>
              <a:rPr lang="ru-RU" sz="1800" dirty="0" smtClean="0"/>
              <a:t> </a:t>
            </a:r>
            <a:r>
              <a:rPr lang="ru-RU" sz="1800" dirty="0" err="1" smtClean="0"/>
              <a:t>і</a:t>
            </a:r>
            <a:r>
              <a:rPr lang="ru-RU" sz="1800" dirty="0" smtClean="0"/>
              <a:t> </a:t>
            </a:r>
            <a:r>
              <a:rPr lang="ru-RU" sz="1800" dirty="0" err="1" smtClean="0"/>
              <a:t>здатний</a:t>
            </a:r>
            <a:r>
              <a:rPr lang="ru-RU" sz="1800" dirty="0" smtClean="0"/>
              <a:t> </a:t>
            </a:r>
            <a:r>
              <a:rPr lang="ru-RU" sz="1800" dirty="0" err="1" smtClean="0"/>
              <a:t>размножуватися</a:t>
            </a:r>
            <a:r>
              <a:rPr lang="ru-RU" sz="1800" dirty="0" smtClean="0"/>
              <a:t> </a:t>
            </a:r>
            <a:r>
              <a:rPr lang="ru-RU" sz="1800" dirty="0" err="1" smtClean="0"/>
              <a:t>якийсь</a:t>
            </a:r>
            <a:r>
              <a:rPr lang="ru-RU" sz="1800" dirty="0" smtClean="0"/>
              <a:t> </a:t>
            </a:r>
            <a:r>
              <a:rPr lang="ru-RU" sz="1800" dirty="0" err="1" smtClean="0"/>
              <a:t>збудник</a:t>
            </a:r>
            <a:r>
              <a:rPr lang="ru-RU" sz="1800" dirty="0" smtClean="0"/>
              <a:t> </a:t>
            </a:r>
            <a:r>
              <a:rPr lang="ru-RU" sz="1800" dirty="0" err="1" smtClean="0"/>
              <a:t>захворювання</a:t>
            </a:r>
            <a:r>
              <a:rPr lang="ru-RU" sz="1800" dirty="0" smtClean="0"/>
              <a:t>, </a:t>
            </a:r>
            <a:r>
              <a:rPr lang="ru-RU" sz="1800" dirty="0" err="1" smtClean="0"/>
              <a:t>який</a:t>
            </a:r>
            <a:r>
              <a:rPr lang="ru-RU" sz="1800" dirty="0" smtClean="0"/>
              <a:t> по </a:t>
            </a:r>
            <a:r>
              <a:rPr lang="ru-RU" sz="1800" dirty="0" err="1" smtClean="0"/>
              <a:t>розмірам</a:t>
            </a:r>
            <a:r>
              <a:rPr lang="ru-RU" sz="1800" dirty="0" smtClean="0"/>
              <a:t> </a:t>
            </a:r>
            <a:r>
              <a:rPr lang="ru-RU" sz="1800" dirty="0" err="1" smtClean="0"/>
              <a:t>менше</a:t>
            </a:r>
            <a:r>
              <a:rPr lang="ru-RU" sz="1800" dirty="0" smtClean="0"/>
              <a:t> за </a:t>
            </a:r>
            <a:r>
              <a:rPr lang="ru-RU" sz="1800" dirty="0" err="1" smtClean="0"/>
              <a:t>всіх</a:t>
            </a:r>
            <a:r>
              <a:rPr lang="ru-RU" sz="1800" dirty="0" smtClean="0"/>
              <a:t> </a:t>
            </a:r>
            <a:r>
              <a:rPr lang="ru-RU" sz="1800" dirty="0" err="1" smtClean="0"/>
              <a:t>відомих</a:t>
            </a:r>
            <a:r>
              <a:rPr lang="ru-RU" sz="1800" dirty="0" smtClean="0"/>
              <a:t> </a:t>
            </a:r>
            <a:r>
              <a:rPr lang="ru-RU" sz="1800" dirty="0" err="1" smtClean="0"/>
              <a:t>бактерії</a:t>
            </a:r>
            <a:r>
              <a:rPr lang="ru-RU" sz="1800" dirty="0" smtClean="0"/>
              <a:t>. Учений припустив, </a:t>
            </a:r>
            <a:r>
              <a:rPr lang="ru-RU" sz="1800" dirty="0" err="1" smtClean="0"/>
              <a:t>що</a:t>
            </a:r>
            <a:r>
              <a:rPr lang="ru-RU" sz="1800" dirty="0" smtClean="0"/>
              <a:t> </a:t>
            </a:r>
            <a:r>
              <a:rPr lang="ru-RU" sz="1800" dirty="0" err="1" smtClean="0"/>
              <a:t>захворювання</a:t>
            </a:r>
            <a:r>
              <a:rPr lang="ru-RU" sz="1800" dirty="0" smtClean="0"/>
              <a:t> </a:t>
            </a:r>
            <a:r>
              <a:rPr lang="ru-RU" sz="1800" dirty="0" err="1" smtClean="0"/>
              <a:t>викликає</a:t>
            </a:r>
            <a:r>
              <a:rPr lang="ru-RU" sz="1800" dirty="0" smtClean="0"/>
              <a:t> </a:t>
            </a:r>
            <a:r>
              <a:rPr lang="ru-RU" sz="1800" dirty="0" err="1" smtClean="0"/>
              <a:t>дуже</a:t>
            </a:r>
            <a:r>
              <a:rPr lang="ru-RU" sz="1800" dirty="0" smtClean="0"/>
              <a:t> </a:t>
            </a:r>
            <a:r>
              <a:rPr lang="ru-RU" sz="1800" dirty="0" err="1" smtClean="0"/>
              <a:t>дрібна</a:t>
            </a:r>
            <a:r>
              <a:rPr lang="ru-RU" sz="1800" dirty="0" smtClean="0"/>
              <a:t> </a:t>
            </a:r>
            <a:r>
              <a:rPr lang="ru-RU" sz="1800" dirty="0" err="1" smtClean="0"/>
              <a:t>бактерія</a:t>
            </a:r>
            <a:r>
              <a:rPr lang="ru-RU" sz="1800" dirty="0" smtClean="0"/>
              <a:t>. </a:t>
            </a:r>
            <a:r>
              <a:rPr lang="ru-RU" sz="1800" dirty="0" err="1" smtClean="0"/>
              <a:t>Незабаром</a:t>
            </a:r>
            <a:r>
              <a:rPr lang="ru-RU" sz="1800" dirty="0" smtClean="0"/>
              <a:t> </a:t>
            </a:r>
            <a:r>
              <a:rPr lang="ru-RU" sz="1800" dirty="0" err="1" smtClean="0"/>
              <a:t>після</a:t>
            </a:r>
            <a:r>
              <a:rPr lang="ru-RU" sz="1800" dirty="0" smtClean="0"/>
              <a:t> </a:t>
            </a:r>
            <a:r>
              <a:rPr lang="ru-RU" sz="1800" dirty="0" err="1" smtClean="0"/>
              <a:t>цього</a:t>
            </a:r>
            <a:r>
              <a:rPr lang="ru-RU" sz="1800" dirty="0" smtClean="0"/>
              <a:t> </a:t>
            </a:r>
            <a:r>
              <a:rPr lang="ru-RU" sz="1800" dirty="0" err="1" smtClean="0"/>
              <a:t>подібні</a:t>
            </a:r>
            <a:r>
              <a:rPr lang="ru-RU" sz="1800" dirty="0" smtClean="0"/>
              <a:t> </a:t>
            </a:r>
            <a:r>
              <a:rPr lang="ru-RU" sz="1800" dirty="0" err="1" smtClean="0"/>
              <a:t>хвороби</a:t>
            </a:r>
            <a:r>
              <a:rPr lang="ru-RU" sz="1800" dirty="0" smtClean="0"/>
              <a:t> </a:t>
            </a:r>
            <a:r>
              <a:rPr lang="ru-RU" sz="1800" dirty="0" err="1" smtClean="0"/>
              <a:t>були</a:t>
            </a:r>
            <a:r>
              <a:rPr lang="ru-RU" sz="1800" dirty="0" smtClean="0"/>
              <a:t> </a:t>
            </a:r>
            <a:r>
              <a:rPr lang="ru-RU" sz="1800" dirty="0" err="1" smtClean="0"/>
              <a:t>знайдені</a:t>
            </a:r>
            <a:r>
              <a:rPr lang="ru-RU" sz="1800" dirty="0" smtClean="0"/>
              <a:t> у </a:t>
            </a:r>
            <a:r>
              <a:rPr lang="ru-RU" sz="1800" dirty="0" err="1" smtClean="0"/>
              <a:t>картоплі</a:t>
            </a:r>
            <a:r>
              <a:rPr lang="ru-RU" sz="1800" dirty="0" smtClean="0"/>
              <a:t>, </a:t>
            </a:r>
            <a:r>
              <a:rPr lang="ru-RU" sz="1800" dirty="0" err="1" smtClean="0"/>
              <a:t>томатів</a:t>
            </a:r>
            <a:r>
              <a:rPr lang="ru-RU" sz="1800" dirty="0" smtClean="0"/>
              <a:t>, </a:t>
            </a:r>
            <a:r>
              <a:rPr lang="ru-RU" sz="1800" dirty="0" err="1" smtClean="0"/>
              <a:t>огірків</a:t>
            </a:r>
            <a:r>
              <a:rPr lang="ru-RU" sz="1800" dirty="0" smtClean="0"/>
              <a:t>, </a:t>
            </a:r>
            <a:r>
              <a:rPr lang="ru-RU" sz="1800" dirty="0" err="1" smtClean="0"/>
              <a:t>квасолі</a:t>
            </a:r>
            <a:r>
              <a:rPr lang="ru-RU" sz="1800" dirty="0" smtClean="0"/>
              <a:t>, </a:t>
            </a:r>
            <a:r>
              <a:rPr lang="ru-RU" sz="1800" dirty="0" err="1" smtClean="0"/>
              <a:t>злаків</a:t>
            </a:r>
            <a:r>
              <a:rPr lang="ru-RU" sz="1800" dirty="0" smtClean="0"/>
              <a:t>, </a:t>
            </a:r>
            <a:r>
              <a:rPr lang="ru-RU" sz="1800" dirty="0" err="1" smtClean="0"/>
              <a:t>декоративних</a:t>
            </a:r>
            <a:r>
              <a:rPr lang="ru-RU" sz="1800" dirty="0" smtClean="0"/>
              <a:t> </a:t>
            </a:r>
            <a:r>
              <a:rPr lang="ru-RU" sz="1800" dirty="0" err="1" smtClean="0"/>
              <a:t>кольорів</a:t>
            </a:r>
            <a:r>
              <a:rPr lang="ru-RU" sz="1800" dirty="0" smtClean="0"/>
              <a:t>, </a:t>
            </a:r>
            <a:r>
              <a:rPr lang="ru-RU" sz="1800" dirty="0" err="1" smtClean="0"/>
              <a:t>плодових</a:t>
            </a:r>
            <a:r>
              <a:rPr lang="ru-RU" sz="1800" dirty="0" smtClean="0"/>
              <a:t> </a:t>
            </a:r>
            <a:r>
              <a:rPr lang="ru-RU" sz="1800" dirty="0" err="1" smtClean="0"/>
              <a:t>і</a:t>
            </a:r>
            <a:r>
              <a:rPr lang="ru-RU" sz="1800" dirty="0" smtClean="0"/>
              <a:t> </a:t>
            </a:r>
            <a:r>
              <a:rPr lang="ru-RU" sz="1800" dirty="0" err="1" smtClean="0"/>
              <a:t>ягідних</a:t>
            </a:r>
            <a:r>
              <a:rPr lang="ru-RU" sz="1800" dirty="0" smtClean="0"/>
              <a:t> культур. </a:t>
            </a:r>
            <a:r>
              <a:rPr lang="ru-RU" sz="1800" dirty="0" err="1" smtClean="0"/>
              <a:t>Проте</a:t>
            </a:r>
            <a:r>
              <a:rPr lang="ru-RU" sz="1800" dirty="0" smtClean="0"/>
              <a:t> </a:t>
            </a:r>
            <a:r>
              <a:rPr lang="ru-RU" sz="1800" dirty="0" err="1" smtClean="0"/>
              <a:t>ні</a:t>
            </a:r>
            <a:r>
              <a:rPr lang="ru-RU" sz="1800" dirty="0" smtClean="0"/>
              <a:t> про </a:t>
            </a:r>
            <a:r>
              <a:rPr lang="ru-RU" sz="1800" dirty="0" err="1" smtClean="0"/>
              <a:t>будову</a:t>
            </a:r>
            <a:r>
              <a:rPr lang="ru-RU" sz="1800" dirty="0" smtClean="0"/>
              <a:t>, </a:t>
            </a:r>
            <a:r>
              <a:rPr lang="ru-RU" sz="1800" dirty="0" err="1" smtClean="0"/>
              <a:t>ні</a:t>
            </a:r>
            <a:r>
              <a:rPr lang="ru-RU" sz="1800" dirty="0" smtClean="0"/>
              <a:t> </a:t>
            </a:r>
            <a:r>
              <a:rPr lang="ru-RU" sz="1800" dirty="0" err="1" smtClean="0"/>
              <a:t>про</a:t>
            </a:r>
            <a:r>
              <a:rPr lang="ru-RU" sz="1800" dirty="0" smtClean="0"/>
              <a:t> </a:t>
            </a:r>
            <a:r>
              <a:rPr lang="ru-RU" sz="1800" dirty="0" err="1" smtClean="0"/>
              <a:t>хімічні</a:t>
            </a:r>
            <a:r>
              <a:rPr lang="ru-RU" sz="1800" dirty="0" smtClean="0"/>
              <a:t> </a:t>
            </a:r>
            <a:r>
              <a:rPr lang="ru-RU" sz="1800" dirty="0" err="1" smtClean="0"/>
              <a:t>властивості</a:t>
            </a:r>
            <a:r>
              <a:rPr lang="ru-RU" sz="1800" dirty="0" smtClean="0"/>
              <a:t> </a:t>
            </a:r>
            <a:r>
              <a:rPr lang="ru-RU" sz="1800" dirty="0" err="1" smtClean="0"/>
              <a:t>і</a:t>
            </a:r>
            <a:r>
              <a:rPr lang="ru-RU" sz="1800" dirty="0" smtClean="0"/>
              <a:t> </a:t>
            </a:r>
            <a:r>
              <a:rPr lang="ru-RU" sz="1800" dirty="0" err="1" smtClean="0"/>
              <a:t>способи</a:t>
            </a:r>
            <a:r>
              <a:rPr lang="ru-RU" sz="1800" dirty="0" smtClean="0"/>
              <a:t> </a:t>
            </a:r>
            <a:r>
              <a:rPr lang="ru-RU" sz="1800" dirty="0" err="1" smtClean="0"/>
              <a:t>розмноження</a:t>
            </a:r>
            <a:r>
              <a:rPr lang="ru-RU" sz="1800" dirty="0" smtClean="0"/>
              <a:t> </a:t>
            </a:r>
            <a:r>
              <a:rPr lang="ru-RU" sz="1800" dirty="0" err="1" smtClean="0"/>
              <a:t>поруштеля</a:t>
            </a:r>
            <a:r>
              <a:rPr lang="ru-RU" sz="1800" dirty="0" smtClean="0"/>
              <a:t> </a:t>
            </a:r>
            <a:r>
              <a:rPr lang="ru-RU" sz="1800" dirty="0" err="1" smtClean="0"/>
              <a:t>цих</a:t>
            </a:r>
            <a:r>
              <a:rPr lang="ru-RU" sz="1800" dirty="0" smtClean="0"/>
              <a:t> хвороб </a:t>
            </a:r>
            <a:r>
              <a:rPr lang="ru-RU" sz="1800" dirty="0" err="1" smtClean="0"/>
              <a:t>майже</a:t>
            </a:r>
            <a:r>
              <a:rPr lang="ru-RU" sz="1800" dirty="0" smtClean="0"/>
              <a:t> </a:t>
            </a:r>
            <a:r>
              <a:rPr lang="ru-RU" sz="1800" dirty="0" err="1" smtClean="0"/>
              <a:t>нічого</a:t>
            </a:r>
            <a:r>
              <a:rPr lang="ru-RU" sz="1800" dirty="0" smtClean="0"/>
              <a:t> не </a:t>
            </a:r>
            <a:r>
              <a:rPr lang="ru-RU" sz="1800" dirty="0" err="1" smtClean="0"/>
              <a:t>було</a:t>
            </a:r>
            <a:r>
              <a:rPr lang="ru-RU" sz="1800" dirty="0" smtClean="0"/>
              <a:t> </a:t>
            </a:r>
            <a:r>
              <a:rPr lang="ru-RU" sz="1800" dirty="0" err="1" smtClean="0"/>
              <a:t>відоме</a:t>
            </a:r>
            <a:r>
              <a:rPr lang="ru-RU" sz="1800" dirty="0" smtClean="0"/>
              <a:t>. </a:t>
            </a:r>
            <a:r>
              <a:rPr lang="ru-RU" sz="1800" dirty="0" err="1" smtClean="0"/>
              <a:t>Дуже</a:t>
            </a:r>
            <a:r>
              <a:rPr lang="ru-RU" sz="1800" dirty="0" smtClean="0"/>
              <a:t> </a:t>
            </a:r>
            <a:r>
              <a:rPr lang="ru-RU" sz="1800" dirty="0" err="1" smtClean="0"/>
              <a:t>малі</a:t>
            </a:r>
            <a:r>
              <a:rPr lang="ru-RU" sz="1800" dirty="0" smtClean="0"/>
              <a:t> </a:t>
            </a:r>
            <a:r>
              <a:rPr lang="ru-RU" sz="1800" dirty="0" err="1" smtClean="0"/>
              <a:t>розміри</a:t>
            </a:r>
            <a:r>
              <a:rPr lang="ru-RU" sz="1800" dirty="0" smtClean="0"/>
              <a:t> </a:t>
            </a:r>
            <a:r>
              <a:rPr lang="ru-RU" sz="1800" dirty="0" err="1" smtClean="0"/>
              <a:t>збудника</a:t>
            </a:r>
            <a:r>
              <a:rPr lang="ru-RU" sz="1800" dirty="0" smtClean="0"/>
              <a:t> </a:t>
            </a:r>
            <a:r>
              <a:rPr lang="ru-RU" sz="1800" dirty="0" err="1" smtClean="0"/>
              <a:t>робили</a:t>
            </a:r>
            <a:r>
              <a:rPr lang="ru-RU" sz="1800" dirty="0" smtClean="0"/>
              <a:t> </a:t>
            </a:r>
            <a:r>
              <a:rPr lang="ru-RU" sz="1800" dirty="0" err="1" smtClean="0"/>
              <a:t>його</a:t>
            </a:r>
            <a:r>
              <a:rPr lang="ru-RU" sz="1800" dirty="0" smtClean="0"/>
              <a:t> </a:t>
            </a:r>
            <a:r>
              <a:rPr lang="ru-RU" sz="1800" dirty="0" err="1" smtClean="0"/>
              <a:t>невидимим</a:t>
            </a:r>
            <a:r>
              <a:rPr lang="ru-RU" sz="1800" dirty="0" smtClean="0"/>
              <a:t>. І </a:t>
            </a:r>
            <a:r>
              <a:rPr lang="ru-RU" sz="1800" dirty="0" err="1" smtClean="0"/>
              <a:t>лише</a:t>
            </a:r>
            <a:r>
              <a:rPr lang="ru-RU" sz="1800" dirty="0" smtClean="0"/>
              <a:t> * у 1935 г </a:t>
            </a:r>
            <a:r>
              <a:rPr lang="ru-RU" sz="1800" dirty="0" err="1" smtClean="0"/>
              <a:t>американський</a:t>
            </a:r>
            <a:r>
              <a:rPr lang="ru-RU" sz="1800" dirty="0" smtClean="0"/>
              <a:t> </a:t>
            </a:r>
            <a:r>
              <a:rPr lang="ru-RU" sz="1800" dirty="0" err="1" smtClean="0"/>
              <a:t>біохімік</a:t>
            </a:r>
            <a:r>
              <a:rPr lang="ru-RU" sz="1800" dirty="0" smtClean="0"/>
              <a:t> У. </a:t>
            </a:r>
            <a:r>
              <a:rPr lang="ru-RU" sz="1800" dirty="0" err="1" smtClean="0"/>
              <a:t>Стенлі</a:t>
            </a:r>
            <a:r>
              <a:rPr lang="ru-RU" sz="1800" dirty="0" smtClean="0"/>
              <a:t> </a:t>
            </a:r>
            <a:r>
              <a:rPr lang="ru-RU" sz="1800" dirty="0" err="1" smtClean="0"/>
              <a:t>зробив</a:t>
            </a:r>
            <a:r>
              <a:rPr lang="ru-RU" sz="1800" dirty="0" smtClean="0"/>
              <a:t> </a:t>
            </a:r>
            <a:r>
              <a:rPr lang="ru-RU" sz="1800" dirty="0" err="1" smtClean="0"/>
              <a:t>відкриття</a:t>
            </a:r>
            <a:r>
              <a:rPr lang="ru-RU" sz="1800" dirty="0" smtClean="0"/>
              <a:t>, </a:t>
            </a:r>
            <a:r>
              <a:rPr lang="ru-RU" sz="1800" dirty="0" err="1" smtClean="0"/>
              <a:t>змінивши</a:t>
            </a:r>
            <a:r>
              <a:rPr lang="ru-RU" sz="1800" dirty="0" smtClean="0"/>
              <a:t> </a:t>
            </a:r>
            <a:r>
              <a:rPr lang="ru-RU" sz="1800" dirty="0" err="1" smtClean="0"/>
              <a:t>уявлення</a:t>
            </a:r>
            <a:r>
              <a:rPr lang="ru-RU" sz="1800" dirty="0" smtClean="0"/>
              <a:t> про </a:t>
            </a:r>
            <a:r>
              <a:rPr lang="ru-RU" sz="1800" dirty="0" err="1" smtClean="0"/>
              <a:t>збудників</a:t>
            </a:r>
            <a:r>
              <a:rPr lang="ru-RU" sz="1800" dirty="0" smtClean="0"/>
              <a:t> </a:t>
            </a:r>
            <a:r>
              <a:rPr lang="ru-RU" sz="1800" dirty="0" err="1" smtClean="0"/>
              <a:t>мозаїчних</a:t>
            </a:r>
            <a:r>
              <a:rPr lang="ru-RU" sz="1800" dirty="0" smtClean="0"/>
              <a:t> хвороб як про </a:t>
            </a:r>
            <a:r>
              <a:rPr lang="ru-RU" sz="1800" dirty="0" err="1" smtClean="0"/>
              <a:t>найдрібніших</a:t>
            </a:r>
            <a:r>
              <a:rPr lang="ru-RU" sz="1800" dirty="0" smtClean="0"/>
              <a:t> </a:t>
            </a:r>
            <a:r>
              <a:rPr lang="ru-RU" sz="1800" dirty="0" err="1" smtClean="0"/>
              <a:t>бактерій</a:t>
            </a:r>
            <a:r>
              <a:rPr lang="ru-RU" sz="1800" dirty="0" smtClean="0"/>
              <a:t>. </a:t>
            </a:r>
            <a:r>
              <a:rPr lang="ru-RU" sz="1800" dirty="0" err="1" smtClean="0"/>
              <a:t>Застосувавши</a:t>
            </a:r>
            <a:r>
              <a:rPr lang="ru-RU" sz="1800" dirty="0" smtClean="0"/>
              <a:t> </a:t>
            </a:r>
            <a:r>
              <a:rPr lang="ru-RU" sz="1800" dirty="0" err="1" smtClean="0"/>
              <a:t>методи</a:t>
            </a:r>
            <a:r>
              <a:rPr lang="ru-RU" sz="1800" dirty="0" smtClean="0"/>
              <a:t> </a:t>
            </a:r>
            <a:r>
              <a:rPr lang="ru-RU" sz="1800" dirty="0" err="1" smtClean="0"/>
              <a:t>хімічного</a:t>
            </a:r>
            <a:r>
              <a:rPr lang="ru-RU" sz="1800" dirty="0" smtClean="0"/>
              <a:t> </a:t>
            </a:r>
            <a:r>
              <a:rPr lang="ru-RU" sz="1800" dirty="0" err="1" smtClean="0"/>
              <a:t>очищення</a:t>
            </a:r>
            <a:r>
              <a:rPr lang="ru-RU" sz="1800" dirty="0" smtClean="0"/>
              <a:t> </a:t>
            </a:r>
            <a:r>
              <a:rPr lang="ru-RU" sz="1800" dirty="0" err="1" smtClean="0"/>
              <a:t>ферментів</a:t>
            </a:r>
            <a:r>
              <a:rPr lang="ru-RU" sz="1800" dirty="0" smtClean="0"/>
              <a:t>, </a:t>
            </a:r>
            <a:r>
              <a:rPr lang="ru-RU" sz="1800" dirty="0" err="1" smtClean="0"/>
              <a:t>Стенлі</a:t>
            </a:r>
            <a:r>
              <a:rPr lang="ru-RU" sz="1800" dirty="0" smtClean="0"/>
              <a:t> </a:t>
            </a:r>
            <a:r>
              <a:rPr lang="ru-RU" sz="1800" dirty="0" err="1" smtClean="0"/>
              <a:t>з</a:t>
            </a:r>
            <a:r>
              <a:rPr lang="ru-RU" sz="1800" dirty="0" smtClean="0"/>
              <a:t> великого </a:t>
            </a:r>
            <a:r>
              <a:rPr lang="ru-RU" sz="1800" dirty="0" err="1" smtClean="0"/>
              <a:t>кількості</a:t>
            </a:r>
            <a:r>
              <a:rPr lang="ru-RU" sz="1800" dirty="0" smtClean="0"/>
              <a:t> соку хворого </a:t>
            </a:r>
            <a:r>
              <a:rPr lang="ru-RU" sz="1800" dirty="0" err="1" smtClean="0"/>
              <a:t>листя</a:t>
            </a:r>
            <a:r>
              <a:rPr lang="ru-RU" sz="1800" dirty="0" smtClean="0"/>
              <a:t> тютюну одержав </a:t>
            </a:r>
            <a:r>
              <a:rPr lang="ru-RU" sz="1800" dirty="0" err="1" smtClean="0"/>
              <a:t>чистий</a:t>
            </a:r>
            <a:r>
              <a:rPr lang="ru-RU" sz="1800" dirty="0" smtClean="0"/>
              <a:t> препарат </a:t>
            </a:r>
            <a:r>
              <a:rPr lang="ru-RU" sz="1800" dirty="0" err="1" smtClean="0"/>
              <a:t>вірусу</a:t>
            </a:r>
            <a:r>
              <a:rPr lang="ru-RU" sz="1800" dirty="0" smtClean="0"/>
              <a:t> </a:t>
            </a:r>
            <a:r>
              <a:rPr lang="ru-RU" sz="1800" dirty="0" err="1" smtClean="0"/>
              <a:t>тютюнової</a:t>
            </a:r>
            <a:r>
              <a:rPr lang="ru-RU" sz="1800" dirty="0" smtClean="0"/>
              <a:t> </a:t>
            </a:r>
            <a:r>
              <a:rPr lang="ru-RU" sz="1800" dirty="0" err="1" smtClean="0"/>
              <a:t>мозаїки</a:t>
            </a:r>
            <a:r>
              <a:rPr lang="ru-RU" sz="1800" dirty="0" smtClean="0"/>
              <a:t>, </a:t>
            </a:r>
            <a:r>
              <a:rPr lang="ru-RU" sz="1800" dirty="0" err="1" smtClean="0"/>
              <a:t>який</a:t>
            </a:r>
            <a:r>
              <a:rPr lang="ru-RU" sz="1800" dirty="0" smtClean="0"/>
              <a:t> </a:t>
            </a:r>
            <a:r>
              <a:rPr lang="ru-RU" sz="1800" dirty="0" err="1" smtClean="0"/>
              <a:t>виявився</a:t>
            </a:r>
            <a:r>
              <a:rPr lang="ru-RU" sz="1800" dirty="0" smtClean="0"/>
              <a:t> </a:t>
            </a:r>
            <a:r>
              <a:rPr lang="ru-RU" sz="1800" dirty="0" err="1" smtClean="0"/>
              <a:t>кристалічним</a:t>
            </a:r>
            <a:r>
              <a:rPr lang="ru-RU" sz="1800" dirty="0" smtClean="0"/>
              <a:t> </a:t>
            </a:r>
            <a:r>
              <a:rPr lang="ru-RU" sz="1800" dirty="0" err="1" smtClean="0"/>
              <a:t>білком</a:t>
            </a:r>
            <a:r>
              <a:rPr lang="ru-RU" sz="1800" dirty="0" smtClean="0"/>
              <a:t>, </a:t>
            </a:r>
            <a:r>
              <a:rPr lang="ru-RU" sz="1800" dirty="0" err="1" smtClean="0"/>
              <a:t>що</a:t>
            </a:r>
            <a:r>
              <a:rPr lang="ru-RU" sz="1800" dirty="0" smtClean="0"/>
              <a:t> </a:t>
            </a:r>
            <a:r>
              <a:rPr lang="ru-RU" sz="1800" dirty="0" err="1" smtClean="0"/>
              <a:t>випадав</a:t>
            </a:r>
            <a:r>
              <a:rPr lang="ru-RU" sz="1800" dirty="0" smtClean="0"/>
              <a:t> в осад при </a:t>
            </a:r>
            <a:r>
              <a:rPr lang="ru-RU" sz="1800" dirty="0" err="1" smtClean="0"/>
              <a:t>підкисленні</a:t>
            </a:r>
            <a:r>
              <a:rPr lang="ru-RU" sz="1800" dirty="0" smtClean="0"/>
              <a:t>.</a:t>
            </a:r>
            <a:r>
              <a:rPr lang="ru-RU" dirty="0" smtClean="0"/>
              <a:t/>
            </a:r>
            <a:br>
              <a:rPr lang="ru-RU" dirty="0" smtClean="0"/>
            </a:br>
            <a:endParaRPr lang="ru-RU" dirty="0"/>
          </a:p>
        </p:txBody>
      </p:sp>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501122" cy="6500858"/>
          </a:xfrm>
        </p:spPr>
        <p:txBody>
          <a:bodyPr/>
          <a:lstStyle/>
          <a:p>
            <a:r>
              <a:rPr lang="ru-RU" dirty="0" smtClean="0"/>
              <a:t> </a:t>
            </a:r>
            <a:r>
              <a:rPr lang="ru-RU" sz="1800" dirty="0" err="1" smtClean="0"/>
              <a:t>Якщо</a:t>
            </a:r>
            <a:r>
              <a:rPr lang="ru-RU" sz="1800" dirty="0" smtClean="0"/>
              <a:t> </a:t>
            </a:r>
            <a:r>
              <a:rPr lang="ru-RU" sz="1800" dirty="0" err="1" smtClean="0"/>
              <a:t>розчином</a:t>
            </a:r>
            <a:r>
              <a:rPr lang="ru-RU" sz="1800" dirty="0" smtClean="0"/>
              <a:t> </a:t>
            </a:r>
            <a:r>
              <a:rPr lang="ru-RU" sz="1800" dirty="0" err="1" smtClean="0"/>
              <a:t>цих</a:t>
            </a:r>
            <a:r>
              <a:rPr lang="ru-RU" sz="1800" dirty="0" smtClean="0"/>
              <a:t> </a:t>
            </a:r>
            <a:r>
              <a:rPr lang="ru-RU" sz="1800" dirty="0" err="1" smtClean="0"/>
              <a:t>кристалів</a:t>
            </a:r>
            <a:r>
              <a:rPr lang="ru-RU" sz="1800" dirty="0" smtClean="0"/>
              <a:t> </a:t>
            </a:r>
            <a:r>
              <a:rPr lang="ru-RU" sz="1800" dirty="0" err="1" smtClean="0"/>
              <a:t>натерти</a:t>
            </a:r>
            <a:r>
              <a:rPr lang="ru-RU" sz="1800" dirty="0" smtClean="0"/>
              <a:t> </a:t>
            </a:r>
            <a:r>
              <a:rPr lang="ru-RU" sz="1800" dirty="0" err="1" smtClean="0"/>
              <a:t>здорові</a:t>
            </a:r>
            <a:r>
              <a:rPr lang="ru-RU" sz="1800" dirty="0" smtClean="0"/>
              <a:t> </a:t>
            </a:r>
            <a:r>
              <a:rPr lang="ru-RU" sz="1800" dirty="0" err="1" smtClean="0"/>
              <a:t>листя</a:t>
            </a:r>
            <a:r>
              <a:rPr lang="ru-RU" sz="1800" dirty="0" smtClean="0"/>
              <a:t> тютюну, вони </a:t>
            </a:r>
            <a:r>
              <a:rPr lang="ru-RU" sz="1800" dirty="0" err="1" smtClean="0"/>
              <a:t>захворіють</a:t>
            </a:r>
            <a:r>
              <a:rPr lang="ru-RU" sz="1800" dirty="0" smtClean="0"/>
              <a:t> </a:t>
            </a:r>
            <a:r>
              <a:rPr lang="ru-RU" sz="1800" dirty="0" err="1" smtClean="0"/>
              <a:t>мозаїчною</a:t>
            </a:r>
            <a:r>
              <a:rPr lang="ru-RU" sz="1800" dirty="0" smtClean="0"/>
              <a:t> хворобою. </a:t>
            </a:r>
            <a:r>
              <a:rPr lang="ru-RU" sz="1800" dirty="0" err="1" smtClean="0"/>
              <a:t>Цим</a:t>
            </a:r>
            <a:r>
              <a:rPr lang="ru-RU" sz="1800" dirty="0" smtClean="0"/>
              <a:t> </a:t>
            </a:r>
            <a:r>
              <a:rPr lang="ru-RU" sz="1800" dirty="0" err="1" smtClean="0"/>
              <a:t>експериментом</a:t>
            </a:r>
            <a:r>
              <a:rPr lang="ru-RU" sz="1800" dirty="0" smtClean="0"/>
              <a:t> </a:t>
            </a:r>
            <a:r>
              <a:rPr lang="ru-RU" sz="1800" dirty="0" err="1" smtClean="0"/>
              <a:t>було</a:t>
            </a:r>
            <a:r>
              <a:rPr lang="ru-RU" sz="1800" dirty="0" smtClean="0"/>
              <a:t> доведено, </a:t>
            </a:r>
            <a:r>
              <a:rPr lang="ru-RU" sz="1800" dirty="0" err="1" smtClean="0"/>
              <a:t>що</a:t>
            </a:r>
            <a:r>
              <a:rPr lang="ru-RU" sz="1800" dirty="0" smtClean="0"/>
              <a:t> </a:t>
            </a:r>
            <a:r>
              <a:rPr lang="ru-RU" sz="1800" dirty="0" err="1" smtClean="0"/>
              <a:t>білкові</a:t>
            </a:r>
            <a:r>
              <a:rPr lang="ru-RU" sz="1800" dirty="0" smtClean="0"/>
              <a:t> </a:t>
            </a:r>
            <a:r>
              <a:rPr lang="ru-RU" sz="1800" dirty="0" err="1" smtClean="0"/>
              <a:t>кристали</a:t>
            </a:r>
            <a:r>
              <a:rPr lang="ru-RU" sz="1800" dirty="0" smtClean="0"/>
              <a:t> </a:t>
            </a:r>
            <a:r>
              <a:rPr lang="ru-RU" sz="1800" dirty="0" err="1" smtClean="0"/>
              <a:t>представляють</a:t>
            </a:r>
            <a:r>
              <a:rPr lang="ru-RU" sz="1800" dirty="0" smtClean="0"/>
              <a:t> собою </a:t>
            </a:r>
            <a:r>
              <a:rPr lang="ru-RU" sz="1800" dirty="0" err="1" smtClean="0"/>
              <a:t>чистий</a:t>
            </a:r>
            <a:r>
              <a:rPr lang="ru-RU" sz="1800" dirty="0" smtClean="0"/>
              <a:t> </a:t>
            </a:r>
            <a:r>
              <a:rPr lang="ru-RU" sz="1800" dirty="0" err="1" smtClean="0"/>
              <a:t>вірус</a:t>
            </a:r>
            <a:r>
              <a:rPr lang="ru-RU" sz="1800" dirty="0" smtClean="0"/>
              <a:t>. Через </a:t>
            </a:r>
            <a:r>
              <a:rPr lang="ru-RU" sz="1800" dirty="0" err="1" smtClean="0"/>
              <a:t>рік</a:t>
            </a:r>
            <a:r>
              <a:rPr lang="ru-RU" sz="1800" dirty="0" smtClean="0"/>
              <a:t> </a:t>
            </a:r>
            <a:r>
              <a:rPr lang="ru-RU" sz="1800" dirty="0" err="1" smtClean="0"/>
              <a:t>після</a:t>
            </a:r>
            <a:r>
              <a:rPr lang="ru-RU" sz="1800" dirty="0" smtClean="0"/>
              <a:t> </a:t>
            </a:r>
            <a:r>
              <a:rPr lang="ru-RU" sz="1800" dirty="0" err="1" smtClean="0"/>
              <a:t>цього</a:t>
            </a:r>
            <a:r>
              <a:rPr lang="ru-RU" sz="1800" dirty="0" smtClean="0"/>
              <a:t> </a:t>
            </a:r>
            <a:r>
              <a:rPr lang="ru-RU" sz="1800" dirty="0" err="1" smtClean="0"/>
              <a:t>відкриття</a:t>
            </a:r>
            <a:r>
              <a:rPr lang="ru-RU" sz="1800" dirty="0" smtClean="0"/>
              <a:t> </a:t>
            </a:r>
            <a:r>
              <a:rPr lang="ru-RU" sz="1800" dirty="0" err="1" smtClean="0"/>
              <a:t>англійські</a:t>
            </a:r>
            <a:r>
              <a:rPr lang="ru-RU" sz="1800" dirty="0" smtClean="0"/>
              <a:t> </a:t>
            </a:r>
            <a:r>
              <a:rPr lang="ru-RU" sz="1800" dirty="0" err="1" smtClean="0"/>
              <a:t>учені</a:t>
            </a:r>
            <a:r>
              <a:rPr lang="ru-RU" sz="1800" dirty="0" smtClean="0"/>
              <a:t> </a:t>
            </a:r>
            <a:r>
              <a:rPr lang="ru-RU" sz="1800" dirty="0" err="1" smtClean="0"/>
              <a:t>Боуден</a:t>
            </a:r>
            <a:r>
              <a:rPr lang="ru-RU" sz="1800" dirty="0" smtClean="0"/>
              <a:t> </a:t>
            </a:r>
            <a:r>
              <a:rPr lang="ru-RU" sz="1800" dirty="0" err="1" smtClean="0"/>
              <a:t>і</a:t>
            </a:r>
            <a:r>
              <a:rPr lang="ru-RU" sz="1800" dirty="0" smtClean="0"/>
              <a:t> </a:t>
            </a:r>
            <a:r>
              <a:rPr lang="ru-RU" sz="1800" dirty="0" err="1" smtClean="0"/>
              <a:t>Пірі</a:t>
            </a:r>
            <a:r>
              <a:rPr lang="ru-RU" sz="1800" dirty="0" smtClean="0"/>
              <a:t> </a:t>
            </a:r>
            <a:r>
              <a:rPr lang="ru-RU" sz="1800" dirty="0" err="1" smtClean="0"/>
              <a:t>встановили</a:t>
            </a:r>
            <a:r>
              <a:rPr lang="ru-RU" sz="1800" dirty="0" smtClean="0"/>
              <a:t>, </a:t>
            </a:r>
            <a:r>
              <a:rPr lang="ru-RU" sz="1800" dirty="0" err="1" smtClean="0"/>
              <a:t>що</a:t>
            </a:r>
            <a:r>
              <a:rPr lang="ru-RU" sz="1800" dirty="0" smtClean="0"/>
              <a:t>, </a:t>
            </a:r>
            <a:r>
              <a:rPr lang="ru-RU" sz="1800" dirty="0" err="1" smtClean="0"/>
              <a:t>окрім</a:t>
            </a:r>
            <a:r>
              <a:rPr lang="ru-RU" sz="1800" dirty="0" smtClean="0"/>
              <a:t> </a:t>
            </a:r>
            <a:r>
              <a:rPr lang="ru-RU" sz="1800" dirty="0" err="1" smtClean="0"/>
              <a:t>білка</a:t>
            </a:r>
            <a:r>
              <a:rPr lang="ru-RU" sz="1800" dirty="0" smtClean="0"/>
              <a:t> в </a:t>
            </a:r>
            <a:r>
              <a:rPr lang="ru-RU" sz="1800" dirty="0" err="1" smtClean="0"/>
              <a:t>кристали</a:t>
            </a:r>
            <a:r>
              <a:rPr lang="ru-RU" sz="1800" dirty="0" smtClean="0"/>
              <a:t> </a:t>
            </a:r>
            <a:r>
              <a:rPr lang="ru-RU" sz="1800" dirty="0" err="1" smtClean="0"/>
              <a:t>вірусу</a:t>
            </a:r>
            <a:r>
              <a:rPr lang="ru-RU" sz="1800" dirty="0" smtClean="0"/>
              <a:t> входить </a:t>
            </a:r>
            <a:r>
              <a:rPr lang="ru-RU" sz="1800" dirty="0" err="1" smtClean="0"/>
              <a:t>нуклеїнова</a:t>
            </a:r>
            <a:r>
              <a:rPr lang="ru-RU" sz="1800" dirty="0" smtClean="0"/>
              <a:t> кислота, </a:t>
            </a:r>
            <a:r>
              <a:rPr lang="ru-RU" sz="1800" dirty="0" err="1" smtClean="0"/>
              <a:t>котра</a:t>
            </a:r>
            <a:r>
              <a:rPr lang="ru-RU" sz="1800" dirty="0" smtClean="0"/>
              <a:t> разом </a:t>
            </a:r>
            <a:r>
              <a:rPr lang="ru-RU" sz="1800" dirty="0" err="1" smtClean="0"/>
              <a:t>з</a:t>
            </a:r>
            <a:r>
              <a:rPr lang="ru-RU" sz="1800" dirty="0" smtClean="0"/>
              <a:t> </a:t>
            </a:r>
            <a:r>
              <a:rPr lang="ru-RU" sz="1800" dirty="0" err="1" smtClean="0"/>
              <a:t>білком</a:t>
            </a:r>
            <a:r>
              <a:rPr lang="ru-RU" sz="1800" dirty="0" smtClean="0"/>
              <a:t> </a:t>
            </a:r>
            <a:r>
              <a:rPr lang="ru-RU" sz="1800" dirty="0" err="1" smtClean="0"/>
              <a:t>є</a:t>
            </a:r>
            <a:r>
              <a:rPr lang="ru-RU" sz="1800" dirty="0" smtClean="0"/>
              <a:t> у </a:t>
            </a:r>
            <a:r>
              <a:rPr lang="ru-RU" sz="1800" dirty="0" err="1" smtClean="0"/>
              <a:t>всіх</a:t>
            </a:r>
            <a:r>
              <a:rPr lang="ru-RU" sz="1800" dirty="0" smtClean="0"/>
              <a:t> </a:t>
            </a:r>
            <a:r>
              <a:rPr lang="ru-RU" sz="1800" dirty="0" err="1" smtClean="0"/>
              <a:t>живих</a:t>
            </a:r>
            <a:r>
              <a:rPr lang="ru-RU" sz="1800" dirty="0" smtClean="0"/>
              <a:t> </a:t>
            </a:r>
            <a:r>
              <a:rPr lang="ru-RU" sz="1800" dirty="0" err="1" smtClean="0"/>
              <a:t>клітинах</a:t>
            </a:r>
            <a:r>
              <a:rPr lang="ru-RU" sz="1800" dirty="0" smtClean="0"/>
              <a:t> </a:t>
            </a:r>
            <a:r>
              <a:rPr lang="ru-RU" sz="1800" dirty="0" err="1" smtClean="0"/>
              <a:t>і</a:t>
            </a:r>
            <a:r>
              <a:rPr lang="ru-RU" sz="1800" dirty="0" smtClean="0"/>
              <a:t> </a:t>
            </a:r>
            <a:r>
              <a:rPr lang="ru-RU" sz="1800" dirty="0" err="1" smtClean="0"/>
              <a:t>грає</a:t>
            </a:r>
            <a:r>
              <a:rPr lang="ru-RU" sz="1800" dirty="0" smtClean="0"/>
              <a:t> </a:t>
            </a:r>
            <a:r>
              <a:rPr lang="ru-RU" sz="1800" dirty="0" err="1" smtClean="0"/>
              <a:t>важливу</a:t>
            </a:r>
            <a:r>
              <a:rPr lang="ru-RU" sz="1800" dirty="0" smtClean="0"/>
              <a:t> роль в </a:t>
            </a:r>
            <a:r>
              <a:rPr lang="ru-RU" sz="1800" dirty="0" err="1" smtClean="0"/>
              <a:t>передачі</a:t>
            </a:r>
            <a:r>
              <a:rPr lang="ru-RU" sz="1800" dirty="0" smtClean="0"/>
              <a:t> </a:t>
            </a:r>
            <a:r>
              <a:rPr lang="ru-RU" sz="1800" dirty="0" err="1" smtClean="0"/>
              <a:t>спадкових</a:t>
            </a:r>
            <a:r>
              <a:rPr lang="ru-RU" sz="1800" dirty="0" smtClean="0"/>
              <a:t> </a:t>
            </a:r>
            <a:r>
              <a:rPr lang="ru-RU" sz="1800" dirty="0" err="1" smtClean="0"/>
              <a:t>властивостей</a:t>
            </a:r>
            <a:r>
              <a:rPr lang="ru-RU" sz="1800" dirty="0" smtClean="0"/>
              <a:t> </a:t>
            </a:r>
            <a:r>
              <a:rPr lang="ru-RU" sz="1800" dirty="0" err="1" smtClean="0"/>
              <a:t>організму</a:t>
            </a:r>
            <a:r>
              <a:rPr lang="ru-RU" sz="1800" dirty="0" smtClean="0"/>
              <a:t>. </a:t>
            </a:r>
            <a:r>
              <a:rPr lang="ru-RU" sz="1800" dirty="0" err="1" smtClean="0"/>
              <a:t>Після</a:t>
            </a:r>
            <a:r>
              <a:rPr lang="ru-RU" sz="1800" dirty="0" smtClean="0"/>
              <a:t> </a:t>
            </a:r>
            <a:r>
              <a:rPr lang="ru-RU" sz="1800" dirty="0" err="1" smtClean="0"/>
              <a:t>відкриття</a:t>
            </a:r>
            <a:r>
              <a:rPr lang="ru-RU" sz="1800" dirty="0" smtClean="0"/>
              <a:t> </a:t>
            </a:r>
            <a:r>
              <a:rPr lang="ru-RU" sz="1800" dirty="0" err="1" smtClean="0"/>
              <a:t>Стенлі</a:t>
            </a:r>
            <a:r>
              <a:rPr lang="ru-RU" sz="1800" dirty="0" smtClean="0"/>
              <a:t> в </a:t>
            </a:r>
            <a:r>
              <a:rPr lang="ru-RU" sz="1800" dirty="0" err="1" smtClean="0"/>
              <a:t>науці</a:t>
            </a:r>
            <a:r>
              <a:rPr lang="ru-RU" sz="1800" dirty="0" smtClean="0"/>
              <a:t> </a:t>
            </a:r>
            <a:r>
              <a:rPr lang="ru-RU" sz="1800" dirty="0" err="1" smtClean="0"/>
              <a:t>почалися</a:t>
            </a:r>
            <a:r>
              <a:rPr lang="ru-RU" sz="1800" dirty="0" smtClean="0"/>
              <a:t> </a:t>
            </a:r>
            <a:r>
              <a:rPr lang="ru-RU" sz="1800" dirty="0" err="1" smtClean="0"/>
              <a:t>суперечки</a:t>
            </a:r>
            <a:r>
              <a:rPr lang="ru-RU" sz="1800" dirty="0" smtClean="0"/>
              <a:t>, </a:t>
            </a:r>
            <a:r>
              <a:rPr lang="ru-RU" sz="1800" dirty="0" err="1" smtClean="0"/>
              <a:t>чи</a:t>
            </a:r>
            <a:r>
              <a:rPr lang="ru-RU" sz="1800" dirty="0" smtClean="0"/>
              <a:t> </a:t>
            </a:r>
            <a:r>
              <a:rPr lang="ru-RU" sz="1800" dirty="0" err="1" smtClean="0"/>
              <a:t>живі</a:t>
            </a:r>
            <a:r>
              <a:rPr lang="ru-RU" sz="1800" dirty="0" smtClean="0"/>
              <a:t> </a:t>
            </a:r>
            <a:r>
              <a:rPr lang="ru-RU" sz="1800" dirty="0" err="1" smtClean="0"/>
              <a:t>організми</a:t>
            </a:r>
            <a:r>
              <a:rPr lang="ru-RU" sz="1800" dirty="0" smtClean="0"/>
              <a:t> </a:t>
            </a:r>
            <a:r>
              <a:rPr lang="ru-RU" sz="1800" dirty="0" err="1" smtClean="0"/>
              <a:t>віруси</a:t>
            </a:r>
            <a:r>
              <a:rPr lang="ru-RU" sz="1800" dirty="0" smtClean="0"/>
              <a:t> </a:t>
            </a:r>
            <a:r>
              <a:rPr lang="ru-RU" sz="1800" dirty="0" err="1" smtClean="0"/>
              <a:t>або</a:t>
            </a:r>
            <a:r>
              <a:rPr lang="ru-RU" sz="1800" dirty="0" smtClean="0"/>
              <a:t> </a:t>
            </a:r>
            <a:r>
              <a:rPr lang="ru-RU" sz="1800" dirty="0" err="1" smtClean="0"/>
              <a:t>це</a:t>
            </a:r>
            <a:r>
              <a:rPr lang="ru-RU" sz="1800" dirty="0" smtClean="0"/>
              <a:t> </a:t>
            </a:r>
            <a:r>
              <a:rPr lang="ru-RU" sz="1800" dirty="0" err="1" smtClean="0"/>
              <a:t>хімічні</a:t>
            </a:r>
            <a:r>
              <a:rPr lang="ru-RU" sz="1800" dirty="0" smtClean="0"/>
              <a:t> </a:t>
            </a:r>
            <a:r>
              <a:rPr lang="ru-RU" sz="1800" dirty="0" err="1" smtClean="0"/>
              <a:t>речовини</a:t>
            </a:r>
            <a:r>
              <a:rPr lang="ru-RU" sz="1800" dirty="0" smtClean="0"/>
              <a:t>, </a:t>
            </a:r>
            <a:r>
              <a:rPr lang="ru-RU" sz="1800" dirty="0" err="1" smtClean="0"/>
              <a:t>здатні</a:t>
            </a:r>
            <a:r>
              <a:rPr lang="ru-RU" sz="1800" dirty="0" smtClean="0"/>
              <a:t> </a:t>
            </a:r>
            <a:r>
              <a:rPr lang="ru-RU" sz="1800" dirty="0" err="1" smtClean="0"/>
              <a:t>синтезуватися</a:t>
            </a:r>
            <a:r>
              <a:rPr lang="ru-RU" sz="1800" dirty="0" smtClean="0"/>
              <a:t> </a:t>
            </a:r>
            <a:r>
              <a:rPr lang="ru-RU" sz="1800" dirty="0" err="1" smtClean="0"/>
              <a:t>в</a:t>
            </a:r>
            <a:r>
              <a:rPr lang="ru-RU" sz="1800" dirty="0" smtClean="0"/>
              <a:t> </a:t>
            </a:r>
            <a:r>
              <a:rPr lang="ru-RU" sz="1800" dirty="0" err="1" smtClean="0"/>
              <a:t>клітках</a:t>
            </a:r>
            <a:r>
              <a:rPr lang="ru-RU" sz="1800" dirty="0" smtClean="0"/>
              <a:t> </a:t>
            </a:r>
            <a:r>
              <a:rPr lang="ru-RU" sz="1800" dirty="0" err="1" smtClean="0"/>
              <a:t>певних</a:t>
            </a:r>
            <a:r>
              <a:rPr lang="ru-RU" sz="1800" dirty="0" smtClean="0"/>
              <a:t> </a:t>
            </a:r>
            <a:r>
              <a:rPr lang="ru-RU" sz="1800" dirty="0" err="1" smtClean="0"/>
              <a:t>видів</a:t>
            </a:r>
            <a:r>
              <a:rPr lang="ru-RU" sz="1800" dirty="0" smtClean="0"/>
              <a:t> </a:t>
            </a:r>
            <a:r>
              <a:rPr lang="ru-RU" sz="1800" dirty="0" err="1" smtClean="0"/>
              <a:t>рослині</a:t>
            </a:r>
            <a:r>
              <a:rPr lang="ru-RU" sz="1800" dirty="0" smtClean="0"/>
              <a:t>, </a:t>
            </a:r>
            <a:r>
              <a:rPr lang="ru-RU" sz="1800" dirty="0" err="1" smtClean="0"/>
              <a:t>тварин</a:t>
            </a:r>
            <a:r>
              <a:rPr lang="ru-RU" sz="1800" dirty="0" smtClean="0"/>
              <a:t> </a:t>
            </a:r>
            <a:r>
              <a:rPr lang="ru-RU" sz="1800" dirty="0" err="1" smtClean="0"/>
              <a:t>і</a:t>
            </a:r>
            <a:r>
              <a:rPr lang="ru-RU" sz="1800" dirty="0" smtClean="0"/>
              <a:t> </a:t>
            </a:r>
            <a:r>
              <a:rPr lang="ru-RU" sz="1800" dirty="0" err="1" smtClean="0"/>
              <a:t>бактерій</a:t>
            </a:r>
            <a:r>
              <a:rPr lang="ru-RU" sz="1800" dirty="0" smtClean="0"/>
              <a:t> </a:t>
            </a:r>
            <a:r>
              <a:rPr lang="ru-RU" sz="1800" dirty="0" err="1" smtClean="0"/>
              <a:t>і</a:t>
            </a:r>
            <a:r>
              <a:rPr lang="ru-RU" sz="1800" dirty="0" smtClean="0"/>
              <a:t> </a:t>
            </a:r>
            <a:r>
              <a:rPr lang="ru-RU" sz="1800" dirty="0" err="1" smtClean="0"/>
              <a:t>викликати</a:t>
            </a:r>
            <a:r>
              <a:rPr lang="ru-RU" sz="1800" dirty="0" smtClean="0"/>
              <a:t> </a:t>
            </a:r>
            <a:r>
              <a:rPr lang="ru-RU" sz="1800" dirty="0" err="1" smtClean="0"/>
              <a:t>в</a:t>
            </a:r>
            <a:r>
              <a:rPr lang="ru-RU" sz="1800" dirty="0" smtClean="0"/>
              <a:t> них </a:t>
            </a:r>
            <a:r>
              <a:rPr lang="ru-RU" sz="1800" dirty="0" err="1" smtClean="0"/>
              <a:t>патологічні</a:t>
            </a:r>
            <a:r>
              <a:rPr lang="ru-RU" sz="1800" dirty="0" smtClean="0"/>
              <a:t> </a:t>
            </a:r>
            <a:r>
              <a:rPr lang="ru-RU" sz="1800" dirty="0" err="1" smtClean="0"/>
              <a:t>розлади</a:t>
            </a:r>
            <a:r>
              <a:rPr lang="ru-RU" sz="1800" dirty="0" smtClean="0"/>
              <a:t> - </a:t>
            </a:r>
            <a:r>
              <a:rPr lang="ru-RU" sz="1800" dirty="0" err="1" smtClean="0"/>
              <a:t>захворювання</a:t>
            </a:r>
            <a:r>
              <a:rPr lang="ru-RU" sz="1800" dirty="0" smtClean="0"/>
              <a:t>. </a:t>
            </a:r>
            <a:r>
              <a:rPr lang="ru-RU" sz="1800" dirty="0" err="1" smtClean="0"/>
              <a:t>Ці</a:t>
            </a:r>
            <a:r>
              <a:rPr lang="ru-RU" sz="1800" dirty="0" smtClean="0"/>
              <a:t> </a:t>
            </a:r>
            <a:r>
              <a:rPr lang="ru-RU" sz="1800" dirty="0" err="1" smtClean="0"/>
              <a:t>суперечки</a:t>
            </a:r>
            <a:r>
              <a:rPr lang="ru-RU" sz="1800" dirty="0" smtClean="0"/>
              <a:t> </a:t>
            </a:r>
            <a:r>
              <a:rPr lang="ru-RU" sz="1800" dirty="0" err="1" smtClean="0"/>
              <a:t>продовжуються</a:t>
            </a:r>
            <a:r>
              <a:rPr lang="ru-RU" sz="1800" dirty="0" smtClean="0"/>
              <a:t> </a:t>
            </a:r>
            <a:r>
              <a:rPr lang="ru-RU" sz="1800" dirty="0" err="1" smtClean="0"/>
              <a:t>дотепер</a:t>
            </a:r>
            <a:r>
              <a:rPr lang="ru-RU" sz="1800" dirty="0" smtClean="0"/>
              <a:t>.</a:t>
            </a:r>
            <a:br>
              <a:rPr lang="ru-RU" sz="1800" dirty="0" smtClean="0"/>
            </a:br>
            <a:r>
              <a:rPr lang="ru-RU" dirty="0" smtClean="0"/>
              <a:t> </a:t>
            </a:r>
            <a:r>
              <a:rPr lang="ru-RU" sz="1800" dirty="0" err="1" smtClean="0"/>
              <a:t>Якщо</a:t>
            </a:r>
            <a:r>
              <a:rPr lang="ru-RU" sz="1800" dirty="0" smtClean="0"/>
              <a:t> для </a:t>
            </a:r>
            <a:r>
              <a:rPr lang="ru-RU" sz="1800" dirty="0" err="1" smtClean="0"/>
              <a:t>вивчення</a:t>
            </a:r>
            <a:r>
              <a:rPr lang="ru-RU" sz="1800" dirty="0" smtClean="0"/>
              <a:t> </a:t>
            </a:r>
            <a:r>
              <a:rPr lang="ru-RU" sz="1800" dirty="0" err="1" smtClean="0"/>
              <a:t>хімічного</a:t>
            </a:r>
            <a:r>
              <a:rPr lang="ru-RU" sz="1800" dirty="0" smtClean="0"/>
              <a:t> складу </a:t>
            </a:r>
            <a:r>
              <a:rPr lang="ru-RU" sz="1800" dirty="0" err="1" smtClean="0"/>
              <a:t>вірусів</a:t>
            </a:r>
            <a:r>
              <a:rPr lang="ru-RU" sz="1800" dirty="0" smtClean="0"/>
              <a:t> </a:t>
            </a:r>
            <a:r>
              <a:rPr lang="ru-RU" sz="1800" dirty="0" err="1" smtClean="0"/>
              <a:t>благотворний</a:t>
            </a:r>
            <a:r>
              <a:rPr lang="ru-RU" sz="1800" dirty="0" smtClean="0"/>
              <a:t> </a:t>
            </a:r>
            <a:r>
              <a:rPr lang="ru-RU" sz="1800" dirty="0" err="1" smtClean="0"/>
              <a:t>вплив</a:t>
            </a:r>
            <a:r>
              <a:rPr lang="ru-RU" sz="1800" dirty="0" smtClean="0"/>
              <a:t> </a:t>
            </a:r>
            <a:r>
              <a:rPr lang="ru-RU" sz="1800" dirty="0" err="1" smtClean="0"/>
              <a:t>зробили</a:t>
            </a:r>
            <a:r>
              <a:rPr lang="ru-RU" sz="1800" dirty="0" smtClean="0"/>
              <a:t> </a:t>
            </a:r>
            <a:r>
              <a:rPr lang="ru-RU" sz="1800" dirty="0" err="1" smtClean="0"/>
              <a:t>методи</a:t>
            </a:r>
            <a:r>
              <a:rPr lang="ru-RU" sz="1800" dirty="0" smtClean="0"/>
              <a:t>, </a:t>
            </a:r>
            <a:r>
              <a:rPr lang="ru-RU" sz="1800" dirty="0" err="1" smtClean="0"/>
              <a:t>запропоновані</a:t>
            </a:r>
            <a:r>
              <a:rPr lang="ru-RU" sz="1800" dirty="0" smtClean="0"/>
              <a:t> </a:t>
            </a:r>
            <a:r>
              <a:rPr lang="ru-RU" sz="1800" dirty="0" err="1" smtClean="0"/>
              <a:t>Стенлі</a:t>
            </a:r>
            <a:r>
              <a:rPr lang="ru-RU" sz="1800" dirty="0" smtClean="0"/>
              <a:t>, </a:t>
            </a:r>
            <a:r>
              <a:rPr lang="ru-RU" sz="1800" dirty="0" err="1" smtClean="0"/>
              <a:t>будова</a:t>
            </a:r>
            <a:r>
              <a:rPr lang="ru-RU" sz="1800" dirty="0" smtClean="0"/>
              <a:t> </a:t>
            </a:r>
            <a:r>
              <a:rPr lang="ru-RU" sz="1800" dirty="0" err="1" smtClean="0"/>
              <a:t>вірусних</a:t>
            </a:r>
            <a:r>
              <a:rPr lang="ru-RU" sz="1800" dirty="0" smtClean="0"/>
              <a:t> </a:t>
            </a:r>
            <a:r>
              <a:rPr lang="ru-RU" sz="1800" dirty="0" err="1" smtClean="0"/>
              <a:t>частинок</a:t>
            </a:r>
            <a:r>
              <a:rPr lang="ru-RU" sz="1800" dirty="0" smtClean="0"/>
              <a:t> стала </a:t>
            </a:r>
            <a:r>
              <a:rPr lang="ru-RU" sz="1800" dirty="0" err="1" smtClean="0"/>
              <a:t>відома</a:t>
            </a:r>
            <a:r>
              <a:rPr lang="ru-RU" sz="1800" dirty="0" smtClean="0"/>
              <a:t> </a:t>
            </a:r>
            <a:r>
              <a:rPr lang="ru-RU" sz="1800" dirty="0" err="1" smtClean="0"/>
              <a:t>завдяки</a:t>
            </a:r>
            <a:r>
              <a:rPr lang="ru-RU" sz="1800" dirty="0" smtClean="0"/>
              <a:t> </a:t>
            </a:r>
            <a:r>
              <a:rPr lang="ru-RU" sz="1800" dirty="0" err="1" smtClean="0"/>
              <a:t>електронному</a:t>
            </a:r>
            <a:r>
              <a:rPr lang="ru-RU" sz="1800" dirty="0" smtClean="0"/>
              <a:t> </a:t>
            </a:r>
            <a:r>
              <a:rPr lang="ru-RU" sz="1800" dirty="0" err="1" smtClean="0"/>
              <a:t>мікроскопу</a:t>
            </a:r>
            <a:r>
              <a:rPr lang="ru-RU" sz="1800" dirty="0" smtClean="0"/>
              <a:t>, </a:t>
            </a:r>
            <a:r>
              <a:rPr lang="ru-RU" sz="1800" dirty="0" err="1" smtClean="0"/>
              <a:t>який</a:t>
            </a:r>
            <a:r>
              <a:rPr lang="ru-RU" sz="1800" dirty="0" smtClean="0"/>
              <a:t> дозволив </a:t>
            </a:r>
            <a:r>
              <a:rPr lang="ru-RU" sz="1800" dirty="0" err="1" smtClean="0"/>
              <a:t>побачити</a:t>
            </a:r>
            <a:r>
              <a:rPr lang="ru-RU" sz="1800" dirty="0" smtClean="0"/>
              <a:t> </a:t>
            </a:r>
            <a:r>
              <a:rPr lang="ru-RU" sz="1800" dirty="0" err="1" smtClean="0"/>
              <a:t>вірусні</a:t>
            </a:r>
            <a:r>
              <a:rPr lang="ru-RU" sz="1800" dirty="0" smtClean="0"/>
              <a:t> </a:t>
            </a:r>
            <a:r>
              <a:rPr lang="ru-RU" sz="1800" dirty="0" err="1" smtClean="0"/>
              <a:t>частинки</a:t>
            </a:r>
            <a:r>
              <a:rPr lang="ru-RU" sz="1800" dirty="0" smtClean="0"/>
              <a:t>.</a:t>
            </a:r>
            <a:br>
              <a:rPr lang="ru-RU" sz="1800" dirty="0" smtClean="0"/>
            </a:br>
            <a:endParaRPr lang="ru-RU" dirty="0"/>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572560" cy="6429420"/>
          </a:xfrm>
        </p:spPr>
        <p:txBody>
          <a:bodyPr/>
          <a:lstStyle/>
          <a:p>
            <a:r>
              <a:rPr lang="ru-RU" sz="1800" dirty="0" err="1" smtClean="0"/>
              <a:t>Властивості</a:t>
            </a:r>
            <a:r>
              <a:rPr lang="ru-RU" sz="1800" dirty="0" smtClean="0"/>
              <a:t> </a:t>
            </a:r>
            <a:r>
              <a:rPr lang="ru-RU" sz="1800" dirty="0" err="1" smtClean="0"/>
              <a:t>світлового</a:t>
            </a:r>
            <a:r>
              <a:rPr lang="ru-RU" sz="1800" dirty="0" smtClean="0"/>
              <a:t> </a:t>
            </a:r>
            <a:r>
              <a:rPr lang="ru-RU" sz="1800" dirty="0" err="1" smtClean="0"/>
              <a:t>проміння</a:t>
            </a:r>
            <a:r>
              <a:rPr lang="ru-RU" sz="1800" dirty="0" smtClean="0"/>
              <a:t> </a:t>
            </a:r>
            <a:r>
              <a:rPr lang="ru-RU" sz="1800" dirty="0" err="1" smtClean="0"/>
              <a:t>такі</a:t>
            </a:r>
            <a:r>
              <a:rPr lang="ru-RU" sz="1800" dirty="0" smtClean="0"/>
              <a:t>, </a:t>
            </a:r>
            <a:r>
              <a:rPr lang="ru-RU" sz="1800" dirty="0" err="1" smtClean="0"/>
              <a:t>що</a:t>
            </a:r>
            <a:r>
              <a:rPr lang="ru-RU" sz="1800" dirty="0" smtClean="0"/>
              <a:t> </a:t>
            </a:r>
            <a:r>
              <a:rPr lang="ru-RU" sz="1800" dirty="0" err="1" smtClean="0"/>
              <a:t>частинки</a:t>
            </a:r>
            <a:r>
              <a:rPr lang="ru-RU" sz="1800" dirty="0" smtClean="0"/>
              <a:t> </a:t>
            </a:r>
            <a:r>
              <a:rPr lang="ru-RU" sz="1800" dirty="0" err="1" smtClean="0"/>
              <a:t>менше</a:t>
            </a:r>
            <a:r>
              <a:rPr lang="ru-RU" sz="1800" dirty="0" smtClean="0"/>
              <a:t> 200 </a:t>
            </a:r>
            <a:r>
              <a:rPr lang="ru-RU" sz="1800" dirty="0" err="1" smtClean="0"/>
              <a:t>нанометрів</a:t>
            </a:r>
            <a:r>
              <a:rPr lang="ru-RU" sz="1800" dirty="0" smtClean="0"/>
              <a:t> </a:t>
            </a:r>
            <a:r>
              <a:rPr lang="ru-RU" sz="1800" dirty="0" err="1" smtClean="0"/>
              <a:t>зливаються</a:t>
            </a:r>
            <a:r>
              <a:rPr lang="ru-RU" sz="1800" dirty="0" smtClean="0"/>
              <a:t> в одну </a:t>
            </a:r>
            <a:r>
              <a:rPr lang="ru-RU" sz="1800" dirty="0" err="1" smtClean="0"/>
              <a:t>крапку</a:t>
            </a:r>
            <a:r>
              <a:rPr lang="ru-RU" sz="1800" dirty="0" smtClean="0"/>
              <a:t>, а </a:t>
            </a:r>
            <a:r>
              <a:rPr lang="ru-RU" sz="1800" dirty="0" err="1" smtClean="0"/>
              <a:t>більшість</a:t>
            </a:r>
            <a:r>
              <a:rPr lang="ru-RU" sz="1800" dirty="0" smtClean="0"/>
              <a:t> </a:t>
            </a:r>
            <a:r>
              <a:rPr lang="ru-RU" sz="1800" dirty="0" err="1" smtClean="0"/>
              <a:t>вірусів</a:t>
            </a:r>
            <a:r>
              <a:rPr lang="ru-RU" sz="1800" dirty="0" smtClean="0"/>
              <a:t> </a:t>
            </a:r>
            <a:r>
              <a:rPr lang="ru-RU" sz="1800" dirty="0" err="1" smtClean="0"/>
              <a:t>має</a:t>
            </a:r>
            <a:r>
              <a:rPr lang="ru-RU" sz="1800" dirty="0" smtClean="0"/>
              <a:t> </a:t>
            </a:r>
            <a:r>
              <a:rPr lang="ru-RU" sz="1800" dirty="0" err="1" smtClean="0"/>
              <a:t>розміри</a:t>
            </a:r>
            <a:r>
              <a:rPr lang="ru-RU" sz="1800" dirty="0" smtClean="0"/>
              <a:t> </a:t>
            </a:r>
            <a:r>
              <a:rPr lang="ru-RU" sz="1800" dirty="0" err="1" smtClean="0"/>
              <a:t>значно</a:t>
            </a:r>
            <a:r>
              <a:rPr lang="ru-RU" sz="1800" dirty="0" smtClean="0"/>
              <a:t> </a:t>
            </a:r>
            <a:r>
              <a:rPr lang="ru-RU" sz="1800" dirty="0" err="1" smtClean="0"/>
              <a:t>менші</a:t>
            </a:r>
            <a:r>
              <a:rPr lang="ru-RU" sz="1800" dirty="0" smtClean="0"/>
              <a:t>, </a:t>
            </a:r>
            <a:r>
              <a:rPr lang="ru-RU" sz="1800" dirty="0" err="1" smtClean="0"/>
              <a:t>ніж</a:t>
            </a:r>
            <a:r>
              <a:rPr lang="ru-RU" sz="1800" dirty="0" smtClean="0"/>
              <a:t> 200 </a:t>
            </a:r>
            <a:r>
              <a:rPr lang="ru-RU" sz="1800" dirty="0" err="1" smtClean="0"/>
              <a:t>нанометрів</a:t>
            </a:r>
            <a:r>
              <a:rPr lang="ru-RU" sz="1800" dirty="0" smtClean="0"/>
              <a:t>. Тому за </a:t>
            </a:r>
            <a:r>
              <a:rPr lang="ru-RU" sz="1800" dirty="0" err="1" smtClean="0"/>
              <a:t>допомогою</a:t>
            </a:r>
            <a:r>
              <a:rPr lang="ru-RU" sz="1800" dirty="0" smtClean="0"/>
              <a:t> </a:t>
            </a:r>
            <a:r>
              <a:rPr lang="ru-RU" sz="1800" dirty="0" err="1" smtClean="0"/>
              <a:t>світлового</a:t>
            </a:r>
            <a:r>
              <a:rPr lang="ru-RU" sz="1800" dirty="0" smtClean="0"/>
              <a:t> </a:t>
            </a:r>
            <a:r>
              <a:rPr lang="ru-RU" sz="1800" dirty="0" err="1" smtClean="0"/>
              <a:t>мікроскопа</a:t>
            </a:r>
            <a:r>
              <a:rPr lang="ru-RU" sz="1800" dirty="0" smtClean="0"/>
              <a:t> </a:t>
            </a:r>
            <a:r>
              <a:rPr lang="ru-RU" sz="1800" dirty="0" err="1" smtClean="0"/>
              <a:t>неможливо</a:t>
            </a:r>
            <a:r>
              <a:rPr lang="ru-RU" sz="1800" dirty="0" smtClean="0"/>
              <a:t> </a:t>
            </a:r>
            <a:r>
              <a:rPr lang="ru-RU" sz="1800" dirty="0" err="1" smtClean="0"/>
              <a:t>було</a:t>
            </a:r>
            <a:r>
              <a:rPr lang="ru-RU" sz="1800" dirty="0" smtClean="0"/>
              <a:t> </a:t>
            </a:r>
            <a:r>
              <a:rPr lang="ru-RU" sz="1800" dirty="0" err="1" smtClean="0"/>
              <a:t>ні</a:t>
            </a:r>
            <a:r>
              <a:rPr lang="ru-RU" sz="1800" dirty="0" smtClean="0"/>
              <a:t> </a:t>
            </a:r>
            <a:r>
              <a:rPr lang="ru-RU" sz="1800" dirty="0" err="1" smtClean="0"/>
              <a:t>побачити</a:t>
            </a:r>
            <a:r>
              <a:rPr lang="ru-RU" sz="1800" dirty="0" smtClean="0"/>
              <a:t> </a:t>
            </a:r>
            <a:r>
              <a:rPr lang="ru-RU" sz="1800" dirty="0" err="1" smtClean="0"/>
              <a:t>вірусні</a:t>
            </a:r>
            <a:r>
              <a:rPr lang="ru-RU" sz="1800" dirty="0" smtClean="0"/>
              <a:t> </a:t>
            </a:r>
            <a:r>
              <a:rPr lang="ru-RU" sz="1800" dirty="0" err="1" smtClean="0"/>
              <a:t>частинки</a:t>
            </a:r>
            <a:r>
              <a:rPr lang="ru-RU" sz="1800" dirty="0" smtClean="0"/>
              <a:t>, </a:t>
            </a:r>
            <a:r>
              <a:rPr lang="ru-RU" sz="1800" dirty="0" err="1" smtClean="0"/>
              <a:t>ні</a:t>
            </a:r>
            <a:r>
              <a:rPr lang="ru-RU" sz="1800" dirty="0" smtClean="0"/>
              <a:t> </a:t>
            </a:r>
            <a:r>
              <a:rPr lang="ru-RU" sz="1800" dirty="0" err="1" smtClean="0"/>
              <a:t>тим</a:t>
            </a:r>
            <a:r>
              <a:rPr lang="ru-RU" sz="1800" dirty="0" smtClean="0"/>
              <a:t> </a:t>
            </a:r>
            <a:r>
              <a:rPr lang="ru-RU" sz="1800" dirty="0" err="1" smtClean="0"/>
              <a:t>більше</a:t>
            </a:r>
            <a:r>
              <a:rPr lang="ru-RU" sz="1800" dirty="0" smtClean="0"/>
              <a:t> </a:t>
            </a:r>
            <a:r>
              <a:rPr lang="ru-RU" sz="1800" dirty="0" err="1" smtClean="0"/>
              <a:t>розібратися</a:t>
            </a:r>
            <a:r>
              <a:rPr lang="ru-RU" sz="1800" dirty="0" smtClean="0"/>
              <a:t> в </a:t>
            </a:r>
            <a:r>
              <a:rPr lang="ru-RU" sz="1800" dirty="0" err="1" smtClean="0"/>
              <a:t>їх</a:t>
            </a:r>
            <a:r>
              <a:rPr lang="ru-RU" sz="1800" dirty="0" smtClean="0"/>
              <a:t> </a:t>
            </a:r>
            <a:r>
              <a:rPr lang="ru-RU" sz="1800" dirty="0" err="1" smtClean="0"/>
              <a:t>будові</a:t>
            </a:r>
            <a:r>
              <a:rPr lang="ru-RU" sz="1800" dirty="0" smtClean="0"/>
              <a:t>. </a:t>
            </a:r>
            <a:r>
              <a:rPr lang="ru-RU" sz="1800" dirty="0" err="1" smtClean="0"/>
              <a:t>Електронний</a:t>
            </a:r>
            <a:r>
              <a:rPr lang="ru-RU" sz="1800" dirty="0" smtClean="0"/>
              <a:t> </a:t>
            </a:r>
            <a:r>
              <a:rPr lang="ru-RU" sz="1800" dirty="0" err="1" smtClean="0"/>
              <a:t>мікроскоп</a:t>
            </a:r>
            <a:r>
              <a:rPr lang="ru-RU" sz="1800" dirty="0" smtClean="0"/>
              <a:t> </a:t>
            </a:r>
            <a:r>
              <a:rPr lang="ru-RU" sz="1800" dirty="0" err="1" smtClean="0"/>
              <a:t>дає</a:t>
            </a:r>
            <a:r>
              <a:rPr lang="ru-RU" sz="1800" dirty="0" smtClean="0"/>
              <a:t> </a:t>
            </a:r>
            <a:r>
              <a:rPr lang="ru-RU" sz="1800" dirty="0" err="1" smtClean="0"/>
              <a:t>можливість</a:t>
            </a:r>
            <a:r>
              <a:rPr lang="ru-RU" sz="1800" dirty="0" smtClean="0"/>
              <a:t> </a:t>
            </a:r>
            <a:r>
              <a:rPr lang="ru-RU" sz="1800" dirty="0" err="1" smtClean="0"/>
              <a:t>побачити</a:t>
            </a:r>
            <a:r>
              <a:rPr lang="ru-RU" sz="1800" dirty="0" smtClean="0"/>
              <a:t> </a:t>
            </a:r>
            <a:r>
              <a:rPr lang="ru-RU" sz="1800" dirty="0" err="1" smtClean="0"/>
              <a:t>частинки</a:t>
            </a:r>
            <a:r>
              <a:rPr lang="ru-RU" sz="1800" dirty="0" smtClean="0"/>
              <a:t> </a:t>
            </a:r>
            <a:r>
              <a:rPr lang="ru-RU" sz="1800" dirty="0" err="1" smtClean="0"/>
              <a:t>розміром</a:t>
            </a:r>
            <a:r>
              <a:rPr lang="ru-RU" sz="1800" dirty="0" smtClean="0"/>
              <a:t> в </a:t>
            </a:r>
            <a:r>
              <a:rPr lang="ru-RU" sz="1800" dirty="0" err="1" smtClean="0"/>
              <a:t>декілька</a:t>
            </a:r>
            <a:r>
              <a:rPr lang="ru-RU" sz="1800" dirty="0" smtClean="0"/>
              <a:t> </a:t>
            </a:r>
            <a:r>
              <a:rPr lang="ru-RU" sz="1800" dirty="0" err="1" smtClean="0"/>
              <a:t>нанометрів</a:t>
            </a:r>
            <a:r>
              <a:rPr lang="ru-RU" sz="1800" dirty="0" smtClean="0"/>
              <a:t> </a:t>
            </a:r>
            <a:r>
              <a:rPr lang="ru-RU" sz="1800" dirty="0" err="1" smtClean="0"/>
              <a:t>і</a:t>
            </a:r>
            <a:r>
              <a:rPr lang="ru-RU" sz="1800" dirty="0" smtClean="0"/>
              <a:t> </a:t>
            </a:r>
            <a:r>
              <a:rPr lang="ru-RU" sz="1800" dirty="0" err="1" smtClean="0"/>
              <a:t>навіть</a:t>
            </a:r>
            <a:r>
              <a:rPr lang="ru-RU" sz="1800" dirty="0" smtClean="0"/>
              <a:t> </a:t>
            </a:r>
            <a:r>
              <a:rPr lang="ru-RU" sz="1800" dirty="0" err="1" smtClean="0"/>
              <a:t>менше</a:t>
            </a:r>
            <a:r>
              <a:rPr lang="ru-RU" sz="1800" dirty="0" smtClean="0"/>
              <a:t>. Тому </a:t>
            </a:r>
            <a:r>
              <a:rPr lang="ru-RU" sz="1800" dirty="0" err="1" smtClean="0"/>
              <a:t>з</a:t>
            </a:r>
            <a:r>
              <a:rPr lang="ru-RU" sz="1800" dirty="0" smtClean="0"/>
              <a:t> </a:t>
            </a:r>
            <a:r>
              <a:rPr lang="ru-RU" sz="1800" dirty="0" err="1" smtClean="0"/>
              <a:t>його</a:t>
            </a:r>
            <a:r>
              <a:rPr lang="ru-RU" sz="1800" dirty="0" smtClean="0"/>
              <a:t> </a:t>
            </a:r>
            <a:r>
              <a:rPr lang="ru-RU" sz="1800" dirty="0" err="1" smtClean="0"/>
              <a:t>допомогою</a:t>
            </a:r>
            <a:r>
              <a:rPr lang="ru-RU" sz="1800" dirty="0" smtClean="0"/>
              <a:t> </a:t>
            </a:r>
            <a:r>
              <a:rPr lang="ru-RU" sz="1800" dirty="0" err="1" smtClean="0"/>
              <a:t>вдалося</a:t>
            </a:r>
            <a:r>
              <a:rPr lang="ru-RU" sz="1800" dirty="0" smtClean="0"/>
              <a:t> </a:t>
            </a:r>
            <a:r>
              <a:rPr lang="ru-RU" sz="1800" dirty="0" err="1" smtClean="0"/>
              <a:t>встановити</a:t>
            </a:r>
            <a:r>
              <a:rPr lang="ru-RU" sz="1800" dirty="0" smtClean="0"/>
              <a:t>, </a:t>
            </a:r>
            <a:r>
              <a:rPr lang="ru-RU" sz="1800" dirty="0" err="1" smtClean="0"/>
              <a:t>що</a:t>
            </a:r>
            <a:r>
              <a:rPr lang="ru-RU" sz="1800" dirty="0" smtClean="0"/>
              <a:t> </a:t>
            </a:r>
            <a:r>
              <a:rPr lang="ru-RU" sz="1800" dirty="0" err="1" smtClean="0"/>
              <a:t>рослинні</a:t>
            </a:r>
            <a:r>
              <a:rPr lang="ru-RU" sz="1800" dirty="0" smtClean="0"/>
              <a:t> </a:t>
            </a:r>
            <a:r>
              <a:rPr lang="ru-RU" sz="1800" dirty="0" err="1" smtClean="0"/>
              <a:t>віруси</a:t>
            </a:r>
            <a:r>
              <a:rPr lang="ru-RU" sz="1800" dirty="0" smtClean="0"/>
              <a:t> </a:t>
            </a:r>
            <a:r>
              <a:rPr lang="ru-RU" sz="1800" dirty="0" err="1" smtClean="0"/>
              <a:t>мають</a:t>
            </a:r>
            <a:r>
              <a:rPr lang="ru-RU" sz="1800" dirty="0" smtClean="0"/>
              <a:t> </a:t>
            </a:r>
            <a:r>
              <a:rPr lang="ru-RU" sz="1800" dirty="0" err="1" smtClean="0"/>
              <a:t>паличкоподібну</a:t>
            </a:r>
            <a:r>
              <a:rPr lang="ru-RU" sz="1800" dirty="0" smtClean="0"/>
              <a:t> </a:t>
            </a:r>
            <a:r>
              <a:rPr lang="ru-RU" sz="1800" dirty="0" err="1" smtClean="0"/>
              <a:t>або</a:t>
            </a:r>
            <a:r>
              <a:rPr lang="ru-RU" sz="1800" dirty="0" smtClean="0"/>
              <a:t> </a:t>
            </a:r>
            <a:r>
              <a:rPr lang="ru-RU" sz="1800" dirty="0" err="1" smtClean="0"/>
              <a:t>кулясту</a:t>
            </a:r>
            <a:r>
              <a:rPr lang="ru-RU" sz="1800" dirty="0" smtClean="0"/>
              <a:t> форму (рис. 1.1). </a:t>
            </a:r>
            <a:r>
              <a:rPr lang="ru-RU" sz="1800" dirty="0" err="1" smtClean="0"/>
              <a:t>Кожна</a:t>
            </a:r>
            <a:r>
              <a:rPr lang="ru-RU" sz="1800" dirty="0" smtClean="0"/>
              <a:t> </a:t>
            </a:r>
            <a:r>
              <a:rPr lang="ru-RU" sz="1800" dirty="0" err="1" smtClean="0"/>
              <a:t>частинка</a:t>
            </a:r>
            <a:r>
              <a:rPr lang="ru-RU" sz="1800" dirty="0" smtClean="0"/>
              <a:t> </a:t>
            </a:r>
            <a:r>
              <a:rPr lang="ru-RU" sz="1800" dirty="0" err="1" smtClean="0"/>
              <a:t>складається</a:t>
            </a:r>
            <a:r>
              <a:rPr lang="ru-RU" sz="1800" dirty="0" smtClean="0"/>
              <a:t> </a:t>
            </a:r>
            <a:r>
              <a:rPr lang="ru-RU" sz="1800" dirty="0" err="1" smtClean="0"/>
              <a:t>з</a:t>
            </a:r>
            <a:r>
              <a:rPr lang="ru-RU" sz="1800" dirty="0" smtClean="0"/>
              <a:t> </a:t>
            </a:r>
            <a:r>
              <a:rPr lang="ru-RU" sz="1800" dirty="0" err="1" smtClean="0"/>
              <a:t>великої</a:t>
            </a:r>
            <a:r>
              <a:rPr lang="ru-RU" sz="1800" dirty="0" smtClean="0"/>
              <a:t> </a:t>
            </a:r>
            <a:r>
              <a:rPr lang="ru-RU" sz="1800" dirty="0" err="1" smtClean="0"/>
              <a:t>кількості</a:t>
            </a:r>
            <a:r>
              <a:rPr lang="ru-RU" sz="1800" dirty="0" smtClean="0"/>
              <a:t> </a:t>
            </a:r>
            <a:r>
              <a:rPr lang="ru-RU" sz="1800" dirty="0" err="1" smtClean="0"/>
              <a:t>симетрично</a:t>
            </a:r>
            <a:r>
              <a:rPr lang="ru-RU" sz="1800" dirty="0" smtClean="0"/>
              <a:t> </a:t>
            </a:r>
            <a:r>
              <a:rPr lang="ru-RU" sz="1800" dirty="0" err="1" smtClean="0"/>
              <a:t>розташованих</a:t>
            </a:r>
            <a:r>
              <a:rPr lang="ru-RU" sz="1800" dirty="0" smtClean="0"/>
              <a:t> </a:t>
            </a:r>
            <a:r>
              <a:rPr lang="ru-RU" sz="1800" dirty="0" err="1" smtClean="0"/>
              <a:t>однакових</a:t>
            </a:r>
            <a:r>
              <a:rPr lang="ru-RU" sz="1800" dirty="0" smtClean="0"/>
              <a:t> молекул </a:t>
            </a:r>
            <a:r>
              <a:rPr lang="ru-RU" sz="1800" dirty="0" err="1" smtClean="0"/>
              <a:t>білка</a:t>
            </a:r>
            <a:r>
              <a:rPr lang="ru-RU" sz="1800" dirty="0" smtClean="0"/>
              <a:t>, </a:t>
            </a:r>
            <a:r>
              <a:rPr lang="ru-RU" sz="1800" dirty="0" err="1" smtClean="0"/>
              <a:t>які</a:t>
            </a:r>
            <a:r>
              <a:rPr lang="ru-RU" sz="1800" dirty="0" smtClean="0"/>
              <a:t>. </a:t>
            </a:r>
            <a:r>
              <a:rPr lang="ru-RU" sz="1800" dirty="0" err="1" smtClean="0"/>
              <a:t>покривають</a:t>
            </a:r>
            <a:r>
              <a:rPr lang="ru-RU" sz="1800" dirty="0" smtClean="0"/>
              <a:t> </a:t>
            </a:r>
            <a:r>
              <a:rPr lang="ru-RU" sz="1800" dirty="0" err="1" smtClean="0"/>
              <a:t>найважливішу</a:t>
            </a:r>
            <a:r>
              <a:rPr lang="ru-RU" sz="1800" dirty="0" smtClean="0"/>
              <a:t> </a:t>
            </a:r>
            <a:r>
              <a:rPr lang="ru-RU" sz="1800" dirty="0" err="1" smtClean="0"/>
              <a:t>частину</a:t>
            </a:r>
            <a:r>
              <a:rPr lang="ru-RU" sz="1800" dirty="0" smtClean="0"/>
              <a:t> </a:t>
            </a:r>
            <a:r>
              <a:rPr lang="ru-RU" sz="1800" dirty="0" err="1" smtClean="0"/>
              <a:t>вірусу</a:t>
            </a:r>
            <a:r>
              <a:rPr lang="ru-RU" sz="1800" dirty="0" smtClean="0"/>
              <a:t> - </a:t>
            </a:r>
            <a:r>
              <a:rPr lang="ru-RU" sz="1800" dirty="0" err="1" smtClean="0"/>
              <a:t>нуклеїнову</a:t>
            </a:r>
            <a:r>
              <a:rPr lang="ru-RU" sz="1800" dirty="0" smtClean="0"/>
              <a:t> кислоту.</a:t>
            </a:r>
            <a:br>
              <a:rPr lang="ru-RU" sz="1800" dirty="0" smtClean="0"/>
            </a:br>
            <a:endParaRPr lang="ru-RU" sz="1800"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Содержимое 2"/>
          <p:cNvSpPr>
            <a:spLocks noGrp="1"/>
          </p:cNvSpPr>
          <p:nvPr>
            <p:ph type="title"/>
          </p:nvPr>
        </p:nvSpPr>
        <p:spPr>
          <a:xfrm>
            <a:off x="500063" y="214313"/>
            <a:ext cx="8429625" cy="6429375"/>
          </a:xfrm>
        </p:spPr>
        <p:txBody>
          <a:bodyPr/>
          <a:lstStyle/>
          <a:p>
            <a:pPr algn="ctr"/>
            <a:r>
              <a:rPr lang="uk-UA" sz="32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Рисунок 1.1</a:t>
            </a:r>
            <a:endParaRPr lang="ru-RU" sz="32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Рисунок 4" descr="Без названия (5).jpg"/>
          <p:cNvPicPr>
            <a:picLocks noChangeAspect="1"/>
          </p:cNvPicPr>
          <p:nvPr/>
        </p:nvPicPr>
        <p:blipFill>
          <a:blip r:embed="rId2"/>
          <a:stretch>
            <a:fillRect/>
          </a:stretch>
        </p:blipFill>
        <p:spPr>
          <a:xfrm>
            <a:off x="500034" y="714356"/>
            <a:ext cx="4429156" cy="478634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Рисунок 5" descr="images (3).jpg"/>
          <p:cNvPicPr>
            <a:picLocks noChangeAspect="1"/>
          </p:cNvPicPr>
          <p:nvPr/>
        </p:nvPicPr>
        <p:blipFill>
          <a:blip r:embed="rId3"/>
          <a:stretch>
            <a:fillRect/>
          </a:stretch>
        </p:blipFill>
        <p:spPr>
          <a:xfrm>
            <a:off x="4929190" y="785794"/>
            <a:ext cx="4000528" cy="4643470"/>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
        <p:nvSpPr>
          <p:cNvPr id="7" name="Прямоугольник 6"/>
          <p:cNvSpPr/>
          <p:nvPr/>
        </p:nvSpPr>
        <p:spPr>
          <a:xfrm>
            <a:off x="785786" y="5643578"/>
            <a:ext cx="3786214"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Куляста форма </a:t>
            </a:r>
            <a:endParaRPr lang="ru-RU"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
        <p:nvSpPr>
          <p:cNvPr id="8" name="Овал 7"/>
          <p:cNvSpPr/>
          <p:nvPr/>
        </p:nvSpPr>
        <p:spPr>
          <a:xfrm>
            <a:off x="5072066" y="5572140"/>
            <a:ext cx="3786214" cy="92869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Паличко </a:t>
            </a:r>
            <a:r>
              <a:rPr lang="uk-UA" sz="200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подібнпа</a:t>
            </a:r>
            <a:r>
              <a:rPr lang="uk-UA" sz="2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форма </a:t>
            </a:r>
            <a:endParaRPr lang="ru-RU" sz="20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cut thruBlk="1"/>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етро">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Метро">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Метро">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359</TotalTime>
  <Words>1627</Words>
  <Application>Microsoft Office PowerPoint</Application>
  <PresentationFormat>Экран (4:3)</PresentationFormat>
  <Paragraphs>52</Paragraphs>
  <Slides>53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53</vt:i4>
      </vt:variant>
    </vt:vector>
  </HeadingPairs>
  <TitlesOfParts>
    <vt:vector size="59" baseType="lpstr">
      <vt:lpstr>Consolas</vt:lpstr>
      <vt:lpstr>Corbel</vt:lpstr>
      <vt:lpstr>Wingdings</vt:lpstr>
      <vt:lpstr>Wingdings 2</vt:lpstr>
      <vt:lpstr>Wingdings 3</vt:lpstr>
      <vt:lpstr>Метро</vt:lpstr>
      <vt:lpstr>Презентация PowerPoint</vt:lpstr>
      <vt:lpstr>Швидкий ріст населення Земної кулі спонукає до збільшення виробництва продуктів харчування. Рослинні продукти становлять 93 % їжі людини, інші 7 % -- тваринного походження, що також утворюються в результаті споживання тваринами рослинної їжі. Підраховано, що приблизно 10 % світової врожайності щорічно втрачається із-за патогенної дії вірусних, бактеріальних і грибкових шкідників, серед яких рослинні віруси посідають друге місце за ступенем шкідливості після грибів. Таким чином, можна наголосити, що вірусні хвороби завдають значних збитків сільському господарству, що знижує вихід продукції, погіршує її якість та призводить до виродження сортів. Тому перший крок для сучасної агрономії має бути вирішення питань пошуку шляхів діагностики, ідентифікації, захисту рослин і, нарешті, людини від фітопатогенів. Можна говорити про пріоритет трьох стратегій («трьох китів»), які доцільно використовувати для подолання вірусних хвороб: · попередження виникнення та знищення вірусних резервуарів фітовірусів та їх резерваторів (інфіковане насіння, живці, прищепи, підщепи, боротьба з бур'янами, діагностика ґрунту тощо); · запобігання розповсюдження вірусів серед рослин, за рахунок знищення вірусних переносників -- комах і грибів; · селекція, виведення, створення та масове вирощування насіневого матеріалу чи іn vitrо клонування вірус резистентних культур.</vt:lpstr>
      <vt:lpstr>Насамперед необхідно зрозуміти, що саме використання вільного від вірусів насіння, садивного матеріалу та знищення інфікованих рослин-резервантів унеможливлює використання інфікованого матеріалу ще до формування промислових плантацій, полів, садків, хмільників тощо. Слід уяснити, що мати справу з вірусною рослиною з першого дня культивування не можна гарантувати отримання високоякісної продукції рослинництва і високих врожаїв у цілому. Необхідне також усвідомлення того, що говорити про складний технологічний процес роботи з інфікованим насінням для господаря на землі, який включає витрати пального на посівну, внесення мінеральних добрив, засобів захисту тощо, означає очікувати дощу серед зими. Більшість фітопатологічних методів діагностики досить дорого коштують, проте від них не треба відмовлятися з урахуванням можливих збитків від вірусних та інших патогенів. Традиційні хімічні засоби контролю наявності вірусів, які застосовують переважно під час вегетації рослин, переважають по затратам у сотні тисяч разів, при цьому останні можуть негативно впливати на оточуюче середовище, якість зібраного врожаю і, як наслідок, на здоров'я людства у цілому.   </vt:lpstr>
      <vt:lpstr>«Пециломіцін» — це новий біотехнологічний препарат для боротьби з ґрунтовими шкідниками (нематодами, капустянками, дротяниками). Активну діючу основу препарату складають спори ентомопатогенного гриба Paecilomyces fumosoroseus (Wize) Brown et Smith. Ураження комах грибом пов’язано з проникненням гіф гриба через покриви тіла шкідника. Спо­ри гриба проростають, ростова трубка проникає в тіло комахи. Клітини гриба розмножуються і поширюються по гемолімфі, заповнюючи всю порожнину тіла. Хвора комаха втрачає активність і апетит. Після загибелі тіло комахи стає жорстким і муміфікованим, заповнюючись міцелієм гриба. Спори, які формуються, є джерелом вторинної інфекції в популяції шкідника. «Пециломіцін» екологічно безпечний та має високу біологічну активність, не фітотоксичний і не шкідливий для тварин та корисних комах, не накопичується в продукції та навколишньому середовищі, продукція може використовуватися в дієтичному та дитячому харчуванні.     </vt:lpstr>
      <vt:lpstr>Презентация PowerPoint</vt:lpstr>
      <vt:lpstr>Тому попит на культивування вірус резистентних культур було підвищено за останні роки, особливо під публічним тиском щодо зменшення використання пестицидів у сільському господарстві. Законодавчо-регулююча і правова база України має чітко відповідати та вчасно реагувати на вимоги щодо поліпшення життя в Україні, на процеси екологізації виробництва та відновлення первісності довкілля у зв'язку із прагненням вступу України до СОТ та Європейського союзу. вірус збудник хвороба рослина зерновий. Існування вірусів було відкрите фізіологом Д І Івановським, який,, вивчаючи мозаїчну хворобу листя тютюну, встановив, що сік хворих рослині зберігає інфекційність навіть після пропускання його через бактеріальний фільтр. Таким чином, Д. І. Івановській показав, що в соку хворого листя міститься і здатний размножуватися якийсь збудник захворювання, який по розмірам менше за всіх відомих бактерії. Учений припустив, що захворювання викликає дуже дрібна бактерія. Незабаром після цього подібні хвороби були знайдені у картоплі, томатів, огірків, квасолі, злаків, декоративних кольорів, плодових і ягідних культур. Проте ні про будову, ні про хімічні властивості і способи розмноження поруштеля цих хвороб майже нічого не було відоме. Дуже малі розміри збудника робили його невидимим. І лише * у 1935 г американський біохімік У. Стенлі зробив відкриття, змінивши уявлення про збудників мозаїчних хвороб як про найдрібніших бактерій. Застосувавши методи хімічного очищення ферментів, Стенлі з великого кількості соку хворого листя тютюну одержав чистий препарат вірусу тютюнової мозаїки, який виявився кристалічним білком, що випадав в осад при підкисленні. </vt:lpstr>
      <vt:lpstr> Якщо розчином цих кристалів натерти здорові листя тютюну, вони захворіють мозаїчною хворобою. Цим експериментом було доведено, що білкові кристали представляють собою чистий вірус. Через рік після цього відкриття англійські учені Боуден і Пірі встановили, що, окрім білка в кристали вірусу входить нуклеїнова кислота, котра разом з білком є у всіх живих клітинах і грає важливу роль в передачі спадкових властивостей організму. Після відкриття Стенлі в науці почалися суперечки, чи живі організми віруси або це хімічні речовини, здатні синтезуватися в клітках певних видів рослині, тварин і бактерій і викликати в них патологічні розлади - захворювання. Ці суперечки продовжуються дотепер.  Якщо для вивчення хімічного складу вірусів благотворний вплив зробили методи, запропоновані Стенлі, будова вірусних частинок стала відома завдяки електронному мікроскопу, який дозволив побачити вірусні частинки. </vt:lpstr>
      <vt:lpstr>Властивості світлового проміння такі, що частинки менше 200 нанометрів зливаються в одну крапку, а більшість вірусів має розміри значно менші, ніж 200 нанометрів. Тому за допомогою світлового мікроскопа неможливо було ні побачити вірусні частинки, ні тим більше розібратися в їх будові. Електронний мікроскоп дає можливість побачити частинки розміром в декілька нанометрів і навіть менше. Тому з його допомогою вдалося встановити, що рослинні віруси мають паличкоподібну або кулясту форму (рис. 1.1). Кожна частинка складається з великої кількості симетрично розташованих однакових молекул білка, які. покривають найважливішу частину вірусу - нуклеїнову кислоту. </vt:lpstr>
      <vt:lpstr>Рисунок 1.1</vt:lpstr>
      <vt:lpstr>Поза кліткою вірусні частинки інертні. Вони не дихають, не поглинають воду і живильні речовини з навколишнього середовища і можуть навіть утворити кристали подібно багатьом хімічним речовинам. Знаходження вірусів поза клітками сприйнятливих рослин не є їх природним станом, тому в таких умовах віруси більш менш швидко гинуть (інактивуются). Швидкість інактивацій залежить від багатьох чинників зовнішнього середовища. По відношенню до цих чинників всі віруси можна розділити на дві групи, що не мають між собою різкої межі, - стійкі і нестійкі. Стійкі віруси зберігають цілісність частинок при досить грубих діях (нагріванні, підкисленні, висолюванні) і тому можуть бути виділені в кристалічному вигляді. Вони накопичуються в рослинах в досить високих концентраціях (до 2 г на 1 л соку). Деякі з них не гинуть при 10-хвилинному прогріванні до 80-90 °C. Нестійкі віруси містяться в рослинах, як правило, в низьких концентраціях (до 0,002 г на 1 л соку) і інакитвуються при температурах 37-50 °С. Цю властивість використовують для оздоровлення рослин від вірусів шляхом прогрівання. Нестійкі віруси руйнуються при різних хімічних діях. Тому їх важко виділити з рослинного соку в чистому вигляді. Деякі нестійкі віруси не вдається не тільки очистити, але навіть побачити в електронний мікроскоп.  </vt:lpstr>
      <vt:lpstr>           Розмноження вірусі в клітині  Діяльність вірусу в клітці відрізняється від діяльності паразитних бактерій або грибів. Всі організми розмножуються діленням клітин (при безстатевому розмноженні) або злиттям кліток з подальшим розподілом (при статевому). При розподілі ядро ділиться навпіл, дочірні ядра розходяться до протилежних країв клітки, в центр протоплазми вростає оболонка і утворюються дві абсолютно однакові клітки. Всі ці процеси відбуваються в результаті діяльності ферментів, синтезом яких управляє нуклеїнова кислота. Вірусні частинки не мають клітинної будови, більшість з них позбавлена ферментів. Тому і спосіб розмноження їх абсолютно інший. Потрапляючи в клітку рослини, вірусна частинка розділяється на складові частини-білок і нуклеїнову кислоту. Білок, що захищав вірус від всіляких пошкоджень, більше йому не потрібен. А нуклеїнова кислота вірусу паралізує діяльність клітинної нуклеїнової кислоти і починає сама управляти обміном речовин в клітині. Клітина виробляє тепер тільки ті ферменти, які потрібні вірусу. Ці ферменти готують з матеріалу, що є в клітині, нові молекули вірусного білка і нуклеїнової кислоти і збирають з них нові вірусні частинки. Окремі молекули нуклеїнової кислоти переходять через плазмодесми в сусідні клітки, в яких також починається синтез вірусних частинок. Кількість частинок в клітці досягає декількох мільйонів. До цього часу клітка сильно виснажується, розмноження вірусів в ній припиняється і починається фаза спокою.  </vt:lpstr>
      <vt:lpstr>Для багатьох рослинних вірусів фаза спокою характеризується наявністю вірусних включень в заражених клітинах. Ці включення мають вид аморфних тіл (Х-тіла) або кристалів різної форми (кристали Івановського) та є скупченням вірусних частинок в чистому вигляді або з цитоплазмою рослини. Після закріплення інфекції в клітці починається її розповсюдження в незаражені клітки і пересування по організму господаря. При цьому перехід вірусу з клітки в клітку по плазмодесмам здійснюється дуже поволі, (декілька мікрометрів в годину). Швидше переміщаються віруси по судинній системі із струмом живильних речовин. Потрапляючи в провідні судини, віруси швидко переносяться на значну відстань від осередку інфекції. Переважна більшість вірусів пересувається по флоемі, тобто зверху вниз. Тому при зараженні коріння віруси залишаються локалізованими в них невизначено довгий час і переходять з них тільки при сильному пошкодженні надземної частини з посиленим потоком живильних речовин у напрямі пошкодження. Перенесення вірусів від верху до низу збільшується також в період цвітіння - дозрівання, коли збільшується притока живильних речовин до генеративних органів.  </vt:lpstr>
      <vt:lpstr>             Симптоми вірусних хвороб рослин Вірусні хвороби рослин по симптомах, що викликаються, можна розділити на дві основні групи: мозаїки і жовтяниці. Мозаїки характеризуються мозаїчним забарвленням листя. При зараженні мозаїчними вірусами спостерігається посвітлішання листя, чергування світло- і темно-зелених, жовтих і зелених ділянок листу, поява некротичних плям, штрихів, кілець і ін. . Такі симптоми виникають в результаті руйнування хлорофілу в уражених ділянках листу, використовування азоту і фосфору рослини для побудови вірусних частинок, а також посилення активності дихальних ферментів рослини. Деякі рослини реагують на вірусну інфекцію так різко, що в місці зараження з'являються дрібні ділянки відмерлої тканини, з яких вірусні частинки не можуть розповсюджуватися, тобто замість характерного для вірусів загального зараження спостерігається місцеве. Порушення форми уражених рослин при мозаїчних хворобах виявляється, як правило, тільки в межах ураженого листя (зморшкуватість листя в результаті нерівномірного зростання мезофілла і жилок).  </vt:lpstr>
      <vt:lpstr>Біла мозайка</vt:lpstr>
      <vt:lpstr>Заходи боротьби: Точне визначення конкретного вірусного захворювання представляє великі труднощі. Безпосередня боротьба з вірусами хімічними препаратами неможлива. Набагато простіше і надійніше попередити захворювання, проводячи боротьбу з комахами, що смокчуть, які, як правило, є переносниками збудників. Переносниками вірусів кімнатних квітів є попелиці та трипси. Але дуже часто інфекція заноситься ще до того, як рослина надійде в продаж через пошкоджені долі коренів або ранки на стеблах і листках. Всі уражені частини рослини необхідно видалити і знищити. Після роботи руки відразу ж ретельно вимити з милом, а використовуваний інвентар ще й протерти спиртом. Живці брати тільки зі здорових рослин. У сухий і жаркий час рослину притіняти і частіше обприскувати.  </vt:lpstr>
      <vt:lpstr>Жовтяниці. Віруси жовтяничного типу далеко не завжди викликають пожовтіння листя. Основна особливість жовтяниць полягає у тому, що вони надають глибшу дію на рослину. При цьому спостерігаються різні деформації рослини або окремих його органів. Багато жовтяничних вірусів поселяються у флоемі, що порушує нормальне транспортування вуглеводів з листя до інших органів рослини. У листі накопичується багато крохмалю, перенавантажуючого паренхимні клітини. Листя стає товстим, крихким, з характерним блиском і скручуються уздовж центральної жилки (скручування листя). Для жовтяничних вірусів дуже характерне порушення обміну речовин, регулюючих ростові процеси рослин (ауксинов). Це приводить до карликовості, надмірної кустистості, раковим наростам, проліферації окремих органів, перетворенню генеративних органів (квіток) у вегетативні (листя) і ін.  </vt:lpstr>
      <vt:lpstr>           Жовтяниця буряка </vt:lpstr>
      <vt:lpstr>               Жовтяниця </vt:lpstr>
      <vt:lpstr>Віруси поза кліткою відповідної рослини-господаря не можуть ні розмножуватися, ні зберігатися скільки-небудь тривалий час. Тому необхідно знати, де зберігаються віруси однорічних рослин, що гинуть з настанням холодів, в зимовий час. У багатьох рослин, що розмножуються в культурі вегетативними частинами (картопля бульбами, тюльпани цибулинами, цукровий буряк корінням, суниця «вусами»), вірус зимує у вегетативних органах. Тому вірусні хвороби таких рослин найбільш шкідливі, оскільки інфекція тут продовжується з року в рік. Явище поступового зниження продуктивності вегетативно розмножувальних рослин під впливом вірусних хвороб одержало назву виродження. Насіння менш пристосоване для збереження вірусів, ніж вегетативні органи. Це пояснюється тим, що зв'язок; між дозріваючим насінням і частинами решти рослини порушується дуже рано, тому зараження насіння можливе тільки в ранній період дозрівання. Крім того, потрапляючи в насіння віруси зустрічають там несприятливі умови і в більшості своїй інактивуються. Тому передача вірусів з насінням не має широкого розповсюдження. Приблизно з 300 відомих рослинних вірусів тільки 45 можуть передаватися з насінням, причому більшість з них вражає рослини з сімейств боби і гарбузові. Найбільший відсоток передачі з насінням характерний для вірусу мозаїки квасолі (до 50%). Деякі віруси можуть зберігатися в ґрунті, куди вони потрапляють із зараженими рослинними залишками, хоча можливе і виділення вірусів з коріння вегетатуючих рослин.  </vt:lpstr>
      <vt:lpstr>Спосіб збереження в ґрунті різних вірусів неоднаковий. Одні з пов'язаних із ґрунтом вірусів досить стійкі і витримують дію несприятливих умов. До таких відноситься вірус тютюнової мозаїки, який може зберігатися в рослинних залишках, що не розклалися, тютюнових рослинах, перероблених на компост, і навіть у вільному вигляді, адсорбувавшись на ґрунтових колоїдах. Деякі віруси, пов'язані з ґрунтом, швидко втрачають інфекційність і відносяться до нестійких. Такі віруси зберігаються в тілі різних ґрунтових організмів, серед яких можуть бути комахи, нематоди, гриби і ін. Деякі віруси культурних рослин (вірус X картоплі і ін.) можуть зберігатися в підземних частинах багаторічних бур'янів. Спосіб збереження в ґрунті різних вірусів неоднаковий. Одні з пов'язаних із ґрунтом вірусів досить стійкі і витримують дію несприятливих умов. До таких відноситься вірус тютюнової мозаїки, який може зберігатися в рослинних залишках, що не розклалися, тютюнових рослинах, перероблених на компост, і навіть у вільному вигляді, адсорбувавшись на ґрунтових колоїдах. Деякі віруси, пов'язані з ґрунтом, швидко втрачають інфекціонність і відносяться до нестійких. Такі віруси зберігаються в тілі різних ґрунтових організмів, серед яких можуть бути комахи, нематоди, гриби і ін. Деякі віруси культурних рослин (вірус X картоплі і ін.) можуть зберігатися в підземних частинах багаторічних бур'янів. </vt:lpstr>
      <vt:lpstr>     Вірус тютюнової мозайки </vt:lpstr>
      <vt:lpstr>         Вірус ттюнової мозайки на томатах </vt:lpstr>
      <vt:lpstr>                         Розповсюдження вірусів Шляхи розповсюдження вірусів в природі багатоманітні. Якщо для багатьох вірусів тварин основним способом є розповсюдження з інфекційними краплями по повітрю (наприклад, вірус грипу), то для рослинних вірусів такий шлях розповсюдження невідомий. Існують три основні способи передачі рослинних вірусів від однієї рослини до іншого: щеплення, контактне зараження і передача за допомогою переносників. Щеплення. З щепленням передаються від однієї рослини до іншого всі відомі віруси. У природних умовах цей шлях розповсюдження має значення тільки для вірусів плодових рослин, розмножувальних щепленням на тих, що підвіють. Для деяких вірусів плодових, наприклад для вірусу псоріозу цитрусових, розеточності персика, щеплення є, мабуть, єдиним способом розповсюдження. Контактне зараження. Передача вірусів від однієї рослини до іншої в результаті контакту листя можлива тільки для невеликого числа досить стійких вірусів, тривалий час у вичавленому соку. До цієї групи відносяться найпоширеніші віруси, такі, як вірус тютюнової мозаїки, вірус X картоплі. Контагіозність цих вірусів дуже велика. Для їх передачі досить невеликого поранення листя; у вигляді поломки волосків, які виникають при терті листя хворих рослин об здорові в рядах, що стулилися. Для вірусу X картоплі, наприклад, показано, що він може передаватися від хворих рослин до здорових через знаряддя обробки, одяг працюючих і т.п.   </vt:lpstr>
      <vt:lpstr>              Вірус Х-Картоплі </vt:lpstr>
      <vt:lpstr>Передача переносниками. Віруси можуть бути передані від однієї рослини до іншої грибами, нематодами, членистоногими (комахами і кліщами) і навіть вищими квітковими рослинами (повілікой). Найважливішими переносниками є членистоногі, серед яких більшість відноситься до загонів рівнокрилих, напівжорсткокрилих, тріпсов і кліщів. Представники цих загонів мають ротовий апарат, що колюче - смокче, будову якого необхідно розглянути у зв'язку з особливостями передачі вірусів. Всі ці комахи або кліщі харчуються рідким рослинним соком. Тому перша функція ротового апарату - висмоктування рідкої їжі. Щоб дістатися до їжі, необхідно проколоти покривні тканини рослини. Тому друга функція ротового апарату - проколювання тканин. Представники розглянутих загонів не можуть переварювати нерозчинні складні з'єднання, що знаходяться в сирому рослинному соку. Тому при живленні вони виділяють в клітки слину, яка гідролізує білки до пептидів і амінокислот і крохмаль до ди- і моносахорів. Такий тип живлення називають позакишечним травленням. Тому третьою функцією ротового апарату є нагнітання слини. Таким чином, при живленні комахами, що смокчуть, створюються ідеальні умови для перенесення вірусів. Всмоктуючи сік хворої рослини, комаха всмоктує вірус, стає вірофорною. Нагнітаючи слину в здорову рослину, вірофорна комаха вносить в неї вірус. У природних умовах деякі віруси передаються тільки комахами, наприклад віруси скручування листя картоплі, заляльковування злаків. Інші, наприклад вірус Y картоплі, вірус мозаїки квасолі, можуть передаватися контактно, проте роль такої передачі в природному розповсюдженні нікчемна в порівнянні з роллю комах.</vt:lpstr>
      <vt:lpstr>Віруси передаються НЕМАТОДАМИ </vt:lpstr>
      <vt:lpstr>  Мороква вражена нематодами </vt:lpstr>
      <vt:lpstr>       Нематода ( Черві ) </vt:lpstr>
      <vt:lpstr>        Передаються комахами ( кліщи )   </vt:lpstr>
      <vt:lpstr>Презентация PowerPoint</vt:lpstr>
      <vt:lpstr>  Передається рослинами паразитами ( Повелікою ).</vt:lpstr>
      <vt:lpstr>     Тріпси переносники вірусних хвороб  </vt:lpstr>
      <vt:lpstr>             Тріпси </vt:lpstr>
      <vt:lpstr>Презентация PowerPoint</vt:lpstr>
      <vt:lpstr>Більш всього переносників серед тлей (понад 30 видів). Для тлі характерна широка спеціалізація в перенесенні вірусів. Персикова тля, наприклад, переносить більше 20 різних вірусів. Для цикадок характерна набагато вужча специфічність. Так, темна цикада переносить тільки вірус заляльковування. Механізм перенесення комахами різних вірусів неоднаковий. За способом передачі комахами віруси ділять на дві групи: стилетні і циркулятивні. Перший спосіб перенесення характеризується тим, що після живлення на зараженій рослині комаха відразу стає вірофорною, але швидко втрачає цю властивість. До цієї групи відносяться мозаїчні віруси, які переносяться тлею (вірус Y картоплі, вірус огіркової мозаїки, віруси мозаїк гороху і буряка). Усередині переносників віруси цієї групи не розмножуються, а лише механічно забруднюють стилет, прилипаючи до його поверхні. </vt:lpstr>
      <vt:lpstr>              Тля </vt:lpstr>
      <vt:lpstr>Презентация PowerPoint</vt:lpstr>
      <vt:lpstr>Презентация PowerPoint</vt:lpstr>
      <vt:lpstr>Презентация PowerPoint</vt:lpstr>
      <vt:lpstr>Презентация PowerPoint</vt:lpstr>
      <vt:lpstr>Презентация PowerPoint</vt:lpstr>
      <vt:lpstr>Циркулятивні віруси характеризуються тим, що комаха набуває здатність переносити вірус не відразу після живлення на хворій рослині, але довго, іноді все життя залишається вірофорною. Більшість цих вірусів відноситься до жовтяничної групи і передаються цикадками, рідше тлями, тріпсами, білокрилками. Всі віруси цієї групи проходять прихований період розвитку в тілі комахи. Цей період необхідний для переходу вірусу із стравоходу в слинні залози комахи, а також для розмноження вірусу в ньому. Прихований, або інкубаційний, період різний для різних вірусів і коливається від 30 хвилин для вірусу жовтяниці буряка до місяця для вірусу мозаїки пшениці. Після проходження інкубаційного періоду комаха стає здатною передавати вірус при живленні. Багато цикадок залишається вірофорними все життя, а для деяких, наприклад для переносника вірусу мозаїки озимої пшениці Psammotettix striatus, встановлена трансоваріальна передача, тобто передача вірусу через яйця потомству. </vt:lpstr>
      <vt:lpstr>        Діагностика вірусних хвороб рослин Залежно від вигляду і штаму вірусу, виду, сорту і віку рослини, умов вирощування, змішаній інфекції симптоми вірусних хвороб можуть змінюватися настільки сильно, що найдосвідченіший рослинник або вірусолог не зважиться у ряді випадків визначити захворювання на око. Це викликає необхідність розробки великої кількості методів діагностики. При діагностиці вірусів необхідно відрізняти вірусне захворювання від інших патологічних явищ і відрізнити захворювання, викликане одним вірусом, від захворювання, викликаного іншими вірусами. Залежно від поставленої задачі на перший план виступає та або інша вимога. Наприклад, якщо насіннєзнавство повинне відібрати для посадки тільки вільне від вірусів насіння, бульби або саджанці, то необов'язково точно визначати вид вірусу, необхідно просто відділити заражений матеріал від незараженого. У разі виведення сортів, стійких до якогось одного вірусу, необхідно точно відрізнити його від інших вірусів. Всі способи діагностики можна розділити на дві групи: діагностика вірусних хвороб і діагностика вірусів. Діагностика вірусних хвороб заснована на тому, що у заражених рослин певним чином змінюється як зовнішній вигляд, так і деякі фізіологічні процеси.  </vt:lpstr>
      <vt:lpstr>Діагностика вірусних хвороб за зовнішнім виглядом рослин найшвидший і найточніший метод, і тому є попереднім. Більш точні методи, засновані на внутрішніх змінах уражених рослин і їх органів, а також на змінах в обміні речовин ураженої рослини. Проте і ці методи мають невисоку точність, оскільки однакові зміни в обміні речовин рослин можуть бути викликані різними причинами, наприклад порушенням режиму харчування або зараженням іншими паразитами. Методи діагностики вірусних хвороб застосовуються там, де неможливо або дуже складно застосувати методи діагностики вірусів. Методи діагностики вірусів. Найпоширенішим методом діагностики рослинних вірусів є серологічний, суть якого полягає в наступному. При введенні тварині чужорідного білка в кров'яній сироватці утворюються специфічні білки, або антитіла, які здатні зв'язувати чужий білок і переводити його в нешкідливий для організму стан. На цій чудовій властивості заснований імунітет тварин до інфекційних захворювань. Речовини, які при введенні тваринам викликають у них утворення антитіл, одержали назву антигенів, а реакція між антигеном і антитілом сироватки - назва серологічної реакції (від латинського слова serum - сировітка). Антитіла володіють наступними особливостями: 1) вони високоспецифічні і вступають в реакції тільки з тими антигенами, яким зобов'язані своїм виникненням, або з близькоспорідненими з'єднаннями; 2) вони високочутливі і вступають в реакцію навіть з невеликою кількістю антигена; </vt:lpstr>
      <vt:lpstr>3) вони утворюються в надлишку і не тільки нейтралізують активність введеного в організм антигена, але залишаються у великій кількості у вільному стані; 4) вони вступають в реакцію з антигеном не тільки в організмі тварини (in vivo), але і будучи виділеними з нього (in vitro). Ці властивості антитіл лягли в основу серологічного аналізу. Якщо антигени певного вірусу ввести в організм кролика або коня, в сироватці тварини в надлишку виникнуть антитіла, специфічні цьому вірусу. При необхідності перевірити, чи міститься в рослинах вірус, що вивчається, сік рослини змішують з сироваткою обробленої тварини. Якщо рослина не містить даного вірусу, суміш залишиться рівномірно каламутною. Якщо в соку є вірус, то в результаті реакції антигена і антитіла утворюється хлопьевидний осад преципітат. По інтенсивності випадання осаду можна визначити відносний кількісний вміст вірусу в соку рослини. З багатьох методів постановки серологічних реакцій найширше поширення в рослинництві набув капельний метод Дуніна і Попової, при якому на наочному склі змішують краплю аналізованого соку і краплю діагностичної сироватки. Краплинний метод характеризується простотою виконання, високою продуктивністю і малим витратою сироватки і соку. </vt:lpstr>
      <vt:lpstr>Складніший індикаторний метод діагностики, який заснований на зараженні індикаторів соком випробовуваної рослини. Індикаторами називають такі види і сорти рослин, які реагують визначеними, чіткими симптомами на зараження даним вірусом. Частіше всього як індикатори застосовують дикі і культурні види тютюну, картоплі, марі і інших рослин. Індикаторний метод вимагає великої площі захищеного ґрунту, він досить трудомісткий, особливо якщо віруси можуть передаватися тільки комахами або щепленням. Характерні симптоми на індикаторах виявляються лише через декілька тижнів після зараження. Перераховані недоліки обмежують застосування індикаторів. Тому індикаторний метод застосовується для діагностики матеріалу, що містить дуже малу, невловиму серологічним аналізом кількість вірусів (наприклад, в непророслих бульбах картоплі), або для діагностики тих вірусів, для яких ще не вдалося приготувати задовільних діагностичних сироваток.</vt:lpstr>
      <vt:lpstr>           Вірус карликової пшениці  </vt:lpstr>
      <vt:lpstr>На просі виявляють численні вірусні захворювання зернових культур, але частіше спостерігається мозаїка. Хвороба проявляється в період від початку кущення до молочної стиглості зерна. Паралельно центральній жилці по всій довжині листка з'являються мозаїчні плями у вигляді жовтувато-білих штрихів і смуг. Хворі рослини відстають у рості і при посусі можуть загинути ще до утворення волоті. Збудник хвороби — вірус російської мозаїки пшениці, який передається смугастою цикадкою. Джерелом інфекції можуть бути уражені посіви озимої пшениці і злакові бур'яни.</vt:lpstr>
      <vt:lpstr>Презентация PowerPoint</vt:lpstr>
      <vt:lpstr>Віруси росповсюджуються комахами (Цикади)</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Solodkyi Serhii</dc:creator>
  <cp:lastModifiedBy>1</cp:lastModifiedBy>
  <cp:revision>37</cp:revision>
  <dcterms:created xsi:type="dcterms:W3CDTF">2018-12-06T15:51:04Z</dcterms:created>
  <dcterms:modified xsi:type="dcterms:W3CDTF">2023-12-31T08:56:51Z</dcterms:modified>
</cp:coreProperties>
</file>