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wav" ContentType="audio/wav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174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F17C94-F714-45A0-8CF9-09DEE89DC2D7}" type="datetimeFigureOut">
              <a:rPr lang="ru-RU" smtClean="0"/>
              <a:t>31.12.2023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989B2D-D566-4288-A373-7A3DC13E1C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3811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89B2D-D566-4288-A373-7A3DC13E1C92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03615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28800" y="3159760"/>
            <a:ext cx="457200" cy="1034129"/>
          </a:xfrm>
          <a:prstGeom prst="rect">
            <a:avLst/>
          </a:prstGeom>
          <a:noFill/>
        </p:spPr>
        <p:txBody>
          <a:bodyPr wrap="square" lIns="0" tIns="9144" rIns="0" bIns="9144" rtlCol="0" anchor="ctr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1219200"/>
            <a:ext cx="7543800" cy="2152650"/>
          </a:xfrm>
        </p:spPr>
        <p:txBody>
          <a:bodyPr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375491"/>
            <a:ext cx="6172200" cy="6858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31.12.2023</a:t>
            </a:fld>
            <a:endParaRPr lang="ru-RU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3600" y="685801"/>
            <a:ext cx="5791200" cy="3505199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31.12.2023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9600" y="609601"/>
            <a:ext cx="2133600" cy="51816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5600" y="685801"/>
            <a:ext cx="5029200" cy="45720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31.12.2023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31.12.2023</a:t>
            </a:fld>
            <a:endParaRPr lang="ru-RU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67200" y="4074497"/>
            <a:ext cx="457200" cy="101566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4267368"/>
            <a:ext cx="3733800" cy="73152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31.12.2023</a:t>
            </a:fld>
            <a:endParaRPr lang="ru-RU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0" y="1905000"/>
            <a:ext cx="6035040" cy="2350008"/>
          </a:xfr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540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31.12.2023</a:t>
            </a:fld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344168" y="658368"/>
            <a:ext cx="3273552" cy="34290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5029200" y="658368"/>
            <a:ext cx="3273552" cy="343217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4168" y="1371600"/>
            <a:ext cx="3276600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1371600"/>
            <a:ext cx="3273552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5664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8028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31.12.2023</a:t>
            </a:fld>
            <a:endParaRPr lang="ru-RU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31.12.2023</a:t>
            </a:fld>
            <a:endParaRPr 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31.12.2023</a:t>
            </a:fld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28920" y="1774588"/>
            <a:ext cx="457200" cy="123110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1"/>
            <a:ext cx="4343400" cy="3429000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685801"/>
            <a:ext cx="2590800" cy="342900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31.12.2023</a:t>
            </a:fld>
            <a:endParaRPr lang="ru-RU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9200" y="612775"/>
            <a:ext cx="6705600" cy="2546985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3453047"/>
            <a:ext cx="5029200" cy="72080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5352" y="3331464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31.12.2023</a:t>
            </a:fld>
            <a:endParaRPr lang="ru-RU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9724275">
            <a:off x="1373221" y="1038440"/>
            <a:ext cx="7240620" cy="57069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17656910">
            <a:off x="-274211" y="1165875"/>
            <a:ext cx="5538472" cy="448045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9724275">
            <a:off x="3277955" y="116854"/>
            <a:ext cx="6479362" cy="475475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685801"/>
            <a:ext cx="6096000" cy="365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B4C71EC6-210F-42DE-9C53-41977AD35B3D}" type="datetimeFigureOut">
              <a:rPr lang="ru-RU" smtClean="0"/>
              <a:t>31.12.2023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</p:spPr>
        <p:txBody>
          <a:bodyPr vert="horz" lIns="91440" tIns="45720" rIns="91440" bIns="9144" rtlCol="0" anchor="b"/>
          <a:lstStyle>
            <a:lvl1pPr algn="l">
              <a:defRPr sz="16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56032" algn="l" defTabSz="914400" rtl="0" eaLnBrk="1" latinLnBrk="0" hangingPunct="1">
        <a:spcBef>
          <a:spcPct val="20000"/>
        </a:spcBef>
        <a:spcAft>
          <a:spcPts val="0"/>
        </a:spcAft>
        <a:buSzPct val="60000"/>
        <a:buFont typeface="Wingdings" pitchFamily="2" charset="2"/>
        <a:buChar char=""/>
        <a:defRPr sz="21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400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058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7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5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6596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2402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514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8346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Relationship Id="rId4" Type="http://schemas.openxmlformats.org/officeDocument/2006/relationships/audio" Target="../media/audio1.wav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Relationship Id="rId5" Type="http://schemas.openxmlformats.org/officeDocument/2006/relationships/audio" Target="../media/audio2.wav"/><Relationship Id="rId4" Type="http://schemas.openxmlformats.org/officeDocument/2006/relationships/image" Target="../media/image11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03648" y="404664"/>
            <a:ext cx="6264696" cy="1728192"/>
          </a:xfrm>
        </p:spPr>
        <p:txBody>
          <a:bodyPr>
            <a:noAutofit/>
          </a:bodyPr>
          <a:lstStyle/>
          <a:p>
            <a:pPr algn="ctr"/>
            <a:r>
              <a:rPr lang="uk-UA" sz="36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Основні хвороби декоративних хвойних рослин </a:t>
            </a:r>
            <a:endParaRPr lang="ru-RU" sz="36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5148064" y="2420888"/>
            <a:ext cx="3816424" cy="18722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Підготував </a:t>
            </a:r>
          </a:p>
          <a:p>
            <a:pPr algn="ctr"/>
            <a:r>
              <a:rPr lang="uk-UA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студент гр. ЛС -161  </a:t>
            </a:r>
          </a:p>
          <a:p>
            <a:pPr algn="ctr"/>
            <a:r>
              <a:rPr lang="uk-UA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Солодкий Сергій </a:t>
            </a:r>
            <a:endParaRPr lang="ru-RU" sz="2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1026" name="Picture 2" descr="ÐÐ°ÑÑÐ¸Ð½ÐºÐ¸ Ð¿Ð¾ Ð·Ð°Ð¿ÑÐ¾ÑÑ Ð¢ÑÑ Ð·Ð°ÑÑÐ´Ð½Ð°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2132856"/>
            <a:ext cx="4992489" cy="4464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2291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  <p:sndAc>
          <p:stSnd>
            <p:snd r:embed="rId2" name="drumroll.wav"/>
          </p:stSnd>
        </p:sndAc>
      </p:transition>
    </mc:Choice>
    <mc:Fallback xmlns="">
      <p:transition spd="slow">
        <p:split orient="vert"/>
        <p:sndAc>
          <p:stSnd>
            <p:snd r:embed="rId4" name="drumroll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ÐÑÐ½Ð¾Ð²Ð½Ñ ÑÐ²Ð¾ÑÐ¾Ð±Ð¸ Ð´ÐµÐºÐ¾ÑÐ°ÑÐ¸Ð²Ð½Ð¸Ñ ÑÐ²Ð¾Ð¹Ð½Ð¸Ñ ÑÐ¾ÑÐ»Ð¸Ð½- Ð¥Ð²Ð¾Ð¹Ð½Ñ,ÑÑÑ,ÑÐ¾ÑÐ½Ð°,ÑÐ»ÑÐ²ÐµÑÑ,ÑÐ²Ð¾ÑÐ¾Ð±Ð¸,Ð´ÐµÑÐµÐ²,ÑÐ¾ÑÐ»Ð¸Ð½,Ð»ÑÐºÑÐ²Ð°Ð½Ð½Ñ,ÑÑÑÑ,ÑÐ¾ÑÐ½ÑÑÑ,ÑÐ²Ð¾Ñ,ÑÐ¾ÑÐ¾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6632"/>
            <a:ext cx="8568952" cy="3036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-11742" y="3212976"/>
            <a:ext cx="8785321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У </a:t>
            </a:r>
            <a:r>
              <a:rPr lang="ru-RU" sz="2000" dirty="0" err="1"/>
              <a:t>статті</a:t>
            </a:r>
            <a:r>
              <a:rPr lang="ru-RU" sz="2000" dirty="0"/>
              <a:t> </a:t>
            </a:r>
            <a:r>
              <a:rPr lang="ru-RU" sz="2000" dirty="0" err="1"/>
              <a:t>наведені</a:t>
            </a:r>
            <a:r>
              <a:rPr lang="ru-RU" sz="2000" dirty="0"/>
              <a:t> </a:t>
            </a:r>
            <a:r>
              <a:rPr lang="ru-RU" sz="2000" dirty="0" err="1"/>
              <a:t>основні</a:t>
            </a:r>
            <a:r>
              <a:rPr lang="ru-RU" sz="2000" dirty="0"/>
              <a:t>, </a:t>
            </a:r>
            <a:r>
              <a:rPr lang="ru-RU" sz="2000" dirty="0" err="1"/>
              <a:t>найбільш</a:t>
            </a:r>
            <a:r>
              <a:rPr lang="ru-RU" sz="2000" dirty="0"/>
              <a:t> </a:t>
            </a:r>
            <a:r>
              <a:rPr lang="ru-RU" sz="2000" dirty="0" err="1"/>
              <a:t>поширені</a:t>
            </a:r>
            <a:r>
              <a:rPr lang="ru-RU" sz="2000" dirty="0"/>
              <a:t> </a:t>
            </a:r>
            <a:r>
              <a:rPr lang="ru-RU" sz="2000" dirty="0" err="1"/>
              <a:t>хвороби</a:t>
            </a:r>
            <a:r>
              <a:rPr lang="ru-RU" sz="2000" dirty="0"/>
              <a:t> </a:t>
            </a:r>
            <a:r>
              <a:rPr lang="ru-RU" sz="2000" dirty="0" err="1"/>
              <a:t>хвойних</a:t>
            </a:r>
            <a:r>
              <a:rPr lang="ru-RU" sz="2000" dirty="0"/>
              <a:t> </a:t>
            </a:r>
            <a:r>
              <a:rPr lang="ru-RU" sz="2000" dirty="0" err="1"/>
              <a:t>декоративних</a:t>
            </a:r>
            <a:r>
              <a:rPr lang="ru-RU" sz="2000" dirty="0"/>
              <a:t> </a:t>
            </a:r>
            <a:r>
              <a:rPr lang="ru-RU" sz="2000" dirty="0" err="1"/>
              <a:t>рослин</a:t>
            </a:r>
            <a:r>
              <a:rPr lang="ru-RU" sz="2000" dirty="0"/>
              <a:t> </a:t>
            </a:r>
            <a:r>
              <a:rPr lang="ru-RU" sz="2000" dirty="0" err="1"/>
              <a:t>найчастіше</a:t>
            </a:r>
            <a:r>
              <a:rPr lang="ru-RU" sz="2000" dirty="0"/>
              <a:t> </a:t>
            </a:r>
            <a:r>
              <a:rPr lang="ru-RU" sz="2000" dirty="0" err="1"/>
              <a:t>висаджуються</a:t>
            </a:r>
            <a:r>
              <a:rPr lang="ru-RU" sz="2000" dirty="0"/>
              <a:t> на </a:t>
            </a:r>
            <a:r>
              <a:rPr lang="ru-RU" sz="2000" dirty="0" err="1"/>
              <a:t>дачних</a:t>
            </a:r>
            <a:r>
              <a:rPr lang="ru-RU" sz="2000" dirty="0"/>
              <a:t> та </a:t>
            </a:r>
            <a:r>
              <a:rPr lang="ru-RU" sz="2000" dirty="0" err="1"/>
              <a:t>прибудинкових</a:t>
            </a:r>
            <a:r>
              <a:rPr lang="ru-RU" sz="2000" dirty="0"/>
              <a:t> </a:t>
            </a:r>
            <a:r>
              <a:rPr lang="ru-RU" sz="2000" dirty="0" err="1"/>
              <a:t>ділянках</a:t>
            </a:r>
            <a:r>
              <a:rPr lang="ru-RU" sz="2000" dirty="0"/>
              <a:t>. </a:t>
            </a:r>
            <a:r>
              <a:rPr lang="ru-RU" sz="2000" dirty="0" err="1"/>
              <a:t>Потрібно</a:t>
            </a:r>
            <a:r>
              <a:rPr lang="ru-RU" sz="2000" dirty="0"/>
              <a:t> </a:t>
            </a:r>
            <a:r>
              <a:rPr lang="ru-RU" sz="2000" dirty="0" err="1"/>
              <a:t>сказати</a:t>
            </a:r>
            <a:r>
              <a:rPr lang="ru-RU" sz="2000" dirty="0"/>
              <a:t>, </a:t>
            </a:r>
            <a:r>
              <a:rPr lang="ru-RU" sz="2000" dirty="0" err="1"/>
              <a:t>що</a:t>
            </a:r>
            <a:r>
              <a:rPr lang="ru-RU" sz="2000" dirty="0"/>
              <a:t> </a:t>
            </a:r>
            <a:r>
              <a:rPr lang="ru-RU" sz="2000" dirty="0" err="1"/>
              <a:t>всі</a:t>
            </a:r>
            <a:r>
              <a:rPr lang="ru-RU" sz="2000" dirty="0"/>
              <a:t> </a:t>
            </a:r>
            <a:r>
              <a:rPr lang="ru-RU" sz="2000" dirty="0" err="1"/>
              <a:t>грибкові</a:t>
            </a:r>
            <a:r>
              <a:rPr lang="ru-RU" sz="2000" dirty="0"/>
              <a:t> </a:t>
            </a:r>
            <a:r>
              <a:rPr lang="ru-RU" sz="2000" dirty="0" err="1"/>
              <a:t>ураження</a:t>
            </a:r>
            <a:r>
              <a:rPr lang="ru-RU" sz="2000" dirty="0"/>
              <a:t> </a:t>
            </a:r>
            <a:r>
              <a:rPr lang="ru-RU" sz="2000" dirty="0" err="1"/>
              <a:t>досить</a:t>
            </a:r>
            <a:r>
              <a:rPr lang="ru-RU" sz="2000" dirty="0"/>
              <a:t> добре </a:t>
            </a:r>
            <a:r>
              <a:rPr lang="ru-RU" sz="2000" dirty="0" err="1"/>
              <a:t>виліковуються</a:t>
            </a:r>
            <a:r>
              <a:rPr lang="ru-RU" sz="2000" dirty="0"/>
              <a:t> </a:t>
            </a:r>
            <a:r>
              <a:rPr lang="ru-RU" sz="2000" dirty="0" err="1"/>
              <a:t>біопрепаратами</a:t>
            </a:r>
            <a:r>
              <a:rPr lang="ru-RU" sz="2000" dirty="0"/>
              <a:t>. Тому в </a:t>
            </a:r>
            <a:r>
              <a:rPr lang="ru-RU" sz="2000" dirty="0" err="1"/>
              <a:t>домашніх</a:t>
            </a:r>
            <a:r>
              <a:rPr lang="ru-RU" sz="2000" dirty="0"/>
              <a:t> </a:t>
            </a:r>
            <a:r>
              <a:rPr lang="ru-RU" sz="2000" dirty="0" err="1"/>
              <a:t>умовах</a:t>
            </a:r>
            <a:r>
              <a:rPr lang="ru-RU" sz="2000" dirty="0"/>
              <a:t> </a:t>
            </a:r>
            <a:r>
              <a:rPr lang="ru-RU" sz="2000" dirty="0" err="1"/>
              <a:t>шукайте</a:t>
            </a:r>
            <a:r>
              <a:rPr lang="ru-RU" sz="2000" dirty="0"/>
              <a:t> </a:t>
            </a:r>
            <a:r>
              <a:rPr lang="ru-RU" sz="2000" dirty="0" err="1"/>
              <a:t>способи</a:t>
            </a:r>
            <a:r>
              <a:rPr lang="ru-RU" sz="2000" dirty="0"/>
              <a:t> </a:t>
            </a:r>
            <a:r>
              <a:rPr lang="ru-RU" sz="2000" dirty="0" err="1"/>
              <a:t>захисту</a:t>
            </a:r>
            <a:r>
              <a:rPr lang="ru-RU" sz="2000" dirty="0"/>
              <a:t> дерев </a:t>
            </a:r>
            <a:r>
              <a:rPr lang="ru-RU" sz="2000" dirty="0" err="1"/>
              <a:t>від</a:t>
            </a:r>
            <a:r>
              <a:rPr lang="ru-RU" sz="2000" dirty="0"/>
              <a:t> </a:t>
            </a:r>
            <a:r>
              <a:rPr lang="ru-RU" sz="2000" dirty="0" err="1"/>
              <a:t>інфекції</a:t>
            </a:r>
            <a:r>
              <a:rPr lang="ru-RU" sz="2000" dirty="0"/>
              <a:t> препаратами, </a:t>
            </a:r>
            <a:r>
              <a:rPr lang="ru-RU" sz="2000" dirty="0" err="1"/>
              <a:t>які</a:t>
            </a:r>
            <a:r>
              <a:rPr lang="ru-RU" sz="2000" dirty="0"/>
              <a:t> не </a:t>
            </a:r>
            <a:r>
              <a:rPr lang="ru-RU" sz="2000" dirty="0" err="1"/>
              <a:t>завдають</a:t>
            </a:r>
            <a:r>
              <a:rPr lang="ru-RU" sz="2000" dirty="0"/>
              <a:t> </a:t>
            </a:r>
            <a:r>
              <a:rPr lang="ru-RU" sz="2000" dirty="0" err="1"/>
              <a:t>шкоди</a:t>
            </a:r>
            <a:r>
              <a:rPr lang="ru-RU" sz="2000" dirty="0"/>
              <a:t> </a:t>
            </a:r>
            <a:r>
              <a:rPr lang="ru-RU" sz="2000" dirty="0" err="1"/>
              <a:t>здоров'ю</a:t>
            </a:r>
            <a:r>
              <a:rPr lang="ru-RU" sz="2000" dirty="0"/>
              <a:t> </a:t>
            </a:r>
            <a:r>
              <a:rPr lang="ru-RU" sz="2000" dirty="0" err="1"/>
              <a:t>сім'ї</a:t>
            </a:r>
            <a:r>
              <a:rPr lang="ru-RU" sz="2000" dirty="0"/>
              <a:t> і </a:t>
            </a:r>
            <a:r>
              <a:rPr lang="ru-RU" sz="2000" dirty="0" err="1"/>
              <a:t>домашніх</a:t>
            </a:r>
            <a:r>
              <a:rPr lang="ru-RU" sz="2000" dirty="0"/>
              <a:t> </a:t>
            </a:r>
            <a:r>
              <a:rPr lang="ru-RU" sz="2000" dirty="0" err="1"/>
              <a:t>тварин</a:t>
            </a:r>
            <a:r>
              <a:rPr lang="ru-RU" sz="2000" dirty="0"/>
              <a:t>. У </a:t>
            </a:r>
            <a:r>
              <a:rPr lang="ru-RU" sz="2000" dirty="0" err="1"/>
              <a:t>статті</a:t>
            </a:r>
            <a:r>
              <a:rPr lang="ru-RU" sz="2000" dirty="0"/>
              <a:t> </a:t>
            </a:r>
            <a:r>
              <a:rPr lang="ru-RU" sz="2000" dirty="0" err="1"/>
              <a:t>наведені</a:t>
            </a:r>
            <a:r>
              <a:rPr lang="ru-RU" sz="2000" dirty="0"/>
              <a:t> </a:t>
            </a:r>
            <a:r>
              <a:rPr lang="ru-RU" sz="2000" dirty="0" err="1"/>
              <a:t>деякі</a:t>
            </a:r>
            <a:r>
              <a:rPr lang="ru-RU" sz="2000" dirty="0"/>
              <a:t> </a:t>
            </a:r>
            <a:r>
              <a:rPr lang="ru-RU" sz="2000" dirty="0" err="1"/>
              <a:t>найбільш</a:t>
            </a:r>
            <a:r>
              <a:rPr lang="ru-RU" sz="2000" dirty="0"/>
              <a:t> часто </a:t>
            </a:r>
            <a:r>
              <a:rPr lang="ru-RU" sz="2000" dirty="0" err="1"/>
              <a:t>використовуються</a:t>
            </a:r>
            <a:r>
              <a:rPr lang="ru-RU" sz="2000" dirty="0"/>
              <a:t> </a:t>
            </a:r>
            <a:r>
              <a:rPr lang="ru-RU" sz="2000" dirty="0" err="1"/>
              <a:t>хімічні</a:t>
            </a:r>
            <a:r>
              <a:rPr lang="ru-RU" sz="2000" dirty="0"/>
              <a:t> та </a:t>
            </a:r>
            <a:r>
              <a:rPr lang="ru-RU" sz="2000" dirty="0" err="1"/>
              <a:t>біологічні</a:t>
            </a:r>
            <a:r>
              <a:rPr lang="ru-RU" sz="2000" dirty="0"/>
              <a:t> </a:t>
            </a:r>
            <a:r>
              <a:rPr lang="ru-RU" sz="2000" dirty="0" err="1"/>
              <a:t>препарати</a:t>
            </a:r>
            <a:r>
              <a:rPr lang="ru-RU" sz="2000" dirty="0"/>
              <a:t>. Вони не догма </a:t>
            </a:r>
            <a:r>
              <a:rPr lang="ru-RU" sz="2000" dirty="0" err="1"/>
              <a:t>від</a:t>
            </a:r>
            <a:r>
              <a:rPr lang="ru-RU" sz="2000" dirty="0"/>
              <a:t> </a:t>
            </a:r>
            <a:r>
              <a:rPr lang="ru-RU" sz="2000" dirty="0" err="1"/>
              <a:t>захворювань</a:t>
            </a:r>
            <a:r>
              <a:rPr lang="ru-RU" sz="2000" dirty="0"/>
              <a:t>. </a:t>
            </a:r>
            <a:r>
              <a:rPr lang="ru-RU" sz="2000" dirty="0" err="1"/>
              <a:t>Щодня</a:t>
            </a:r>
            <a:r>
              <a:rPr lang="ru-RU" sz="2000" dirty="0"/>
              <a:t> </a:t>
            </a:r>
            <a:r>
              <a:rPr lang="ru-RU" sz="2000" dirty="0" err="1"/>
              <a:t>хімічна</a:t>
            </a:r>
            <a:r>
              <a:rPr lang="ru-RU" sz="2000" dirty="0"/>
              <a:t> </a:t>
            </a:r>
            <a:r>
              <a:rPr lang="ru-RU" sz="2000" dirty="0" err="1"/>
              <a:t>промисловість</a:t>
            </a:r>
            <a:r>
              <a:rPr lang="ru-RU" sz="2000" dirty="0"/>
              <a:t> </a:t>
            </a:r>
            <a:r>
              <a:rPr lang="ru-RU" sz="2000" dirty="0" err="1"/>
              <a:t>пропонує</a:t>
            </a:r>
            <a:r>
              <a:rPr lang="ru-RU" sz="2000" dirty="0"/>
              <a:t> </a:t>
            </a:r>
            <a:r>
              <a:rPr lang="ru-RU" sz="2000" dirty="0" err="1"/>
              <a:t>нові</a:t>
            </a:r>
            <a:r>
              <a:rPr lang="ru-RU" sz="2000" dirty="0"/>
              <a:t> </a:t>
            </a:r>
            <a:r>
              <a:rPr lang="ru-RU" sz="2000" dirty="0" err="1"/>
              <a:t>більш</a:t>
            </a:r>
            <a:r>
              <a:rPr lang="ru-RU" sz="2000" dirty="0"/>
              <a:t> </a:t>
            </a:r>
            <a:r>
              <a:rPr lang="ru-RU" sz="2000" dirty="0" err="1"/>
              <a:t>ефективні</a:t>
            </a:r>
            <a:r>
              <a:rPr lang="ru-RU" sz="2000" dirty="0"/>
              <a:t> </a:t>
            </a:r>
            <a:r>
              <a:rPr lang="ru-RU" sz="2000" dirty="0" err="1"/>
              <a:t>препарати</a:t>
            </a:r>
            <a:r>
              <a:rPr lang="ru-RU" sz="2000" dirty="0"/>
              <a:t>. Ви можете </a:t>
            </a:r>
            <a:r>
              <a:rPr lang="ru-RU" sz="2000" dirty="0" err="1"/>
              <a:t>самостійно</a:t>
            </a:r>
            <a:r>
              <a:rPr lang="ru-RU" sz="2000" dirty="0"/>
              <a:t> </a:t>
            </a:r>
            <a:r>
              <a:rPr lang="ru-RU" sz="2000" dirty="0" err="1"/>
              <a:t>підібрати</a:t>
            </a:r>
            <a:r>
              <a:rPr lang="ru-RU" sz="2000" dirty="0"/>
              <a:t> </a:t>
            </a:r>
            <a:r>
              <a:rPr lang="ru-RU" sz="2000" dirty="0" err="1"/>
              <a:t>ті</a:t>
            </a:r>
            <a:r>
              <a:rPr lang="ru-RU" sz="2000" dirty="0"/>
              <a:t>, </a:t>
            </a:r>
            <a:r>
              <a:rPr lang="ru-RU" sz="2000" dirty="0" err="1"/>
              <a:t>що</a:t>
            </a:r>
            <a:r>
              <a:rPr lang="ru-RU" sz="2000" dirty="0"/>
              <a:t> </a:t>
            </a:r>
            <a:r>
              <a:rPr lang="ru-RU" sz="2000" dirty="0" err="1"/>
              <a:t>підійдуть</a:t>
            </a:r>
            <a:r>
              <a:rPr lang="ru-RU" sz="2000" dirty="0"/>
              <a:t> для ваших </a:t>
            </a:r>
            <a:r>
              <a:rPr lang="ru-RU" sz="2000" dirty="0" err="1"/>
              <a:t>видів</a:t>
            </a:r>
            <a:r>
              <a:rPr lang="ru-RU" sz="2000" dirty="0"/>
              <a:t> </a:t>
            </a:r>
            <a:r>
              <a:rPr lang="ru-RU" sz="2000" dirty="0" err="1"/>
              <a:t>хвойних</a:t>
            </a:r>
            <a:r>
              <a:rPr lang="ru-RU" sz="2000" dirty="0"/>
              <a:t>, </a:t>
            </a:r>
            <a:r>
              <a:rPr lang="ru-RU" sz="2000" dirty="0" err="1"/>
              <a:t>вирощуваних</a:t>
            </a:r>
            <a:r>
              <a:rPr lang="ru-RU" sz="2000" dirty="0"/>
              <a:t> в </a:t>
            </a:r>
            <a:r>
              <a:rPr lang="ru-RU" sz="2000" dirty="0" err="1"/>
              <a:t>домашніх</a:t>
            </a:r>
            <a:r>
              <a:rPr lang="ru-RU" sz="2000" dirty="0"/>
              <a:t> </a:t>
            </a:r>
            <a:r>
              <a:rPr lang="ru-RU" sz="2000" dirty="0" err="1"/>
              <a:t>умовах</a:t>
            </a:r>
            <a:r>
              <a:rPr lang="ru-RU" dirty="0" smtClean="0"/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974468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827584" y="980728"/>
            <a:ext cx="7543800" cy="914400"/>
          </a:xfr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/>
          <a:p>
            <a:pPr algn="ctr"/>
            <a:r>
              <a:rPr lang="uk-UA" sz="6000" dirty="0" smtClean="0"/>
              <a:t>КІНЕЦЬ </a:t>
            </a:r>
            <a:endParaRPr lang="ru-RU" sz="60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060848"/>
            <a:ext cx="7776864" cy="410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191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  <p:sndAc>
          <p:stSnd>
            <p:snd r:embed="rId2" name="cashreg.wav"/>
          </p:stSnd>
        </p:sndAc>
      </p:transition>
    </mc:Choice>
    <mc:Fallback xmlns="">
      <p:transition spd="med">
        <p:fade/>
        <p:sndAc>
          <p:stSnd>
            <p:snd r:embed="rId5" name="cashreg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95536" y="188640"/>
            <a:ext cx="862270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В </a:t>
            </a:r>
            <a:r>
              <a:rPr lang="ru-RU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останні</a:t>
            </a:r>
            <a:r>
              <a:rPr lang="ru-RU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роки </a:t>
            </a:r>
            <a:r>
              <a:rPr lang="ru-RU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широке</a:t>
            </a:r>
            <a:r>
              <a:rPr lang="ru-RU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ru-RU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поширення</a:t>
            </a:r>
            <a:r>
              <a:rPr lang="ru-RU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одержали </a:t>
            </a:r>
            <a:r>
              <a:rPr lang="ru-RU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хвойні</a:t>
            </a:r>
            <a:r>
              <a:rPr lang="ru-RU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ru-RU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культури</a:t>
            </a:r>
            <a:r>
              <a:rPr lang="ru-RU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як в ландшафтному </a:t>
            </a:r>
            <a:r>
              <a:rPr lang="ru-RU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дизайні</a:t>
            </a:r>
            <a:r>
              <a:rPr lang="ru-RU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ru-RU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міських</a:t>
            </a:r>
            <a:r>
              <a:rPr lang="ru-RU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ru-RU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парків</a:t>
            </a:r>
            <a:r>
              <a:rPr lang="ru-RU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, </a:t>
            </a:r>
            <a:r>
              <a:rPr lang="ru-RU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скверів</a:t>
            </a:r>
            <a:r>
              <a:rPr lang="ru-RU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, </a:t>
            </a:r>
            <a:r>
              <a:rPr lang="ru-RU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вулиць</a:t>
            </a:r>
            <a:r>
              <a:rPr lang="ru-RU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, так і </a:t>
            </a:r>
            <a:r>
              <a:rPr lang="ru-RU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дачних</a:t>
            </a:r>
            <a:r>
              <a:rPr lang="ru-RU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ru-RU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ділянок</a:t>
            </a:r>
            <a:r>
              <a:rPr lang="ru-RU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. </a:t>
            </a:r>
            <a:r>
              <a:rPr lang="ru-RU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Ймовірно</a:t>
            </a:r>
            <a:r>
              <a:rPr lang="ru-RU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, </a:t>
            </a:r>
            <a:r>
              <a:rPr lang="ru-RU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значна</a:t>
            </a:r>
            <a:r>
              <a:rPr lang="ru-RU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ru-RU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частка</a:t>
            </a:r>
            <a:r>
              <a:rPr lang="ru-RU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в </a:t>
            </a:r>
            <a:r>
              <a:rPr lang="ru-RU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перевазі</a:t>
            </a:r>
            <a:r>
              <a:rPr lang="ru-RU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ru-RU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широколистих</a:t>
            </a:r>
            <a:r>
              <a:rPr lang="ru-RU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культур хвойникам </a:t>
            </a:r>
            <a:r>
              <a:rPr lang="ru-RU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належить</a:t>
            </a:r>
            <a:r>
              <a:rPr lang="ru-RU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ru-RU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їх</a:t>
            </a:r>
            <a:r>
              <a:rPr lang="ru-RU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ru-RU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цілорічної</a:t>
            </a:r>
            <a:r>
              <a:rPr lang="ru-RU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ru-RU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привабливості</a:t>
            </a:r>
            <a:r>
              <a:rPr lang="ru-RU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, </a:t>
            </a:r>
            <a:r>
              <a:rPr lang="ru-RU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прибирання</a:t>
            </a:r>
            <a:r>
              <a:rPr lang="ru-RU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опалого </a:t>
            </a:r>
            <a:r>
              <a:rPr lang="ru-RU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листя</a:t>
            </a:r>
            <a:r>
              <a:rPr lang="ru-RU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та </a:t>
            </a:r>
            <a:r>
              <a:rPr lang="ru-RU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оманливого</a:t>
            </a:r>
            <a:r>
              <a:rPr lang="ru-RU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думки про </a:t>
            </a:r>
            <a:r>
              <a:rPr lang="ru-RU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відсутність</a:t>
            </a:r>
            <a:r>
              <a:rPr lang="ru-RU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ru-RU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захворювань</a:t>
            </a:r>
            <a:r>
              <a:rPr lang="ru-RU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у </a:t>
            </a:r>
            <a:r>
              <a:rPr lang="ru-RU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хвойних</a:t>
            </a:r>
            <a:r>
              <a:rPr lang="ru-RU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дерев. У </a:t>
            </a:r>
            <a:r>
              <a:rPr lang="ru-RU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цьому</a:t>
            </a:r>
            <a:r>
              <a:rPr lang="ru-RU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ru-RU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криється</a:t>
            </a:r>
            <a:r>
              <a:rPr lang="ru-RU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ru-RU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основна</a:t>
            </a:r>
            <a:r>
              <a:rPr lang="ru-RU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ru-RU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помилка</a:t>
            </a:r>
            <a:r>
              <a:rPr lang="ru-RU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ru-RU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садівників</a:t>
            </a:r>
            <a:r>
              <a:rPr lang="ru-RU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, </a:t>
            </a:r>
            <a:r>
              <a:rPr lang="ru-RU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які</a:t>
            </a:r>
            <a:r>
              <a:rPr lang="ru-RU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ru-RU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вирішили</a:t>
            </a:r>
            <a:r>
              <a:rPr lang="ru-RU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ru-RU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замінити</a:t>
            </a:r>
            <a:r>
              <a:rPr lang="ru-RU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ru-RU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або</a:t>
            </a:r>
            <a:r>
              <a:rPr lang="ru-RU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ru-RU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значно</a:t>
            </a:r>
            <a:r>
              <a:rPr lang="ru-RU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ru-RU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поповнити</a:t>
            </a:r>
            <a:r>
              <a:rPr lang="ru-RU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ландшафт </a:t>
            </a:r>
            <a:r>
              <a:rPr lang="ru-RU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хвойними</a:t>
            </a:r>
            <a:r>
              <a:rPr lang="ru-RU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культурами</a:t>
            </a:r>
            <a:r>
              <a:rPr lang="ru-RU" dirty="0"/>
              <a:t>.</a:t>
            </a:r>
          </a:p>
        </p:txBody>
      </p:sp>
      <p:pic>
        <p:nvPicPr>
          <p:cNvPr id="2050" name="Picture 2" descr="ÐÑÐ½Ð¾Ð²Ð½Ñ ÑÐ²Ð¾ÑÐ¾Ð±Ð¸ Ð´ÐµÐºÐ¾ÑÐ°ÑÐ¸Ð²Ð½Ð¸Ñ ÑÐ²Ð¾Ð¹Ð½Ð¸Ñ ÑÐ¾ÑÐ»Ð¸Ð½- Ð¥Ð²Ð¾Ð¹Ð½Ñ,ÑÑÑ,ÑÐ¾ÑÐ½Ð°,ÑÐ»ÑÐ²ÐµÑÑ,ÑÐ²Ð¾ÑÐ¾Ð±Ð¸,Ð´ÐµÑÐµÐ²,ÑÐ¾ÑÐ»Ð¸Ð½,Ð»ÑÐºÑÐ²Ð°Ð½Ð½Ñ,ÑÑÑÑ,ÑÐ¾ÑÐ½ÑÑÑ,ÑÐ²Ð¾Ñ,ÑÐ¾ÑÐ¾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870" y="2286000"/>
            <a:ext cx="8426602" cy="4239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3003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323528" y="168927"/>
            <a:ext cx="8640960" cy="3093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500" dirty="0"/>
              <a:t>Практично на </a:t>
            </a:r>
            <a:r>
              <a:rPr lang="ru-RU" sz="1500" dirty="0" err="1"/>
              <a:t>дачній</a:t>
            </a:r>
            <a:r>
              <a:rPr lang="ru-RU" sz="1500" dirty="0"/>
              <a:t> </a:t>
            </a:r>
            <a:r>
              <a:rPr lang="ru-RU" sz="1500" dirty="0" err="1"/>
              <a:t>ділянці</a:t>
            </a:r>
            <a:r>
              <a:rPr lang="ru-RU" sz="1500" dirty="0"/>
              <a:t> </a:t>
            </a:r>
            <a:r>
              <a:rPr lang="ru-RU" sz="1500" dirty="0" err="1"/>
              <a:t>можуть</a:t>
            </a:r>
            <a:r>
              <a:rPr lang="ru-RU" sz="1500" dirty="0"/>
              <a:t> </a:t>
            </a:r>
            <a:r>
              <a:rPr lang="ru-RU" sz="1500" dirty="0" err="1"/>
              <a:t>зростати</a:t>
            </a:r>
            <a:r>
              <a:rPr lang="ru-RU" sz="1500" dirty="0"/>
              <a:t> </a:t>
            </a:r>
            <a:r>
              <a:rPr lang="ru-RU" sz="1500" dirty="0" err="1"/>
              <a:t>всі</a:t>
            </a:r>
            <a:r>
              <a:rPr lang="ru-RU" sz="1500" dirty="0"/>
              <a:t> </a:t>
            </a:r>
            <a:r>
              <a:rPr lang="ru-RU" sz="1500" dirty="0" err="1"/>
              <a:t>види</a:t>
            </a:r>
            <a:r>
              <a:rPr lang="ru-RU" sz="1500" dirty="0"/>
              <a:t> </a:t>
            </a:r>
            <a:r>
              <a:rPr lang="ru-RU" sz="1500" dirty="0" err="1"/>
              <a:t>хвойних</a:t>
            </a:r>
            <a:r>
              <a:rPr lang="ru-RU" sz="1500" dirty="0"/>
              <a:t> культур, особливо в </a:t>
            </a:r>
            <a:r>
              <a:rPr lang="ru-RU" sz="1500" dirty="0" err="1"/>
              <a:t>середній</a:t>
            </a:r>
            <a:r>
              <a:rPr lang="ru-RU" sz="1500" dirty="0"/>
              <a:t> і </a:t>
            </a:r>
            <a:r>
              <a:rPr lang="ru-RU" sz="1500" dirty="0" err="1"/>
              <a:t>північній</a:t>
            </a:r>
            <a:r>
              <a:rPr lang="ru-RU" sz="1500" dirty="0"/>
              <a:t> </a:t>
            </a:r>
            <a:r>
              <a:rPr lang="ru-RU" sz="1500" dirty="0" err="1"/>
              <a:t>смузі</a:t>
            </a:r>
            <a:r>
              <a:rPr lang="ru-RU" sz="1500" dirty="0"/>
              <a:t> </a:t>
            </a:r>
            <a:r>
              <a:rPr lang="ru-RU" sz="1500" dirty="0" err="1"/>
              <a:t>Росії</a:t>
            </a:r>
            <a:r>
              <a:rPr lang="ru-RU" sz="1500" dirty="0"/>
              <a:t>. Але </a:t>
            </a:r>
            <a:r>
              <a:rPr lang="ru-RU" sz="1500" dirty="0" err="1"/>
              <a:t>сьогодні</a:t>
            </a:r>
            <a:r>
              <a:rPr lang="ru-RU" sz="1500" dirty="0"/>
              <a:t> </a:t>
            </a:r>
            <a:r>
              <a:rPr lang="ru-RU" sz="1500" dirty="0" err="1"/>
              <a:t>жителі</a:t>
            </a:r>
            <a:r>
              <a:rPr lang="ru-RU" sz="1500" dirty="0"/>
              <a:t> </a:t>
            </a:r>
            <a:r>
              <a:rPr lang="ru-RU" sz="1500" dirty="0" err="1"/>
              <a:t>півдня</a:t>
            </a:r>
            <a:r>
              <a:rPr lang="ru-RU" sz="1500" dirty="0"/>
              <a:t> </a:t>
            </a:r>
            <a:r>
              <a:rPr lang="ru-RU" sz="1500" dirty="0" err="1"/>
              <a:t>теж</a:t>
            </a:r>
            <a:r>
              <a:rPr lang="ru-RU" sz="1500" dirty="0"/>
              <a:t> </a:t>
            </a:r>
            <a:r>
              <a:rPr lang="ru-RU" sz="1500" dirty="0" err="1"/>
              <a:t>вирішили</a:t>
            </a:r>
            <a:r>
              <a:rPr lang="ru-RU" sz="1500" dirty="0"/>
              <a:t> </a:t>
            </a:r>
            <a:r>
              <a:rPr lang="ru-RU" sz="1500" dirty="0" err="1"/>
              <a:t>заполонити</a:t>
            </a:r>
            <a:r>
              <a:rPr lang="ru-RU" sz="1500" dirty="0"/>
              <a:t> </a:t>
            </a:r>
            <a:r>
              <a:rPr lang="ru-RU" sz="1500" dirty="0" err="1"/>
              <a:t>міські</a:t>
            </a:r>
            <a:r>
              <a:rPr lang="ru-RU" sz="1500" dirty="0"/>
              <a:t> </a:t>
            </a:r>
            <a:r>
              <a:rPr lang="ru-RU" sz="1500" dirty="0" err="1"/>
              <a:t>місця</a:t>
            </a:r>
            <a:r>
              <a:rPr lang="ru-RU" sz="1500" dirty="0"/>
              <a:t> </a:t>
            </a:r>
            <a:r>
              <a:rPr lang="ru-RU" sz="1500" dirty="0" err="1"/>
              <a:t>відпочинку</a:t>
            </a:r>
            <a:r>
              <a:rPr lang="ru-RU" sz="1500" dirty="0"/>
              <a:t> та </a:t>
            </a:r>
            <a:r>
              <a:rPr lang="ru-RU" sz="1500" dirty="0" err="1"/>
              <a:t>прибудинкові</a:t>
            </a:r>
            <a:r>
              <a:rPr lang="ru-RU" sz="1500" dirty="0"/>
              <a:t> </a:t>
            </a:r>
            <a:r>
              <a:rPr lang="ru-RU" sz="1500" dirty="0" err="1"/>
              <a:t>ділянки</a:t>
            </a:r>
            <a:r>
              <a:rPr lang="ru-RU" sz="1500" dirty="0"/>
              <a:t> </a:t>
            </a:r>
            <a:r>
              <a:rPr lang="ru-RU" sz="1500" dirty="0" err="1"/>
              <a:t>цими</a:t>
            </a:r>
            <a:r>
              <a:rPr lang="ru-RU" sz="1500" dirty="0"/>
              <a:t> </a:t>
            </a:r>
            <a:r>
              <a:rPr lang="ru-RU" sz="1500" dirty="0" err="1"/>
              <a:t>привабливими</a:t>
            </a:r>
            <a:r>
              <a:rPr lang="ru-RU" sz="1500" dirty="0"/>
              <a:t> культурами.</a:t>
            </a:r>
          </a:p>
          <a:p>
            <a:r>
              <a:rPr lang="ru-RU" sz="1500" dirty="0" err="1"/>
              <a:t>Спочатку</a:t>
            </a:r>
            <a:r>
              <a:rPr lang="ru-RU" sz="1500" dirty="0"/>
              <a:t> </a:t>
            </a:r>
            <a:r>
              <a:rPr lang="ru-RU" sz="1500" dirty="0" err="1"/>
              <a:t>потрібно</a:t>
            </a:r>
            <a:r>
              <a:rPr lang="ru-RU" sz="1500" dirty="0"/>
              <a:t> </a:t>
            </a:r>
            <a:r>
              <a:rPr lang="ru-RU" sz="1500" dirty="0" err="1"/>
              <a:t>ознайомитися</a:t>
            </a:r>
            <a:r>
              <a:rPr lang="ru-RU" sz="1500" dirty="0"/>
              <a:t> з каталогом </a:t>
            </a:r>
            <a:r>
              <a:rPr lang="ru-RU" sz="1500" dirty="0" err="1"/>
              <a:t>хвойників</a:t>
            </a:r>
            <a:r>
              <a:rPr lang="ru-RU" sz="1500" dirty="0"/>
              <a:t> і </a:t>
            </a:r>
            <a:r>
              <a:rPr lang="ru-RU" sz="1500" dirty="0" err="1"/>
              <a:t>підібрати</a:t>
            </a:r>
            <a:r>
              <a:rPr lang="ru-RU" sz="1500" dirty="0"/>
              <a:t> </a:t>
            </a:r>
            <a:r>
              <a:rPr lang="ru-RU" sz="1500" dirty="0" err="1"/>
              <a:t>види</a:t>
            </a:r>
            <a:r>
              <a:rPr lang="ru-RU" sz="1500" dirty="0"/>
              <a:t>, </a:t>
            </a:r>
            <a:r>
              <a:rPr lang="ru-RU" sz="1500" dirty="0" err="1"/>
              <a:t>які</a:t>
            </a:r>
            <a:r>
              <a:rPr lang="ru-RU" sz="1500" dirty="0"/>
              <a:t> легко </a:t>
            </a:r>
            <a:r>
              <a:rPr lang="ru-RU" sz="1500" dirty="0" err="1"/>
              <a:t>адаптуються</a:t>
            </a:r>
            <a:r>
              <a:rPr lang="ru-RU" sz="1500" dirty="0"/>
              <a:t> до </a:t>
            </a:r>
            <a:r>
              <a:rPr lang="ru-RU" sz="1500" dirty="0" err="1"/>
              <a:t>навколишнього</a:t>
            </a:r>
            <a:r>
              <a:rPr lang="ru-RU" sz="1500" dirty="0"/>
              <a:t> </a:t>
            </a:r>
            <a:r>
              <a:rPr lang="ru-RU" sz="1500" dirty="0" err="1"/>
              <a:t>середовища</a:t>
            </a:r>
            <a:r>
              <a:rPr lang="ru-RU" sz="1500" dirty="0"/>
              <a:t> і </a:t>
            </a:r>
            <a:r>
              <a:rPr lang="ru-RU" sz="1500" dirty="0" err="1"/>
              <a:t>зможуть</a:t>
            </a:r>
            <a:r>
              <a:rPr lang="ru-RU" sz="1500" dirty="0"/>
              <a:t> </a:t>
            </a:r>
            <a:r>
              <a:rPr lang="ru-RU" sz="1500" dirty="0" err="1"/>
              <a:t>прижитися</a:t>
            </a:r>
            <a:r>
              <a:rPr lang="ru-RU" sz="1500" dirty="0"/>
              <a:t> в </a:t>
            </a:r>
            <a:r>
              <a:rPr lang="ru-RU" sz="1500" dirty="0" err="1"/>
              <a:t>нових</a:t>
            </a:r>
            <a:r>
              <a:rPr lang="ru-RU" sz="1500" dirty="0"/>
              <a:t> для них </a:t>
            </a:r>
            <a:r>
              <a:rPr lang="ru-RU" sz="1500" dirty="0" err="1"/>
              <a:t>умовах</a:t>
            </a:r>
            <a:r>
              <a:rPr lang="ru-RU" sz="1500" dirty="0"/>
              <a:t>. </a:t>
            </a:r>
            <a:r>
              <a:rPr lang="ru-RU" sz="1500" dirty="0" err="1"/>
              <a:t>Хвойні</a:t>
            </a:r>
            <a:r>
              <a:rPr lang="ru-RU" sz="1500" dirty="0"/>
              <a:t> у </a:t>
            </a:r>
            <a:r>
              <a:rPr lang="ru-RU" sz="1500" dirty="0" err="1"/>
              <a:t>незвичній</a:t>
            </a:r>
            <a:r>
              <a:rPr lang="ru-RU" sz="1500" dirty="0"/>
              <a:t> </a:t>
            </a:r>
            <a:r>
              <a:rPr lang="ru-RU" sz="1500" dirty="0" err="1"/>
              <a:t>середовищі</a:t>
            </a:r>
            <a:r>
              <a:rPr lang="ru-RU" sz="1500" dirty="0"/>
              <a:t> </a:t>
            </a:r>
            <a:r>
              <a:rPr lang="ru-RU" sz="1500" dirty="0" err="1"/>
              <a:t>приживаються</a:t>
            </a:r>
            <a:r>
              <a:rPr lang="ru-RU" sz="1500" dirty="0"/>
              <a:t> </a:t>
            </a:r>
            <a:r>
              <a:rPr lang="ru-RU" sz="1500" dirty="0" err="1"/>
              <a:t>важко</a:t>
            </a:r>
            <a:r>
              <a:rPr lang="ru-RU" sz="1500" dirty="0"/>
              <a:t>, </a:t>
            </a:r>
            <a:r>
              <a:rPr lang="ru-RU" sz="1500" dirty="0" err="1"/>
              <a:t>втрачають</a:t>
            </a:r>
            <a:r>
              <a:rPr lang="ru-RU" sz="1500" dirty="0"/>
              <a:t> </a:t>
            </a:r>
            <a:r>
              <a:rPr lang="ru-RU" sz="1500" dirty="0" err="1"/>
              <a:t>імунітет</a:t>
            </a:r>
            <a:r>
              <a:rPr lang="ru-RU" sz="1500" dirty="0"/>
              <a:t> і легко </a:t>
            </a:r>
            <a:r>
              <a:rPr lang="ru-RU" sz="1500" dirty="0" err="1"/>
              <a:t>хворіють</a:t>
            </a:r>
            <a:r>
              <a:rPr lang="ru-RU" sz="1500" dirty="0"/>
              <a:t> </a:t>
            </a:r>
            <a:r>
              <a:rPr lang="ru-RU" sz="1500" dirty="0" err="1"/>
              <a:t>інфекційними</a:t>
            </a:r>
            <a:r>
              <a:rPr lang="ru-RU" sz="1500" dirty="0"/>
              <a:t> хворобами (</a:t>
            </a:r>
            <a:r>
              <a:rPr lang="ru-RU" sz="1500" dirty="0" err="1"/>
              <a:t>гнилями</a:t>
            </a:r>
            <a:r>
              <a:rPr lang="ru-RU" sz="1500" dirty="0"/>
              <a:t>, росами, </a:t>
            </a:r>
            <a:r>
              <a:rPr lang="ru-RU" sz="1500" dirty="0" err="1"/>
              <a:t>грибковими</a:t>
            </a:r>
            <a:r>
              <a:rPr lang="ru-RU" sz="1500" dirty="0"/>
              <a:t> та </a:t>
            </a:r>
            <a:r>
              <a:rPr lang="ru-RU" sz="1500" dirty="0" err="1"/>
              <a:t>бактеріальними</a:t>
            </a:r>
            <a:r>
              <a:rPr lang="ru-RU" sz="1500" dirty="0"/>
              <a:t> </a:t>
            </a:r>
            <a:r>
              <a:rPr lang="ru-RU" sz="1500" dirty="0" err="1"/>
              <a:t>інфекціями</a:t>
            </a:r>
            <a:r>
              <a:rPr lang="ru-RU" sz="1500" dirty="0"/>
              <a:t>). Тому в </a:t>
            </a:r>
            <a:r>
              <a:rPr lang="ru-RU" sz="1500" dirty="0" err="1"/>
              <a:t>перші</a:t>
            </a:r>
            <a:r>
              <a:rPr lang="ru-RU" sz="1500" dirty="0"/>
              <a:t> роки (5-7 </a:t>
            </a:r>
            <a:r>
              <a:rPr lang="ru-RU" sz="1500" dirty="0" err="1"/>
              <a:t>років</a:t>
            </a:r>
            <a:r>
              <a:rPr lang="ru-RU" sz="1500" dirty="0"/>
              <a:t>) </a:t>
            </a:r>
            <a:r>
              <a:rPr lang="ru-RU" sz="1500" dirty="0" err="1"/>
              <a:t>їм</a:t>
            </a:r>
            <a:r>
              <a:rPr lang="ru-RU" sz="1500" dirty="0"/>
              <a:t> </a:t>
            </a:r>
            <a:r>
              <a:rPr lang="ru-RU" sz="1500" dirty="0" err="1"/>
              <a:t>потрібен</a:t>
            </a:r>
            <a:r>
              <a:rPr lang="ru-RU" sz="1500" dirty="0"/>
              <a:t> </a:t>
            </a:r>
            <a:r>
              <a:rPr lang="ru-RU" sz="1500" dirty="0" err="1"/>
              <a:t>комплексний</a:t>
            </a:r>
            <a:r>
              <a:rPr lang="ru-RU" sz="1500" dirty="0"/>
              <a:t> і </a:t>
            </a:r>
            <a:r>
              <a:rPr lang="ru-RU" sz="1500" dirty="0" err="1"/>
              <a:t>дуже</a:t>
            </a:r>
            <a:r>
              <a:rPr lang="ru-RU" sz="1500" dirty="0"/>
              <a:t> </a:t>
            </a:r>
            <a:r>
              <a:rPr lang="ru-RU" sz="1500" dirty="0" err="1"/>
              <a:t>ретельний</a:t>
            </a:r>
            <a:r>
              <a:rPr lang="ru-RU" sz="1500" dirty="0"/>
              <a:t> догляд.</a:t>
            </a:r>
          </a:p>
          <a:p>
            <a:r>
              <a:rPr lang="ru-RU" sz="1500" dirty="0" err="1"/>
              <a:t>Якщо</a:t>
            </a:r>
            <a:r>
              <a:rPr lang="ru-RU" sz="1500" dirty="0"/>
              <a:t> хвойникам на </a:t>
            </a:r>
            <a:r>
              <a:rPr lang="ru-RU" sz="1500" dirty="0" err="1"/>
              <a:t>дачі</a:t>
            </a:r>
            <a:r>
              <a:rPr lang="ru-RU" sz="1500" dirty="0"/>
              <a:t> </a:t>
            </a:r>
            <a:r>
              <a:rPr lang="ru-RU" sz="1500" dirty="0" err="1"/>
              <a:t>створені</a:t>
            </a:r>
            <a:r>
              <a:rPr lang="ru-RU" sz="1500" dirty="0"/>
              <a:t> </a:t>
            </a:r>
            <a:r>
              <a:rPr lang="ru-RU" sz="1500" dirty="0" err="1"/>
              <a:t>оптимальні</a:t>
            </a:r>
            <a:r>
              <a:rPr lang="ru-RU" sz="1500" dirty="0"/>
              <a:t> </a:t>
            </a:r>
            <a:r>
              <a:rPr lang="ru-RU" sz="1500" dirty="0" err="1"/>
              <a:t>умови</a:t>
            </a:r>
            <a:r>
              <a:rPr lang="ru-RU" sz="1500" dirty="0"/>
              <a:t>, але вони все одно </a:t>
            </a:r>
            <a:r>
              <a:rPr lang="ru-RU" sz="1500" dirty="0" err="1"/>
              <a:t>мають</a:t>
            </a:r>
            <a:r>
              <a:rPr lang="ru-RU" sz="1500" dirty="0"/>
              <a:t> </a:t>
            </a:r>
            <a:r>
              <a:rPr lang="ru-RU" sz="1500" dirty="0" err="1"/>
              <a:t>хворий</a:t>
            </a:r>
            <a:r>
              <a:rPr lang="ru-RU" sz="1500" dirty="0"/>
              <a:t> </a:t>
            </a:r>
            <a:r>
              <a:rPr lang="ru-RU" sz="1500" dirty="0" err="1"/>
              <a:t>вигляд</a:t>
            </a:r>
            <a:r>
              <a:rPr lang="ru-RU" sz="1500" dirty="0"/>
              <a:t> (не </a:t>
            </a:r>
            <a:r>
              <a:rPr lang="ru-RU" sz="1500" dirty="0" err="1"/>
              <a:t>ростуть</a:t>
            </a:r>
            <a:r>
              <a:rPr lang="ru-RU" sz="1500" dirty="0"/>
              <a:t>, сохнуть </a:t>
            </a:r>
            <a:r>
              <a:rPr lang="ru-RU" sz="1500" dirty="0" err="1"/>
              <a:t>окремі</a:t>
            </a:r>
            <a:r>
              <a:rPr lang="ru-RU" sz="1500" dirty="0"/>
              <a:t> </a:t>
            </a:r>
            <a:r>
              <a:rPr lang="ru-RU" sz="1500" dirty="0" err="1"/>
              <a:t>гілки</a:t>
            </a:r>
            <a:r>
              <a:rPr lang="ru-RU" sz="1500" dirty="0"/>
              <a:t> </a:t>
            </a:r>
            <a:r>
              <a:rPr lang="ru-RU" sz="1500" dirty="0" err="1"/>
              <a:t>або</a:t>
            </a:r>
            <a:r>
              <a:rPr lang="ru-RU" sz="1500" dirty="0"/>
              <a:t> </a:t>
            </a:r>
            <a:r>
              <a:rPr lang="ru-RU" sz="1500" dirty="0" err="1"/>
              <a:t>всі</a:t>
            </a:r>
            <a:r>
              <a:rPr lang="ru-RU" sz="1500" dirty="0"/>
              <a:t> деревце і т. д.), </a:t>
            </a:r>
            <a:r>
              <a:rPr lang="ru-RU" sz="1500" dirty="0" err="1"/>
              <a:t>потрібно</a:t>
            </a:r>
            <a:r>
              <a:rPr lang="ru-RU" sz="1500" dirty="0"/>
              <a:t> </a:t>
            </a:r>
            <a:r>
              <a:rPr lang="ru-RU" sz="1500" dirty="0" err="1"/>
              <a:t>відразу</a:t>
            </a:r>
            <a:r>
              <a:rPr lang="ru-RU" sz="1500" dirty="0"/>
              <a:t> </a:t>
            </a:r>
            <a:r>
              <a:rPr lang="ru-RU" sz="1500" dirty="0" err="1"/>
              <a:t>визначити</a:t>
            </a:r>
            <a:r>
              <a:rPr lang="ru-RU" sz="1500" dirty="0"/>
              <a:t> тип </a:t>
            </a:r>
            <a:r>
              <a:rPr lang="ru-RU" sz="1500" dirty="0" err="1"/>
              <a:t>пошкоджень</a:t>
            </a:r>
            <a:r>
              <a:rPr lang="ru-RU" sz="1500" dirty="0"/>
              <a:t>, </a:t>
            </a:r>
            <a:r>
              <a:rPr lang="ru-RU" sz="1500" dirty="0" err="1"/>
              <a:t>які</a:t>
            </a:r>
            <a:r>
              <a:rPr lang="ru-RU" sz="1500" dirty="0"/>
              <a:t> </a:t>
            </a:r>
            <a:r>
              <a:rPr lang="ru-RU" sz="1500" dirty="0" err="1"/>
              <a:t>можна</a:t>
            </a:r>
            <a:r>
              <a:rPr lang="ru-RU" sz="1500" dirty="0"/>
              <a:t> </a:t>
            </a:r>
            <a:r>
              <a:rPr lang="ru-RU" sz="1500" dirty="0" err="1"/>
              <a:t>підрозділити</a:t>
            </a:r>
            <a:r>
              <a:rPr lang="ru-RU" sz="1500" dirty="0"/>
              <a:t> на 2 </a:t>
            </a:r>
            <a:r>
              <a:rPr lang="ru-RU" sz="1500" dirty="0" err="1"/>
              <a:t>групи</a:t>
            </a:r>
            <a:r>
              <a:rPr lang="ru-RU" sz="1500" dirty="0"/>
              <a:t>:</a:t>
            </a:r>
          </a:p>
          <a:p>
            <a:r>
              <a:rPr lang="ru-RU" sz="1500" dirty="0" err="1"/>
              <a:t>неінфекційні</a:t>
            </a:r>
            <a:r>
              <a:rPr lang="ru-RU" sz="1500" dirty="0"/>
              <a:t> причини </a:t>
            </a:r>
            <a:r>
              <a:rPr lang="ru-RU" sz="1500" dirty="0" err="1"/>
              <a:t>захворювання</a:t>
            </a:r>
            <a:r>
              <a:rPr lang="ru-RU" sz="1500" dirty="0"/>
              <a:t>.</a:t>
            </a:r>
          </a:p>
          <a:p>
            <a:r>
              <a:rPr lang="ru-RU" sz="1500" dirty="0" err="1"/>
              <a:t>інфекційні</a:t>
            </a:r>
            <a:r>
              <a:rPr lang="ru-RU" sz="1500" dirty="0"/>
              <a:t> </a:t>
            </a:r>
            <a:r>
              <a:rPr lang="ru-RU" sz="1500" dirty="0" err="1"/>
              <a:t>захворювання</a:t>
            </a:r>
            <a:r>
              <a:rPr lang="ru-RU" sz="1500" dirty="0"/>
              <a:t>.</a:t>
            </a:r>
          </a:p>
        </p:txBody>
      </p:sp>
      <p:pic>
        <p:nvPicPr>
          <p:cNvPr id="3074" name="Picture 2" descr="ÐÑÐ½Ð¾Ð²Ð½Ñ ÑÐ²Ð¾ÑÐ¾Ð±Ð¸ Ð´ÐµÐºÐ¾ÑÐ°ÑÐ¸Ð²Ð½Ð¸Ñ ÑÐ²Ð¾Ð¹Ð½Ð¸Ñ ÑÐ¾ÑÐ»Ð¸Ð½- Ð¥Ð²Ð¾Ð¹Ð½Ñ,ÑÑÑ,ÑÐ¾ÑÐ½Ð°,ÑÐ»ÑÐ²ÐµÑÑ,ÑÐ²Ð¾ÑÐ¾Ð±Ð¸,Ð´ÐµÑÐµÐ²,ÑÐ¾ÑÐ»Ð¸Ð½,Ð»ÑÐºÑÐ²Ð°Ð½Ð½Ñ,ÑÑÑÑ,ÑÐ¾ÑÐ½ÑÑÑ,ÑÐ²Ð¾Ñ,ÑÐ¾ÑÐ¾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3068960"/>
            <a:ext cx="5904656" cy="3607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3480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611560" y="116632"/>
            <a:ext cx="7992888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Неінфекційні</a:t>
            </a:r>
            <a:r>
              <a:rPr lang="ru-RU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ru-RU" sz="20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захворювання</a:t>
            </a:r>
            <a:r>
              <a:rPr lang="ru-RU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ru-RU" sz="20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хвойних</a:t>
            </a:r>
            <a:r>
              <a:rPr lang="ru-RU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ru-RU" sz="20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рослин</a:t>
            </a:r>
            <a:endParaRPr lang="ru-RU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r>
              <a:rPr lang="ru-RU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Причинами </a:t>
            </a:r>
            <a:r>
              <a:rPr lang="ru-RU" sz="20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неінфекційних</a:t>
            </a:r>
            <a:r>
              <a:rPr lang="ru-RU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ru-RU" sz="20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захворювань</a:t>
            </a:r>
            <a:r>
              <a:rPr lang="ru-RU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ru-RU" sz="20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можуть</a:t>
            </a:r>
            <a:r>
              <a:rPr lang="ru-RU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бути </a:t>
            </a:r>
            <a:r>
              <a:rPr lang="ru-RU" sz="20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наступні</a:t>
            </a:r>
            <a:r>
              <a:rPr lang="ru-RU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:</a:t>
            </a:r>
          </a:p>
          <a:p>
            <a:r>
              <a:rPr lang="ru-RU" sz="20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неякісний</a:t>
            </a:r>
            <a:r>
              <a:rPr lang="ru-RU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ru-RU" sz="20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посадковий</a:t>
            </a:r>
            <a:r>
              <a:rPr lang="ru-RU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ru-RU" sz="20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матеріал</a:t>
            </a:r>
            <a:r>
              <a:rPr lang="ru-RU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,</a:t>
            </a:r>
          </a:p>
          <a:p>
            <a:r>
              <a:rPr lang="ru-RU" sz="20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механічні</a:t>
            </a:r>
            <a:r>
              <a:rPr lang="ru-RU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ru-RU" sz="20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травми</a:t>
            </a:r>
            <a:r>
              <a:rPr lang="ru-RU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ru-RU" sz="20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саджанця</a:t>
            </a:r>
            <a:r>
              <a:rPr lang="ru-RU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,</a:t>
            </a:r>
          </a:p>
          <a:p>
            <a:r>
              <a:rPr lang="ru-RU" sz="20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нерозвинена</a:t>
            </a:r>
            <a:r>
              <a:rPr lang="ru-RU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ru-RU" sz="20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коренева</a:t>
            </a:r>
            <a:r>
              <a:rPr lang="ru-RU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система,</a:t>
            </a:r>
          </a:p>
          <a:p>
            <a:r>
              <a:rPr lang="ru-RU" sz="20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недолік</a:t>
            </a:r>
            <a:r>
              <a:rPr lang="ru-RU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ru-RU" sz="20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певних</a:t>
            </a:r>
            <a:r>
              <a:rPr lang="ru-RU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ru-RU" sz="20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поживних</a:t>
            </a:r>
            <a:r>
              <a:rPr lang="ru-RU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ru-RU" sz="20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речовин</a:t>
            </a:r>
            <a:r>
              <a:rPr lang="ru-RU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,</a:t>
            </a:r>
          </a:p>
          <a:p>
            <a:r>
              <a:rPr lang="ru-RU" sz="20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сонячний</a:t>
            </a:r>
            <a:r>
              <a:rPr lang="ru-RU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ru-RU" sz="20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опік</a:t>
            </a:r>
            <a:r>
              <a:rPr lang="ru-RU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ru-RU" sz="20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весняним</a:t>
            </a:r>
            <a:r>
              <a:rPr lang="ru-RU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ru-RU" sz="20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сонцем</a:t>
            </a:r>
            <a:r>
              <a:rPr lang="ru-RU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, коли </a:t>
            </a:r>
            <a:r>
              <a:rPr lang="ru-RU" sz="20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коріння</a:t>
            </a:r>
            <a:r>
              <a:rPr lang="ru-RU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ru-RU" sz="20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ще</a:t>
            </a:r>
            <a:r>
              <a:rPr lang="ru-RU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не </a:t>
            </a:r>
            <a:r>
              <a:rPr lang="ru-RU" sz="20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функціонують</a:t>
            </a:r>
            <a:r>
              <a:rPr lang="ru-RU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у холодному </a:t>
            </a:r>
            <a:r>
              <a:rPr lang="ru-RU" sz="20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ґрунті</a:t>
            </a:r>
            <a:r>
              <a:rPr lang="ru-RU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,</a:t>
            </a:r>
          </a:p>
          <a:p>
            <a:r>
              <a:rPr lang="ru-RU" sz="20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весняні</a:t>
            </a:r>
            <a:r>
              <a:rPr lang="ru-RU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заморозки, </a:t>
            </a:r>
            <a:r>
              <a:rPr lang="ru-RU" sz="20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викликають</a:t>
            </a:r>
            <a:r>
              <a:rPr lang="ru-RU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ru-RU" sz="20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розтріскування</a:t>
            </a:r>
            <a:r>
              <a:rPr lang="ru-RU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та </a:t>
            </a:r>
            <a:r>
              <a:rPr lang="ru-RU" sz="20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відмирання</a:t>
            </a:r>
            <a:r>
              <a:rPr lang="ru-RU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кори,</a:t>
            </a:r>
          </a:p>
          <a:p>
            <a:r>
              <a:rPr lang="ru-RU" sz="20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надмірне</a:t>
            </a:r>
            <a:r>
              <a:rPr lang="ru-RU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ru-RU" sz="20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зволоження</a:t>
            </a:r>
            <a:r>
              <a:rPr lang="ru-RU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(</a:t>
            </a:r>
            <a:r>
              <a:rPr lang="ru-RU" sz="20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навіть</a:t>
            </a:r>
            <a:r>
              <a:rPr lang="ru-RU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ru-RU" sz="20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застій</a:t>
            </a:r>
            <a:r>
              <a:rPr lang="ru-RU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води) </a:t>
            </a:r>
            <a:r>
              <a:rPr lang="ru-RU" sz="20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кореневої</a:t>
            </a:r>
            <a:r>
              <a:rPr lang="ru-RU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ru-RU" sz="20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системи</a:t>
            </a:r>
            <a:r>
              <a:rPr lang="ru-RU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та </a:t>
            </a:r>
            <a:r>
              <a:rPr lang="ru-RU" sz="20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інші</a:t>
            </a:r>
            <a:r>
              <a:rPr lang="ru-RU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.</a:t>
            </a:r>
          </a:p>
          <a:p>
            <a:r>
              <a:rPr lang="ru-RU" sz="20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Цей</a:t>
            </a:r>
            <a:r>
              <a:rPr lang="ru-RU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тип «</a:t>
            </a:r>
            <a:r>
              <a:rPr lang="ru-RU" sz="20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захворювань</a:t>
            </a:r>
            <a:r>
              <a:rPr lang="ru-RU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» не </a:t>
            </a:r>
            <a:r>
              <a:rPr lang="ru-RU" sz="20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передається</a:t>
            </a:r>
            <a:r>
              <a:rPr lang="ru-RU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ru-RU" sz="20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іншим</a:t>
            </a:r>
            <a:r>
              <a:rPr lang="ru-RU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ru-RU" sz="20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саджанцям</a:t>
            </a:r>
            <a:r>
              <a:rPr lang="ru-RU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і </a:t>
            </a:r>
            <a:r>
              <a:rPr lang="ru-RU" sz="20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його</a:t>
            </a:r>
            <a:r>
              <a:rPr lang="ru-RU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ru-RU" sz="20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можна</a:t>
            </a:r>
            <a:r>
              <a:rPr lang="ru-RU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ru-RU" sz="20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виправити</a:t>
            </a:r>
            <a:r>
              <a:rPr lang="ru-RU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в </a:t>
            </a:r>
            <a:r>
              <a:rPr lang="ru-RU" sz="20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процесі</a:t>
            </a:r>
            <a:r>
              <a:rPr lang="ru-RU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догляду за </a:t>
            </a:r>
            <a:r>
              <a:rPr lang="ru-RU" sz="20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рослинами</a:t>
            </a:r>
            <a:r>
              <a:rPr lang="ru-RU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. </a:t>
            </a:r>
            <a:r>
              <a:rPr lang="ru-RU" sz="20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Після</a:t>
            </a:r>
            <a:r>
              <a:rPr lang="ru-RU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ru-RU" sz="20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всіх</a:t>
            </a:r>
            <a:r>
              <a:rPr lang="ru-RU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процедур </a:t>
            </a:r>
            <a:r>
              <a:rPr lang="ru-RU" sz="20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такі</a:t>
            </a:r>
            <a:r>
              <a:rPr lang="ru-RU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ru-RU" sz="20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саджанці</a:t>
            </a:r>
            <a:r>
              <a:rPr lang="ru-RU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і </a:t>
            </a:r>
            <a:r>
              <a:rPr lang="ru-RU" sz="20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дорослі</a:t>
            </a:r>
            <a:r>
              <a:rPr lang="ru-RU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ru-RU" sz="20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рослини</a:t>
            </a:r>
            <a:r>
              <a:rPr lang="ru-RU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ru-RU" sz="20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корисно</a:t>
            </a:r>
            <a:r>
              <a:rPr lang="ru-RU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ru-RU" sz="20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обробити</a:t>
            </a:r>
            <a:r>
              <a:rPr lang="ru-RU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ru-RU" sz="20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біологічними</a:t>
            </a:r>
            <a:r>
              <a:rPr lang="ru-RU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препаратами. При </a:t>
            </a:r>
            <a:r>
              <a:rPr lang="ru-RU" sz="20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цьому</a:t>
            </a:r>
            <a:r>
              <a:rPr lang="ru-RU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ru-RU" sz="20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підвищиться</a:t>
            </a:r>
            <a:r>
              <a:rPr lang="ru-RU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ru-RU" sz="20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стійкість</a:t>
            </a:r>
            <a:r>
              <a:rPr lang="ru-RU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ru-RU" sz="20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рослин</a:t>
            </a:r>
            <a:r>
              <a:rPr lang="ru-RU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до </a:t>
            </a:r>
            <a:r>
              <a:rPr lang="ru-RU" sz="20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несприятливих</a:t>
            </a:r>
            <a:r>
              <a:rPr lang="ru-RU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ru-RU" sz="20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факторів</a:t>
            </a:r>
            <a:r>
              <a:rPr lang="ru-RU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ru-RU" sz="20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навколишнього</a:t>
            </a:r>
            <a:r>
              <a:rPr lang="ru-RU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ru-RU" sz="20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середовища</a:t>
            </a:r>
            <a:r>
              <a:rPr lang="ru-RU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і </a:t>
            </a:r>
            <a:r>
              <a:rPr lang="ru-RU" sz="20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погрішностей</a:t>
            </a:r>
            <a:r>
              <a:rPr lang="ru-RU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у </a:t>
            </a:r>
            <a:r>
              <a:rPr lang="ru-RU" sz="20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догляді</a:t>
            </a:r>
            <a:r>
              <a:rPr lang="ru-RU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. З </a:t>
            </a:r>
            <a:r>
              <a:rPr lang="ru-RU" sz="20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препаратів</a:t>
            </a:r>
            <a:r>
              <a:rPr lang="ru-RU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ru-RU" sz="20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можна</a:t>
            </a:r>
            <a:r>
              <a:rPr lang="ru-RU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ru-RU" sz="20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рекомендувати</a:t>
            </a:r>
            <a:r>
              <a:rPr lang="ru-RU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ru-RU" sz="20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корневін</a:t>
            </a:r>
            <a:r>
              <a:rPr lang="ru-RU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, супер </a:t>
            </a:r>
            <a:r>
              <a:rPr lang="ru-RU" sz="20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гумісол</a:t>
            </a:r>
            <a:r>
              <a:rPr lang="ru-RU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, циркон, </a:t>
            </a:r>
            <a:r>
              <a:rPr lang="ru-RU" sz="20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імунодефіцит</a:t>
            </a:r>
            <a:r>
              <a:rPr lang="ru-RU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, </a:t>
            </a:r>
            <a:r>
              <a:rPr lang="ru-RU" sz="20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силиплант</a:t>
            </a:r>
            <a:r>
              <a:rPr lang="ru-RU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та </a:t>
            </a:r>
            <a:r>
              <a:rPr lang="ru-RU" sz="20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інші</a:t>
            </a:r>
            <a:r>
              <a:rPr lang="ru-RU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ru-RU" sz="20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сучасні</a:t>
            </a:r>
            <a:r>
              <a:rPr lang="ru-RU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ru-RU" sz="20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безпечні</a:t>
            </a:r>
            <a:r>
              <a:rPr lang="ru-RU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для </a:t>
            </a:r>
            <a:r>
              <a:rPr lang="ru-RU" sz="20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здоров'я</a:t>
            </a:r>
            <a:r>
              <a:rPr lang="ru-RU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ru-RU" sz="20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людини</a:t>
            </a:r>
            <a:r>
              <a:rPr lang="ru-RU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і </a:t>
            </a:r>
            <a:r>
              <a:rPr lang="ru-RU" sz="20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тварин</a:t>
            </a:r>
            <a:r>
              <a:rPr lang="ru-RU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ru-RU" sz="20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біологічно</a:t>
            </a:r>
            <a:r>
              <a:rPr lang="ru-RU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ru-RU" sz="20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активні</a:t>
            </a:r>
            <a:r>
              <a:rPr lang="ru-RU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ru-RU" sz="20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препарати</a:t>
            </a:r>
            <a:r>
              <a:rPr lang="ru-RU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3369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07504" y="230351"/>
            <a:ext cx="864096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PT Sans"/>
              </a:rPr>
              <a:t>Інфекційні</a:t>
            </a:r>
            <a:r>
              <a:rPr lang="ru-RU" sz="1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PT Sans"/>
              </a:rPr>
              <a:t> </a:t>
            </a:r>
            <a:r>
              <a:rPr lang="ru-RU" sz="16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PT Sans"/>
              </a:rPr>
              <a:t>захворювання</a:t>
            </a:r>
            <a:r>
              <a:rPr lang="ru-RU" sz="1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PT Sans"/>
              </a:rPr>
              <a:t> </a:t>
            </a:r>
            <a:r>
              <a:rPr lang="ru-RU" sz="16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PT Sans"/>
              </a:rPr>
              <a:t>хвойних</a:t>
            </a:r>
            <a:r>
              <a:rPr lang="ru-RU" sz="1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PT Sans"/>
              </a:rPr>
              <a:t> </a:t>
            </a:r>
            <a:r>
              <a:rPr lang="ru-RU" sz="16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PT Sans"/>
              </a:rPr>
              <a:t>рослин</a:t>
            </a:r>
            <a:endParaRPr lang="ru-RU" sz="1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PT Sans"/>
            </a:endParaRPr>
          </a:p>
          <a:p>
            <a:r>
              <a:rPr lang="ru-RU" sz="16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PT Sans"/>
              </a:rPr>
              <a:t>Інфекційними</a:t>
            </a:r>
            <a:r>
              <a:rPr lang="ru-RU" sz="1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PT Sans"/>
              </a:rPr>
              <a:t> </a:t>
            </a:r>
            <a:r>
              <a:rPr lang="ru-RU" sz="16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PT Sans"/>
              </a:rPr>
              <a:t>вважаються</a:t>
            </a:r>
            <a:r>
              <a:rPr lang="ru-RU" sz="1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PT Sans"/>
              </a:rPr>
              <a:t> </a:t>
            </a:r>
            <a:r>
              <a:rPr lang="ru-RU" sz="16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PT Sans"/>
              </a:rPr>
              <a:t>захворювання</a:t>
            </a:r>
            <a:r>
              <a:rPr lang="ru-RU" sz="1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PT Sans"/>
              </a:rPr>
              <a:t>, </a:t>
            </a:r>
            <a:r>
              <a:rPr lang="ru-RU" sz="16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PT Sans"/>
              </a:rPr>
              <a:t>які</a:t>
            </a:r>
            <a:r>
              <a:rPr lang="ru-RU" sz="1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PT Sans"/>
              </a:rPr>
              <a:t> </a:t>
            </a:r>
            <a:r>
              <a:rPr lang="ru-RU" sz="16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PT Sans"/>
              </a:rPr>
              <a:t>можуть</a:t>
            </a:r>
            <a:r>
              <a:rPr lang="ru-RU" sz="1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PT Sans"/>
              </a:rPr>
              <a:t> </a:t>
            </a:r>
            <a:r>
              <a:rPr lang="ru-RU" sz="16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PT Sans"/>
              </a:rPr>
              <a:t>природним</a:t>
            </a:r>
            <a:r>
              <a:rPr lang="ru-RU" sz="1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PT Sans"/>
              </a:rPr>
              <a:t> </a:t>
            </a:r>
            <a:r>
              <a:rPr lang="ru-RU" sz="16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PT Sans"/>
              </a:rPr>
              <a:t>або</a:t>
            </a:r>
            <a:r>
              <a:rPr lang="ru-RU" sz="1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PT Sans"/>
              </a:rPr>
              <a:t> </a:t>
            </a:r>
            <a:r>
              <a:rPr lang="ru-RU" sz="16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PT Sans"/>
              </a:rPr>
              <a:t>штучним</a:t>
            </a:r>
            <a:r>
              <a:rPr lang="ru-RU" sz="1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PT Sans"/>
              </a:rPr>
              <a:t> шляхом </a:t>
            </a:r>
            <a:r>
              <a:rPr lang="ru-RU" sz="16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PT Sans"/>
              </a:rPr>
              <a:t>передаватися</a:t>
            </a:r>
            <a:r>
              <a:rPr lang="ru-RU" sz="1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PT Sans"/>
              </a:rPr>
              <a:t> </a:t>
            </a:r>
            <a:r>
              <a:rPr lang="ru-RU" sz="16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PT Sans"/>
              </a:rPr>
              <a:t>іншим</a:t>
            </a:r>
            <a:r>
              <a:rPr lang="ru-RU" sz="1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PT Sans"/>
              </a:rPr>
              <a:t> </a:t>
            </a:r>
            <a:r>
              <a:rPr lang="ru-RU" sz="16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PT Sans"/>
              </a:rPr>
              <a:t>рослинам</a:t>
            </a:r>
            <a:r>
              <a:rPr lang="ru-RU" sz="1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PT Sans"/>
              </a:rPr>
              <a:t>. До таких </a:t>
            </a:r>
            <a:r>
              <a:rPr lang="ru-RU" sz="16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PT Sans"/>
              </a:rPr>
              <a:t>захворювань</a:t>
            </a:r>
            <a:r>
              <a:rPr lang="ru-RU" sz="1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PT Sans"/>
              </a:rPr>
              <a:t> належать </a:t>
            </a:r>
            <a:r>
              <a:rPr lang="ru-RU" sz="16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PT Sans"/>
              </a:rPr>
              <a:t>почвообитающие</a:t>
            </a:r>
            <a:r>
              <a:rPr lang="ru-RU" sz="1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PT Sans"/>
              </a:rPr>
              <a:t> </a:t>
            </a:r>
            <a:r>
              <a:rPr lang="ru-RU" sz="16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PT Sans"/>
              </a:rPr>
              <a:t>грибні</a:t>
            </a:r>
            <a:r>
              <a:rPr lang="ru-RU" sz="1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PT Sans"/>
              </a:rPr>
              <a:t> та </a:t>
            </a:r>
            <a:r>
              <a:rPr lang="ru-RU" sz="16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PT Sans"/>
              </a:rPr>
              <a:t>бактеріальні</a:t>
            </a:r>
            <a:r>
              <a:rPr lang="ru-RU" sz="1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PT Sans"/>
              </a:rPr>
              <a:t> </a:t>
            </a:r>
            <a:r>
              <a:rPr lang="ru-RU" sz="16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PT Sans"/>
              </a:rPr>
              <a:t>хвороби</a:t>
            </a:r>
            <a:r>
              <a:rPr lang="ru-RU" sz="1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PT Sans"/>
              </a:rPr>
              <a:t> (</a:t>
            </a:r>
            <a:r>
              <a:rPr lang="ru-RU" sz="16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PT Sans"/>
              </a:rPr>
              <a:t>фузариозные</a:t>
            </a:r>
            <a:r>
              <a:rPr lang="ru-RU" sz="1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PT Sans"/>
              </a:rPr>
              <a:t> і </a:t>
            </a:r>
            <a:r>
              <a:rPr lang="ru-RU" sz="16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PT Sans"/>
              </a:rPr>
              <a:t>кореневі</a:t>
            </a:r>
            <a:r>
              <a:rPr lang="ru-RU" sz="1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PT Sans"/>
              </a:rPr>
              <a:t> </a:t>
            </a:r>
            <a:r>
              <a:rPr lang="ru-RU" sz="16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PT Sans"/>
              </a:rPr>
              <a:t>гнилі</a:t>
            </a:r>
            <a:r>
              <a:rPr lang="ru-RU" sz="1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PT Sans"/>
              </a:rPr>
              <a:t>, </a:t>
            </a:r>
            <a:r>
              <a:rPr lang="ru-RU" sz="16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PT Sans"/>
              </a:rPr>
              <a:t>альтернаріоз</a:t>
            </a:r>
            <a:r>
              <a:rPr lang="ru-RU" sz="1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PT Sans"/>
              </a:rPr>
              <a:t>, </a:t>
            </a:r>
            <a:r>
              <a:rPr lang="ru-RU" sz="16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PT Sans"/>
              </a:rPr>
              <a:t>цвіль</a:t>
            </a:r>
            <a:r>
              <a:rPr lang="ru-RU" sz="1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PT Sans"/>
              </a:rPr>
              <a:t>, </a:t>
            </a:r>
            <a:r>
              <a:rPr lang="ru-RU" sz="16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PT Sans"/>
              </a:rPr>
              <a:t>інфекційне</a:t>
            </a:r>
            <a:r>
              <a:rPr lang="ru-RU" sz="1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PT Sans"/>
              </a:rPr>
              <a:t> </a:t>
            </a:r>
            <a:r>
              <a:rPr lang="ru-RU" sz="16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PT Sans"/>
              </a:rPr>
              <a:t>всихання</a:t>
            </a:r>
            <a:r>
              <a:rPr lang="ru-RU" sz="1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PT Sans"/>
              </a:rPr>
              <a:t> </a:t>
            </a:r>
            <a:r>
              <a:rPr lang="ru-RU" sz="16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PT Sans"/>
              </a:rPr>
              <a:t>гілок</a:t>
            </a:r>
            <a:r>
              <a:rPr lang="ru-RU" sz="1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PT Sans"/>
              </a:rPr>
              <a:t>, </a:t>
            </a:r>
            <a:r>
              <a:rPr lang="ru-RU" sz="16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PT Sans"/>
              </a:rPr>
              <a:t>іржа</a:t>
            </a:r>
            <a:r>
              <a:rPr lang="ru-RU" sz="1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PT Sans"/>
              </a:rPr>
              <a:t>, рак та </a:t>
            </a:r>
            <a:r>
              <a:rPr lang="ru-RU" sz="16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PT Sans"/>
              </a:rPr>
              <a:t>інші</a:t>
            </a:r>
            <a:r>
              <a:rPr lang="ru-RU" sz="1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PT Sans"/>
              </a:rPr>
              <a:t>). </a:t>
            </a:r>
            <a:r>
              <a:rPr lang="ru-RU" sz="16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PT Sans"/>
              </a:rPr>
              <a:t>Вищеперелічені</a:t>
            </a:r>
            <a:r>
              <a:rPr lang="ru-RU" sz="1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PT Sans"/>
              </a:rPr>
              <a:t> </a:t>
            </a:r>
            <a:r>
              <a:rPr lang="ru-RU" sz="16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PT Sans"/>
              </a:rPr>
              <a:t>захворювання</a:t>
            </a:r>
            <a:r>
              <a:rPr lang="ru-RU" sz="1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PT Sans"/>
              </a:rPr>
              <a:t>, </a:t>
            </a:r>
            <a:r>
              <a:rPr lang="ru-RU" sz="16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PT Sans"/>
              </a:rPr>
              <a:t>властиві</a:t>
            </a:r>
            <a:r>
              <a:rPr lang="ru-RU" sz="1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PT Sans"/>
              </a:rPr>
              <a:t> </a:t>
            </a:r>
            <a:r>
              <a:rPr lang="ru-RU" sz="16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PT Sans"/>
              </a:rPr>
              <a:t>плодовим</a:t>
            </a:r>
            <a:r>
              <a:rPr lang="ru-RU" sz="1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PT Sans"/>
              </a:rPr>
              <a:t> і </a:t>
            </a:r>
            <a:r>
              <a:rPr lang="ru-RU" sz="16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PT Sans"/>
              </a:rPr>
              <a:t>іншим</a:t>
            </a:r>
            <a:r>
              <a:rPr lang="ru-RU" sz="1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PT Sans"/>
              </a:rPr>
              <a:t> широколиственным культурам і </a:t>
            </a:r>
            <a:r>
              <a:rPr lang="ru-RU" sz="16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PT Sans"/>
              </a:rPr>
              <a:t>можуть</a:t>
            </a:r>
            <a:r>
              <a:rPr lang="ru-RU" sz="1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PT Sans"/>
              </a:rPr>
              <a:t> </a:t>
            </a:r>
            <a:r>
              <a:rPr lang="ru-RU" sz="16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PT Sans"/>
              </a:rPr>
              <a:t>вражати</a:t>
            </a:r>
            <a:r>
              <a:rPr lang="ru-RU" sz="1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PT Sans"/>
              </a:rPr>
              <a:t> хвойники. Але у </a:t>
            </a:r>
            <a:r>
              <a:rPr lang="ru-RU" sz="16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PT Sans"/>
              </a:rPr>
              <a:t>хвойних</a:t>
            </a:r>
            <a:r>
              <a:rPr lang="ru-RU" sz="1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PT Sans"/>
              </a:rPr>
              <a:t> є </a:t>
            </a:r>
            <a:r>
              <a:rPr lang="ru-RU" sz="16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PT Sans"/>
              </a:rPr>
              <a:t>захворювання</a:t>
            </a:r>
            <a:r>
              <a:rPr lang="ru-RU" sz="1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PT Sans"/>
              </a:rPr>
              <a:t>, </a:t>
            </a:r>
            <a:r>
              <a:rPr lang="ru-RU" sz="16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PT Sans"/>
              </a:rPr>
              <a:t>властиві</a:t>
            </a:r>
            <a:r>
              <a:rPr lang="ru-RU" sz="1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PT Sans"/>
              </a:rPr>
              <a:t> </a:t>
            </a:r>
            <a:r>
              <a:rPr lang="ru-RU" sz="16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PT Sans"/>
              </a:rPr>
              <a:t>тільки</a:t>
            </a:r>
            <a:r>
              <a:rPr lang="ru-RU" sz="1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PT Sans"/>
              </a:rPr>
              <a:t> для </a:t>
            </a:r>
            <a:r>
              <a:rPr lang="ru-RU" sz="16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PT Sans"/>
              </a:rPr>
              <a:t>цього</a:t>
            </a:r>
            <a:r>
              <a:rPr lang="ru-RU" sz="1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PT Sans"/>
              </a:rPr>
              <a:t> типу </a:t>
            </a:r>
            <a:r>
              <a:rPr lang="ru-RU" sz="16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PT Sans"/>
              </a:rPr>
              <a:t>рослинності</a:t>
            </a:r>
            <a:r>
              <a:rPr lang="ru-RU" sz="1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PT Sans"/>
              </a:rPr>
              <a:t>. </a:t>
            </a:r>
            <a:r>
              <a:rPr lang="ru-RU" sz="16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PT Sans"/>
              </a:rPr>
              <a:t>Це</a:t>
            </a:r>
            <a:r>
              <a:rPr lang="ru-RU" sz="1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PT Sans"/>
              </a:rPr>
              <a:t> </a:t>
            </a:r>
            <a:r>
              <a:rPr lang="ru-RU" sz="16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PT Sans"/>
              </a:rPr>
              <a:t>шютт</a:t>
            </a:r>
            <a:r>
              <a:rPr lang="ru-RU" sz="1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PT Sans"/>
              </a:rPr>
              <a:t> (буре, </a:t>
            </a:r>
            <a:r>
              <a:rPr lang="ru-RU" sz="16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PT Sans"/>
              </a:rPr>
              <a:t>сніжне</a:t>
            </a:r>
            <a:r>
              <a:rPr lang="ru-RU" sz="1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PT Sans"/>
              </a:rPr>
              <a:t>, </a:t>
            </a:r>
            <a:r>
              <a:rPr lang="ru-RU" sz="16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PT Sans"/>
              </a:rPr>
              <a:t>справжнє</a:t>
            </a:r>
            <a:r>
              <a:rPr lang="ru-RU" sz="1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PT Sans"/>
              </a:rPr>
              <a:t>). </a:t>
            </a:r>
            <a:r>
              <a:rPr lang="ru-RU" sz="16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PT Sans"/>
              </a:rPr>
              <a:t>Збудником</a:t>
            </a:r>
            <a:r>
              <a:rPr lang="ru-RU" sz="1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PT Sans"/>
              </a:rPr>
              <a:t> </a:t>
            </a:r>
            <a:r>
              <a:rPr lang="ru-RU" sz="16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PT Sans"/>
              </a:rPr>
              <a:t>хвороби</a:t>
            </a:r>
            <a:r>
              <a:rPr lang="ru-RU" sz="1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PT Sans"/>
              </a:rPr>
              <a:t> є </a:t>
            </a:r>
            <a:r>
              <a:rPr lang="ru-RU" sz="16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PT Sans"/>
              </a:rPr>
              <a:t>деякі</a:t>
            </a:r>
            <a:r>
              <a:rPr lang="ru-RU" sz="1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PT Sans"/>
              </a:rPr>
              <a:t> </a:t>
            </a:r>
            <a:r>
              <a:rPr lang="ru-RU" sz="16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PT Sans"/>
              </a:rPr>
              <a:t>види</a:t>
            </a:r>
            <a:r>
              <a:rPr lang="ru-RU" sz="1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PT Sans"/>
              </a:rPr>
              <a:t> </a:t>
            </a:r>
            <a:r>
              <a:rPr lang="ru-RU" sz="16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PT Sans"/>
              </a:rPr>
              <a:t>грибів-аскоміцетів</a:t>
            </a:r>
            <a:r>
              <a:rPr lang="ru-RU" sz="1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PT Sans"/>
              </a:rPr>
              <a:t>, </a:t>
            </a:r>
            <a:r>
              <a:rPr lang="ru-RU" sz="16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PT Sans"/>
              </a:rPr>
              <a:t>впроваджувані</a:t>
            </a:r>
            <a:r>
              <a:rPr lang="ru-RU" sz="1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PT Sans"/>
              </a:rPr>
              <a:t> в деревину </a:t>
            </a:r>
            <a:r>
              <a:rPr lang="ru-RU" sz="16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PT Sans"/>
              </a:rPr>
              <a:t>хвойних</a:t>
            </a:r>
            <a:r>
              <a:rPr lang="ru-RU" sz="1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PT Sans"/>
              </a:rPr>
              <a:t> і </a:t>
            </a:r>
            <a:r>
              <a:rPr lang="ru-RU" sz="16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PT Sans"/>
              </a:rPr>
              <a:t>викликають</a:t>
            </a:r>
            <a:r>
              <a:rPr lang="ru-RU" sz="1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PT Sans"/>
              </a:rPr>
              <a:t> </a:t>
            </a:r>
            <a:r>
              <a:rPr lang="ru-RU" sz="16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PT Sans"/>
              </a:rPr>
              <a:t>загибель</a:t>
            </a:r>
            <a:r>
              <a:rPr lang="ru-RU" sz="1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PT Sans"/>
              </a:rPr>
              <a:t> </a:t>
            </a:r>
            <a:r>
              <a:rPr lang="ru-RU" sz="16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PT Sans"/>
              </a:rPr>
              <a:t>рослин</a:t>
            </a:r>
            <a:r>
              <a:rPr lang="ru-RU" sz="1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PT Sans"/>
              </a:rPr>
              <a:t>.</a:t>
            </a:r>
            <a:endParaRPr lang="ru-RU" sz="1600" i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PT Sans"/>
            </a:endParaRPr>
          </a:p>
        </p:txBody>
      </p:sp>
      <p:pic>
        <p:nvPicPr>
          <p:cNvPr id="4098" name="Picture 2" descr="ÐÑÐ½Ð¾Ð²Ð½Ñ ÑÐ²Ð¾ÑÐ¾Ð±Ð¸ Ð´ÐµÐºÐ¾ÑÐ°ÑÐ¸Ð²Ð½Ð¸Ñ ÑÐ²Ð¾Ð¹Ð½Ð¸Ñ ÑÐ¾ÑÐ»Ð¸Ð½- Ð¥Ð²Ð¾Ð¹Ð½Ñ,ÑÑÑ,ÑÐ¾ÑÐ½Ð°,ÑÐ»ÑÐ²ÐµÑÑ,ÑÐ²Ð¾ÑÐ¾Ð±Ð¸,Ð´ÐµÑÐµÐ²,ÑÐ¾ÑÐ»Ð¸Ð½,Ð»ÑÐºÑÐ²Ð°Ð½Ð½Ñ,ÑÑÑÑ,ÑÐ¾ÑÐ½ÑÑÑ,ÑÐ²Ð¾Ñ,ÑÐ¾ÑÐ¾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538675"/>
            <a:ext cx="7272808" cy="4047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7528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981133" y="116632"/>
            <a:ext cx="5911347" cy="590931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ru-RU" sz="1400" b="1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Шютт</a:t>
            </a:r>
            <a:r>
              <a:rPr lang="ru-RU" sz="1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буре, </a:t>
            </a:r>
            <a:r>
              <a:rPr lang="ru-RU" sz="1400" b="1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сніжне</a:t>
            </a:r>
            <a:r>
              <a:rPr lang="ru-RU" sz="1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, </a:t>
            </a:r>
            <a:r>
              <a:rPr lang="ru-RU" sz="1400" b="1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справжнє</a:t>
            </a:r>
            <a:endParaRPr lang="ru-RU" sz="1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r>
              <a:rPr lang="ru-RU" sz="14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Шютт</a:t>
            </a:r>
            <a:r>
              <a:rPr lang="ru-RU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ru-RU" sz="14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вражає</a:t>
            </a:r>
            <a:r>
              <a:rPr lang="ru-RU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з </a:t>
            </a:r>
            <a:r>
              <a:rPr lang="ru-RU" sz="14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хвойних</a:t>
            </a:r>
            <a:r>
              <a:rPr lang="ru-RU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, </a:t>
            </a:r>
            <a:r>
              <a:rPr lang="ru-RU" sz="14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ялиці</a:t>
            </a:r>
            <a:r>
              <a:rPr lang="ru-RU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, сосни, </a:t>
            </a:r>
            <a:r>
              <a:rPr lang="ru-RU" sz="14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ялиці</a:t>
            </a:r>
            <a:r>
              <a:rPr lang="ru-RU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, </a:t>
            </a:r>
            <a:r>
              <a:rPr lang="ru-RU" sz="14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їли</a:t>
            </a:r>
            <a:r>
              <a:rPr lang="ru-RU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, </a:t>
            </a:r>
            <a:r>
              <a:rPr lang="ru-RU" sz="14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кедри</a:t>
            </a:r>
            <a:r>
              <a:rPr lang="ru-RU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, </a:t>
            </a:r>
            <a:r>
              <a:rPr lang="ru-RU" sz="14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кипарисовик</a:t>
            </a:r>
            <a:r>
              <a:rPr lang="ru-RU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, </a:t>
            </a:r>
            <a:r>
              <a:rPr lang="ru-RU" sz="14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туї</a:t>
            </a:r>
            <a:r>
              <a:rPr lang="ru-RU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.</a:t>
            </a:r>
          </a:p>
          <a:p>
            <a:r>
              <a:rPr lang="ru-RU" sz="1400" b="1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Розвиток</a:t>
            </a:r>
            <a:r>
              <a:rPr lang="ru-RU" sz="1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ru-RU" sz="1400" b="1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хвороби</a:t>
            </a:r>
            <a:endParaRPr lang="ru-RU" sz="1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r>
              <a:rPr lang="ru-RU" sz="14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Міцелій</a:t>
            </a:r>
            <a:r>
              <a:rPr lang="ru-RU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грибка бурого </a:t>
            </a:r>
            <a:r>
              <a:rPr lang="ru-RU" sz="14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шютт</a:t>
            </a:r>
            <a:r>
              <a:rPr lang="ru-RU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ru-RU" sz="14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розвивається</a:t>
            </a:r>
            <a:r>
              <a:rPr lang="ru-RU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ru-RU" sz="14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під</a:t>
            </a:r>
            <a:r>
              <a:rPr lang="ru-RU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ru-RU" sz="14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снігом</a:t>
            </a:r>
            <a:r>
              <a:rPr lang="ru-RU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при </a:t>
            </a:r>
            <a:r>
              <a:rPr lang="ru-RU" sz="14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температурі</a:t>
            </a:r>
            <a:r>
              <a:rPr lang="ru-RU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+0,5*С і </a:t>
            </a:r>
            <a:r>
              <a:rPr lang="ru-RU" sz="14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вище</a:t>
            </a:r>
            <a:r>
              <a:rPr lang="ru-RU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. </a:t>
            </a:r>
            <a:r>
              <a:rPr lang="ru-RU" sz="14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Після</a:t>
            </a:r>
            <a:r>
              <a:rPr lang="ru-RU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ru-RU" sz="14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сходження</a:t>
            </a:r>
            <a:r>
              <a:rPr lang="ru-RU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ru-RU" sz="14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снігу</a:t>
            </a:r>
            <a:r>
              <a:rPr lang="ru-RU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на </a:t>
            </a:r>
            <a:r>
              <a:rPr lang="ru-RU" sz="14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хвойних</a:t>
            </a:r>
            <a:r>
              <a:rPr lang="ru-RU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деревах видно бура, </a:t>
            </a:r>
            <a:r>
              <a:rPr lang="ru-RU" sz="14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уражена</a:t>
            </a:r>
            <a:r>
              <a:rPr lang="ru-RU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хворобою хвоя. На </a:t>
            </a:r>
            <a:r>
              <a:rPr lang="ru-RU" sz="14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хворий</a:t>
            </a:r>
            <a:r>
              <a:rPr lang="ru-RU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ru-RU" sz="14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хвої</a:t>
            </a:r>
            <a:r>
              <a:rPr lang="ru-RU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добре </a:t>
            </a:r>
            <a:r>
              <a:rPr lang="ru-RU" sz="14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помітний</a:t>
            </a:r>
            <a:r>
              <a:rPr lang="ru-RU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ru-RU" sz="14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чорно-сірий</a:t>
            </a:r>
            <a:r>
              <a:rPr lang="ru-RU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ru-RU" sz="14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паутинистий</a:t>
            </a:r>
            <a:r>
              <a:rPr lang="ru-RU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ru-RU" sz="14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наліт</a:t>
            </a:r>
            <a:r>
              <a:rPr lang="ru-RU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– </a:t>
            </a:r>
            <a:r>
              <a:rPr lang="ru-RU" sz="14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розрісся</a:t>
            </a:r>
            <a:r>
              <a:rPr lang="ru-RU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ru-RU" sz="14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міцелій</a:t>
            </a:r>
            <a:r>
              <a:rPr lang="ru-RU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. </a:t>
            </a:r>
            <a:r>
              <a:rPr lang="ru-RU" sz="14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Якщо</a:t>
            </a:r>
            <a:r>
              <a:rPr lang="ru-RU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ru-RU" sz="14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придивитися</a:t>
            </a:r>
            <a:r>
              <a:rPr lang="ru-RU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(через </a:t>
            </a:r>
            <a:r>
              <a:rPr lang="ru-RU" sz="14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збільшувальне</a:t>
            </a:r>
            <a:r>
              <a:rPr lang="ru-RU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ru-RU" sz="14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скло</a:t>
            </a:r>
            <a:r>
              <a:rPr lang="ru-RU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) </a:t>
            </a:r>
            <a:r>
              <a:rPr lang="ru-RU" sz="14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чітко</a:t>
            </a:r>
            <a:r>
              <a:rPr lang="ru-RU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видно </a:t>
            </a:r>
            <a:r>
              <a:rPr lang="ru-RU" sz="14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чорні</a:t>
            </a:r>
            <a:r>
              <a:rPr lang="ru-RU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точки – </a:t>
            </a:r>
            <a:r>
              <a:rPr lang="ru-RU" sz="14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плодові</a:t>
            </a:r>
            <a:r>
              <a:rPr lang="ru-RU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ru-RU" sz="14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тіла</a:t>
            </a:r>
            <a:r>
              <a:rPr lang="ru-RU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гриба-</a:t>
            </a:r>
            <a:r>
              <a:rPr lang="ru-RU" sz="14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збудника</a:t>
            </a:r>
            <a:r>
              <a:rPr lang="ru-RU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. Особливо сильно </a:t>
            </a:r>
            <a:r>
              <a:rPr lang="ru-RU" sz="14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уражуються</a:t>
            </a:r>
            <a:r>
              <a:rPr lang="ru-RU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ru-RU" sz="14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молоді</a:t>
            </a:r>
            <a:r>
              <a:rPr lang="ru-RU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ru-RU" sz="14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рослини</a:t>
            </a:r>
            <a:r>
              <a:rPr lang="ru-RU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з </a:t>
            </a:r>
            <a:r>
              <a:rPr lang="ru-RU" sz="14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ослабленим</a:t>
            </a:r>
            <a:r>
              <a:rPr lang="ru-RU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ru-RU" sz="14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після</a:t>
            </a:r>
            <a:r>
              <a:rPr lang="ru-RU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пересадки </a:t>
            </a:r>
            <a:r>
              <a:rPr lang="ru-RU" sz="14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імунітетом</a:t>
            </a:r>
            <a:r>
              <a:rPr lang="ru-RU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. На </a:t>
            </a:r>
            <a:r>
              <a:rPr lang="ru-RU" sz="14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ялівці</a:t>
            </a:r>
            <a:r>
              <a:rPr lang="ru-RU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ru-RU" sz="14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шютт</a:t>
            </a:r>
            <a:r>
              <a:rPr lang="ru-RU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ru-RU" sz="14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проявляється</a:t>
            </a:r>
            <a:r>
              <a:rPr lang="ru-RU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на </a:t>
            </a:r>
            <a:r>
              <a:rPr lang="ru-RU" sz="14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старої</a:t>
            </a:r>
            <a:r>
              <a:rPr lang="ru-RU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ru-RU" sz="14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хвої</a:t>
            </a:r>
            <a:r>
              <a:rPr lang="ru-RU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ru-RU" sz="14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пізніше</a:t>
            </a:r>
            <a:r>
              <a:rPr lang="ru-RU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– на початку </a:t>
            </a:r>
            <a:r>
              <a:rPr lang="ru-RU" sz="14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літа</a:t>
            </a:r>
            <a:r>
              <a:rPr lang="ru-RU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. Хвоя </a:t>
            </a:r>
            <a:r>
              <a:rPr lang="ru-RU" sz="14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набуває</a:t>
            </a:r>
            <a:r>
              <a:rPr lang="ru-RU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ru-RU" sz="14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жовто</a:t>
            </a:r>
            <a:r>
              <a:rPr lang="ru-RU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-бурого </a:t>
            </a:r>
            <a:r>
              <a:rPr lang="ru-RU" sz="14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забарвлення</a:t>
            </a:r>
            <a:r>
              <a:rPr lang="ru-RU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ru-RU" sz="14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або</a:t>
            </a:r>
            <a:r>
              <a:rPr lang="ru-RU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бурого </a:t>
            </a:r>
            <a:r>
              <a:rPr lang="ru-RU" sz="14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забарвлення</a:t>
            </a:r>
            <a:r>
              <a:rPr lang="ru-RU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. До </a:t>
            </a:r>
            <a:r>
              <a:rPr lang="ru-RU" sz="14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кінця</a:t>
            </a:r>
            <a:r>
              <a:rPr lang="ru-RU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ru-RU" sz="14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літа</a:t>
            </a:r>
            <a:r>
              <a:rPr lang="ru-RU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на </a:t>
            </a:r>
            <a:r>
              <a:rPr lang="ru-RU" sz="14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кінчиках</a:t>
            </a:r>
            <a:r>
              <a:rPr lang="ru-RU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ru-RU" sz="14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хвої</a:t>
            </a:r>
            <a:r>
              <a:rPr lang="ru-RU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ru-RU" sz="14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помітні</a:t>
            </a:r>
            <a:r>
              <a:rPr lang="ru-RU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ru-RU" sz="14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темні</a:t>
            </a:r>
            <a:r>
              <a:rPr lang="ru-RU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точки – </a:t>
            </a:r>
            <a:r>
              <a:rPr lang="ru-RU" sz="14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плодові</a:t>
            </a:r>
            <a:r>
              <a:rPr lang="ru-RU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ru-RU" sz="14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тіла</a:t>
            </a:r>
            <a:r>
              <a:rPr lang="ru-RU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ru-RU" sz="14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зі</a:t>
            </a:r>
            <a:r>
              <a:rPr lang="ru-RU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спорами гриба. </a:t>
            </a:r>
            <a:r>
              <a:rPr lang="ru-RU" sz="14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Найкраще</a:t>
            </a:r>
            <a:r>
              <a:rPr lang="ru-RU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гриб </a:t>
            </a:r>
            <a:r>
              <a:rPr lang="ru-RU" sz="14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розвивається</a:t>
            </a:r>
            <a:r>
              <a:rPr lang="ru-RU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у </a:t>
            </a:r>
            <a:r>
              <a:rPr lang="ru-RU" sz="14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вологих</a:t>
            </a:r>
            <a:r>
              <a:rPr lang="ru-RU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ru-RU" sz="14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умовах</a:t>
            </a:r>
            <a:r>
              <a:rPr lang="ru-RU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на </a:t>
            </a:r>
            <a:r>
              <a:rPr lang="ru-RU" sz="14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ослаблених</a:t>
            </a:r>
            <a:r>
              <a:rPr lang="ru-RU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ru-RU" sz="14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рослинах</a:t>
            </a:r>
            <a:r>
              <a:rPr lang="ru-RU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. </a:t>
            </a:r>
            <a:r>
              <a:rPr lang="ru-RU" sz="14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Міцелій</a:t>
            </a:r>
            <a:r>
              <a:rPr lang="ru-RU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ru-RU" sz="14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швидко</a:t>
            </a:r>
            <a:r>
              <a:rPr lang="ru-RU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ru-RU" sz="14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заповнює</a:t>
            </a:r>
            <a:r>
              <a:rPr lang="ru-RU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деревину, </a:t>
            </a:r>
            <a:r>
              <a:rPr lang="ru-RU" sz="14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відсікаючи</a:t>
            </a:r>
            <a:r>
              <a:rPr lang="ru-RU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ru-RU" sz="14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можливість</a:t>
            </a:r>
            <a:r>
              <a:rPr lang="ru-RU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ru-RU" sz="14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отримання</a:t>
            </a:r>
            <a:r>
              <a:rPr lang="ru-RU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ru-RU" sz="14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живлення</a:t>
            </a:r>
            <a:r>
              <a:rPr lang="ru-RU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ru-RU" sz="14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хвоєю</a:t>
            </a:r>
            <a:r>
              <a:rPr lang="ru-RU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. Хвоя </a:t>
            </a:r>
            <a:r>
              <a:rPr lang="ru-RU" sz="14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жовтіє</a:t>
            </a:r>
            <a:r>
              <a:rPr lang="ru-RU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, </a:t>
            </a:r>
            <a:r>
              <a:rPr lang="ru-RU" sz="14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сохне</a:t>
            </a:r>
            <a:r>
              <a:rPr lang="ru-RU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, </a:t>
            </a:r>
            <a:r>
              <a:rPr lang="ru-RU" sz="14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майже</a:t>
            </a:r>
            <a:r>
              <a:rPr lang="ru-RU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не </a:t>
            </a:r>
            <a:r>
              <a:rPr lang="ru-RU" sz="14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опадає</a:t>
            </a:r>
            <a:r>
              <a:rPr lang="ru-RU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. Сумки з </a:t>
            </a:r>
            <a:r>
              <a:rPr lang="ru-RU" sz="14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дозрілими</a:t>
            </a:r>
            <a:r>
              <a:rPr lang="ru-RU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спорами </a:t>
            </a:r>
            <a:r>
              <a:rPr lang="ru-RU" sz="14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швидко</a:t>
            </a:r>
            <a:r>
              <a:rPr lang="ru-RU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ru-RU" sz="14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поширюються</a:t>
            </a:r>
            <a:r>
              <a:rPr lang="ru-RU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в </a:t>
            </a:r>
            <a:r>
              <a:rPr lang="ru-RU" sz="14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повітряному</a:t>
            </a:r>
            <a:r>
              <a:rPr lang="ru-RU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ru-RU" sz="14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середовищі</a:t>
            </a:r>
            <a:r>
              <a:rPr lang="ru-RU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і </a:t>
            </a:r>
            <a:r>
              <a:rPr lang="ru-RU" sz="14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вражають</a:t>
            </a:r>
            <a:r>
              <a:rPr lang="ru-RU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ru-RU" sz="14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здорову</a:t>
            </a:r>
            <a:r>
              <a:rPr lang="ru-RU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хвою. </a:t>
            </a:r>
            <a:r>
              <a:rPr lang="ru-RU" sz="14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Сніг</a:t>
            </a:r>
            <a:r>
              <a:rPr lang="ru-RU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ru-RU" sz="14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створює</a:t>
            </a:r>
            <a:r>
              <a:rPr lang="ru-RU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ru-RU" sz="14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необхідні</a:t>
            </a:r>
            <a:r>
              <a:rPr lang="ru-RU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ru-RU" sz="14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умови</a:t>
            </a:r>
            <a:r>
              <a:rPr lang="ru-RU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для </a:t>
            </a:r>
            <a:r>
              <a:rPr lang="ru-RU" sz="14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перезимівлі</a:t>
            </a:r>
            <a:r>
              <a:rPr lang="ru-RU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. При </a:t>
            </a:r>
            <a:r>
              <a:rPr lang="ru-RU" sz="14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весняному</a:t>
            </a:r>
            <a:r>
              <a:rPr lang="ru-RU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ru-RU" sz="14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повільному</a:t>
            </a:r>
            <a:r>
              <a:rPr lang="ru-RU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ru-RU" sz="14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таненні</a:t>
            </a:r>
            <a:r>
              <a:rPr lang="ru-RU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ru-RU" sz="14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снігу</a:t>
            </a:r>
            <a:r>
              <a:rPr lang="ru-RU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хвороба </a:t>
            </a:r>
            <a:r>
              <a:rPr lang="ru-RU" sz="14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отримує</a:t>
            </a:r>
            <a:r>
              <a:rPr lang="ru-RU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ru-RU" sz="14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можливість</a:t>
            </a:r>
            <a:r>
              <a:rPr lang="ru-RU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для </a:t>
            </a:r>
            <a:r>
              <a:rPr lang="ru-RU" sz="14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подальшого</a:t>
            </a:r>
            <a:r>
              <a:rPr lang="ru-RU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ru-RU" sz="14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швидкого</a:t>
            </a:r>
            <a:r>
              <a:rPr lang="ru-RU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ru-RU" sz="14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поширення</a:t>
            </a:r>
            <a:r>
              <a:rPr lang="ru-RU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ru-RU" sz="14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хвороби</a:t>
            </a:r>
            <a:r>
              <a:rPr lang="ru-RU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.</a:t>
            </a:r>
          </a:p>
          <a:p>
            <a:r>
              <a:rPr lang="ru-RU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Даний і </a:t>
            </a:r>
            <a:r>
              <a:rPr lang="ru-RU" sz="14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сніжне</a:t>
            </a:r>
            <a:r>
              <a:rPr lang="ru-RU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ru-RU" sz="14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шютт</a:t>
            </a:r>
            <a:r>
              <a:rPr lang="ru-RU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ru-RU" sz="14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вражає</a:t>
            </a:r>
            <a:r>
              <a:rPr lang="ru-RU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ru-RU" sz="14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різні</a:t>
            </a:r>
            <a:r>
              <a:rPr lang="ru-RU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ru-RU" sz="14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види</a:t>
            </a:r>
            <a:r>
              <a:rPr lang="ru-RU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сосни. </a:t>
            </a:r>
            <a:r>
              <a:rPr lang="ru-RU" sz="14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Шкідливий</a:t>
            </a:r>
            <a:r>
              <a:rPr lang="ru-RU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гриб </a:t>
            </a:r>
            <a:r>
              <a:rPr lang="ru-RU" sz="14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розвивається</a:t>
            </a:r>
            <a:r>
              <a:rPr lang="ru-RU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при </a:t>
            </a:r>
            <a:r>
              <a:rPr lang="ru-RU" sz="14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температурі</a:t>
            </a:r>
            <a:r>
              <a:rPr lang="ru-RU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ru-RU" sz="14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близько</a:t>
            </a:r>
            <a:r>
              <a:rPr lang="ru-RU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0*З </a:t>
            </a:r>
            <a:r>
              <a:rPr lang="ru-RU" sz="14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під</a:t>
            </a:r>
            <a:r>
              <a:rPr lang="ru-RU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ru-RU" sz="14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снігом</a:t>
            </a:r>
            <a:r>
              <a:rPr lang="ru-RU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. </a:t>
            </a:r>
            <a:r>
              <a:rPr lang="ru-RU" sz="14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Протягом</a:t>
            </a:r>
            <a:r>
              <a:rPr lang="ru-RU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ru-RU" sz="14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весняного</a:t>
            </a:r>
            <a:r>
              <a:rPr lang="ru-RU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і </a:t>
            </a:r>
            <a:r>
              <a:rPr lang="ru-RU" sz="14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ранньолітнього</a:t>
            </a:r>
            <a:r>
              <a:rPr lang="ru-RU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ru-RU" sz="14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періоду</a:t>
            </a:r>
            <a:r>
              <a:rPr lang="ru-RU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гриб </a:t>
            </a:r>
            <a:r>
              <a:rPr lang="ru-RU" sz="14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інтенсивно</a:t>
            </a:r>
            <a:r>
              <a:rPr lang="ru-RU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росте, </a:t>
            </a:r>
            <a:r>
              <a:rPr lang="ru-RU" sz="14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вражаючи</a:t>
            </a:r>
            <a:r>
              <a:rPr lang="ru-RU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деревину. </a:t>
            </a:r>
            <a:r>
              <a:rPr lang="ru-RU" sz="14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Восени</a:t>
            </a:r>
            <a:r>
              <a:rPr lang="ru-RU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ru-RU" sz="14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дозрівають</a:t>
            </a:r>
            <a:r>
              <a:rPr lang="ru-RU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ru-RU" sz="14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спороносні</a:t>
            </a:r>
            <a:r>
              <a:rPr lang="ru-RU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сумки. </a:t>
            </a:r>
            <a:r>
              <a:rPr lang="ru-RU" sz="14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Уражена</a:t>
            </a:r>
            <a:r>
              <a:rPr lang="ru-RU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хвоя </a:t>
            </a:r>
            <a:r>
              <a:rPr lang="ru-RU" sz="14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жовтіє</a:t>
            </a:r>
            <a:r>
              <a:rPr lang="ru-RU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, </a:t>
            </a:r>
            <a:r>
              <a:rPr lang="ru-RU" sz="14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стає</a:t>
            </a:r>
            <a:r>
              <a:rPr lang="ru-RU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ru-RU" sz="14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червоно</a:t>
            </a:r>
            <a:r>
              <a:rPr lang="ru-RU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-бурою. Дерева, особливо </a:t>
            </a:r>
            <a:r>
              <a:rPr lang="ru-RU" sz="14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молоді</a:t>
            </a:r>
            <a:r>
              <a:rPr lang="ru-RU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, гинуть.</a:t>
            </a:r>
          </a:p>
        </p:txBody>
      </p:sp>
      <p:pic>
        <p:nvPicPr>
          <p:cNvPr id="5122" name="Picture 2" descr="ÐÑÐ½Ð¾Ð²Ð½Ñ ÑÐ²Ð¾ÑÐ¾Ð±Ð¸ Ð´ÐµÐºÐ¾ÑÐ°ÑÐ¸Ð²Ð½Ð¸Ñ ÑÐ²Ð¾Ð¹Ð½Ð¸Ñ ÑÐ¾ÑÐ»Ð¸Ð½- Ð¥Ð²Ð¾Ð¹Ð½Ñ,ÑÑÑ,ÑÐ¾ÑÐ½Ð°,ÑÐ»ÑÐ²ÐµÑÑ,ÑÐ²Ð¾ÑÐ¾Ð±Ð¸,Ð´ÐµÑÐµÐ²,ÑÐ¾ÑÐ»Ð¸Ð½,Ð»ÑÐºÑÐ²Ð°Ð½Ð½Ñ,ÑÑÑÑ,ÑÐ¾ÑÐ½ÑÑÑ,ÑÐ²Ð¾Ñ,ÑÐ¾ÑÐ¾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6632"/>
            <a:ext cx="2873629" cy="5909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8006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79512" y="32242"/>
            <a:ext cx="8712968" cy="47782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50" b="1" dirty="0" err="1">
                <a:solidFill>
                  <a:srgbClr val="FF0000"/>
                </a:solidFill>
              </a:rPr>
              <a:t>Захист</a:t>
            </a:r>
            <a:r>
              <a:rPr lang="ru-RU" sz="1450" b="1" dirty="0">
                <a:solidFill>
                  <a:srgbClr val="FF0000"/>
                </a:solidFill>
              </a:rPr>
              <a:t> </a:t>
            </a:r>
            <a:r>
              <a:rPr lang="ru-RU" sz="1450" b="1" dirty="0" err="1">
                <a:solidFill>
                  <a:srgbClr val="FF0000"/>
                </a:solidFill>
              </a:rPr>
              <a:t>хвойних</a:t>
            </a:r>
            <a:r>
              <a:rPr lang="ru-RU" sz="1450" b="1" dirty="0">
                <a:solidFill>
                  <a:srgbClr val="FF0000"/>
                </a:solidFill>
              </a:rPr>
              <a:t> </a:t>
            </a:r>
            <a:r>
              <a:rPr lang="ru-RU" sz="1450" b="1" dirty="0" err="1">
                <a:solidFill>
                  <a:srgbClr val="FF0000"/>
                </a:solidFill>
              </a:rPr>
              <a:t>від</a:t>
            </a:r>
            <a:r>
              <a:rPr lang="ru-RU" sz="1450" b="1" dirty="0">
                <a:solidFill>
                  <a:srgbClr val="FF0000"/>
                </a:solidFill>
              </a:rPr>
              <a:t> </a:t>
            </a:r>
            <a:r>
              <a:rPr lang="ru-RU" sz="1450" b="1" dirty="0" err="1">
                <a:solidFill>
                  <a:srgbClr val="FF0000"/>
                </a:solidFill>
              </a:rPr>
              <a:t>шютт</a:t>
            </a:r>
            <a:endParaRPr lang="ru-RU" sz="1450" b="1" dirty="0">
              <a:solidFill>
                <a:srgbClr val="FF0000"/>
              </a:solidFill>
            </a:endParaRPr>
          </a:p>
          <a:p>
            <a:r>
              <a:rPr lang="ru-RU" sz="1450" dirty="0" err="1"/>
              <a:t>Позитивні</a:t>
            </a:r>
            <a:r>
              <a:rPr lang="ru-RU" sz="1450" dirty="0"/>
              <a:t> </a:t>
            </a:r>
            <a:r>
              <a:rPr lang="ru-RU" sz="1450" dirty="0" err="1"/>
              <a:t>результати</a:t>
            </a:r>
            <a:r>
              <a:rPr lang="ru-RU" sz="1450" dirty="0"/>
              <a:t> </a:t>
            </a:r>
            <a:r>
              <a:rPr lang="ru-RU" sz="1450" dirty="0" err="1"/>
              <a:t>забезпечують</a:t>
            </a:r>
            <a:r>
              <a:rPr lang="ru-RU" sz="1450" dirty="0"/>
              <a:t> </a:t>
            </a:r>
            <a:r>
              <a:rPr lang="ru-RU" sz="1450" dirty="0" err="1"/>
              <a:t>комплексні</a:t>
            </a:r>
            <a:r>
              <a:rPr lang="ru-RU" sz="1450" dirty="0"/>
              <a:t> заходи </a:t>
            </a:r>
            <a:r>
              <a:rPr lang="ru-RU" sz="1450" dirty="0" err="1"/>
              <a:t>захисту</a:t>
            </a:r>
            <a:r>
              <a:rPr lang="ru-RU" sz="1450" dirty="0"/>
              <a:t>.</a:t>
            </a:r>
          </a:p>
          <a:p>
            <a:r>
              <a:rPr lang="ru-RU" sz="1450" dirty="0"/>
              <a:t>На </a:t>
            </a:r>
            <a:r>
              <a:rPr lang="ru-RU" sz="1450" dirty="0" err="1"/>
              <a:t>дачних</a:t>
            </a:r>
            <a:r>
              <a:rPr lang="ru-RU" sz="1450" dirty="0"/>
              <a:t> та </a:t>
            </a:r>
            <a:r>
              <a:rPr lang="ru-RU" sz="1450" dirty="0" err="1"/>
              <a:t>інших</a:t>
            </a:r>
            <a:r>
              <a:rPr lang="ru-RU" sz="1450" dirty="0"/>
              <a:t> </a:t>
            </a:r>
            <a:r>
              <a:rPr lang="ru-RU" sz="1450" dirty="0" err="1"/>
              <a:t>ділянках</a:t>
            </a:r>
            <a:r>
              <a:rPr lang="ru-RU" sz="1450" dirty="0"/>
              <a:t> </a:t>
            </a:r>
            <a:r>
              <a:rPr lang="ru-RU" sz="1450" dirty="0" err="1"/>
              <a:t>висаджують</a:t>
            </a:r>
            <a:r>
              <a:rPr lang="ru-RU" sz="1450" dirty="0"/>
              <a:t>, </a:t>
            </a:r>
            <a:r>
              <a:rPr lang="ru-RU" sz="1450" dirty="0" err="1"/>
              <a:t>стійкі</a:t>
            </a:r>
            <a:r>
              <a:rPr lang="ru-RU" sz="1450" dirty="0"/>
              <a:t> до </a:t>
            </a:r>
            <a:r>
              <a:rPr lang="ru-RU" sz="1450" dirty="0" err="1"/>
              <a:t>ураження</a:t>
            </a:r>
            <a:r>
              <a:rPr lang="ru-RU" sz="1450" dirty="0"/>
              <a:t> </a:t>
            </a:r>
            <a:r>
              <a:rPr lang="ru-RU" sz="1450" dirty="0" err="1"/>
              <a:t>шютт</a:t>
            </a:r>
            <a:r>
              <a:rPr lang="ru-RU" sz="1450" dirty="0"/>
              <a:t> </a:t>
            </a:r>
            <a:r>
              <a:rPr lang="ru-RU" sz="1450" dirty="0" err="1"/>
              <a:t>види</a:t>
            </a:r>
            <a:r>
              <a:rPr lang="ru-RU" sz="1450" dirty="0"/>
              <a:t> </a:t>
            </a:r>
            <a:r>
              <a:rPr lang="ru-RU" sz="1450" dirty="0" err="1"/>
              <a:t>хвойних</a:t>
            </a:r>
            <a:r>
              <a:rPr lang="ru-RU" sz="1450" dirty="0"/>
              <a:t>.</a:t>
            </a:r>
          </a:p>
          <a:p>
            <a:r>
              <a:rPr lang="ru-RU" sz="1450" dirty="0" err="1"/>
              <a:t>Молоді</a:t>
            </a:r>
            <a:r>
              <a:rPr lang="ru-RU" sz="1450" dirty="0"/>
              <a:t> </a:t>
            </a:r>
            <a:r>
              <a:rPr lang="ru-RU" sz="1450" dirty="0" err="1"/>
              <a:t>сіянці</a:t>
            </a:r>
            <a:r>
              <a:rPr lang="ru-RU" sz="1450" dirty="0"/>
              <a:t> </a:t>
            </a:r>
            <a:r>
              <a:rPr lang="ru-RU" sz="1450" dirty="0" err="1"/>
              <a:t>повинні</a:t>
            </a:r>
            <a:r>
              <a:rPr lang="ru-RU" sz="1450" dirty="0"/>
              <a:t> </a:t>
            </a:r>
            <a:r>
              <a:rPr lang="ru-RU" sz="1450" dirty="0" err="1"/>
              <a:t>мати</a:t>
            </a:r>
            <a:r>
              <a:rPr lang="ru-RU" sz="1450" dirty="0"/>
              <a:t> </a:t>
            </a:r>
            <a:r>
              <a:rPr lang="ru-RU" sz="1450" dirty="0" err="1"/>
              <a:t>значну</a:t>
            </a:r>
            <a:r>
              <a:rPr lang="ru-RU" sz="1450" dirty="0"/>
              <a:t> </a:t>
            </a:r>
            <a:r>
              <a:rPr lang="ru-RU" sz="1450" dirty="0" err="1"/>
              <a:t>ізоляцію</a:t>
            </a:r>
            <a:r>
              <a:rPr lang="ru-RU" sz="1450" dirty="0"/>
              <a:t> </a:t>
            </a:r>
            <a:r>
              <a:rPr lang="ru-RU" sz="1450" dirty="0" err="1"/>
              <a:t>від</a:t>
            </a:r>
            <a:r>
              <a:rPr lang="ru-RU" sz="1450" dirty="0"/>
              <a:t> </a:t>
            </a:r>
            <a:r>
              <a:rPr lang="ru-RU" sz="1450" dirty="0" err="1"/>
              <a:t>дорослих</a:t>
            </a:r>
            <a:r>
              <a:rPr lang="ru-RU" sz="1450" dirty="0"/>
              <a:t> дерев і </a:t>
            </a:r>
            <a:r>
              <a:rPr lang="ru-RU" sz="1450" dirty="0" err="1"/>
              <a:t>кущів</a:t>
            </a:r>
            <a:r>
              <a:rPr lang="ru-RU" sz="1450" dirty="0"/>
              <a:t> </a:t>
            </a:r>
            <a:r>
              <a:rPr lang="ru-RU" sz="1450" dirty="0" err="1"/>
              <a:t>хвойних</a:t>
            </a:r>
            <a:r>
              <a:rPr lang="ru-RU" sz="1450" dirty="0"/>
              <a:t> </a:t>
            </a:r>
            <a:r>
              <a:rPr lang="ru-RU" sz="1450" dirty="0" err="1"/>
              <a:t>порід</a:t>
            </a:r>
            <a:r>
              <a:rPr lang="ru-RU" sz="1450" dirty="0"/>
              <a:t>.</a:t>
            </a:r>
          </a:p>
          <a:p>
            <a:r>
              <a:rPr lang="ru-RU" sz="1450" dirty="0"/>
              <a:t>На </a:t>
            </a:r>
            <a:r>
              <a:rPr lang="ru-RU" sz="1450" dirty="0" err="1"/>
              <a:t>дачних</a:t>
            </a:r>
            <a:r>
              <a:rPr lang="ru-RU" sz="1450" dirty="0"/>
              <a:t> </a:t>
            </a:r>
            <a:r>
              <a:rPr lang="ru-RU" sz="1450" dirty="0" err="1"/>
              <a:t>ділянках</a:t>
            </a:r>
            <a:r>
              <a:rPr lang="ru-RU" sz="1450" dirty="0"/>
              <a:t> </a:t>
            </a:r>
            <a:r>
              <a:rPr lang="ru-RU" sz="1450" dirty="0" err="1"/>
              <a:t>восени</a:t>
            </a:r>
            <a:r>
              <a:rPr lang="ru-RU" sz="1450" dirty="0"/>
              <a:t> </a:t>
            </a:r>
            <a:r>
              <a:rPr lang="ru-RU" sz="1450" dirty="0" err="1"/>
              <a:t>обов'язково</a:t>
            </a:r>
            <a:r>
              <a:rPr lang="ru-RU" sz="1450" dirty="0"/>
              <a:t> </a:t>
            </a:r>
            <a:r>
              <a:rPr lang="ru-RU" sz="1450" dirty="0" err="1"/>
              <a:t>прибирають</a:t>
            </a:r>
            <a:r>
              <a:rPr lang="ru-RU" sz="1450" dirty="0"/>
              <a:t> опале </a:t>
            </a:r>
            <a:r>
              <a:rPr lang="ru-RU" sz="1450" dirty="0" err="1"/>
              <a:t>хвору</a:t>
            </a:r>
            <a:r>
              <a:rPr lang="ru-RU" sz="1450" dirty="0"/>
              <a:t> хвою, </a:t>
            </a:r>
            <a:r>
              <a:rPr lang="ru-RU" sz="1450" dirty="0" err="1"/>
              <a:t>обрізають</a:t>
            </a:r>
            <a:r>
              <a:rPr lang="ru-RU" sz="1450" dirty="0"/>
              <a:t> </a:t>
            </a:r>
            <a:r>
              <a:rPr lang="ru-RU" sz="1450" dirty="0" err="1"/>
              <a:t>хворі</a:t>
            </a:r>
            <a:r>
              <a:rPr lang="ru-RU" sz="1450" dirty="0"/>
              <a:t> та </a:t>
            </a:r>
            <a:r>
              <a:rPr lang="ru-RU" sz="1450" dirty="0" err="1"/>
              <a:t>сухі</a:t>
            </a:r>
            <a:r>
              <a:rPr lang="ru-RU" sz="1450" dirty="0"/>
              <a:t> </a:t>
            </a:r>
            <a:r>
              <a:rPr lang="ru-RU" sz="1450" dirty="0" err="1"/>
              <a:t>гілки</a:t>
            </a:r>
            <a:r>
              <a:rPr lang="ru-RU" sz="1450" dirty="0"/>
              <a:t>. </a:t>
            </a:r>
            <a:r>
              <a:rPr lang="ru-RU" sz="1450" dirty="0" err="1"/>
              <a:t>Відходи</a:t>
            </a:r>
            <a:r>
              <a:rPr lang="ru-RU" sz="1450" dirty="0"/>
              <a:t> </a:t>
            </a:r>
            <a:r>
              <a:rPr lang="ru-RU" sz="1450" dirty="0" err="1"/>
              <a:t>спалюють</a:t>
            </a:r>
            <a:r>
              <a:rPr lang="ru-RU" sz="1450" dirty="0"/>
              <a:t>.</a:t>
            </a:r>
          </a:p>
          <a:p>
            <a:r>
              <a:rPr lang="ru-RU" sz="1450" dirty="0" err="1"/>
              <a:t>протягом</a:t>
            </a:r>
            <a:r>
              <a:rPr lang="ru-RU" sz="1450" dirty="0"/>
              <a:t> </a:t>
            </a:r>
            <a:r>
              <a:rPr lang="ru-RU" sz="1450" dirty="0" err="1"/>
              <a:t>літа</a:t>
            </a:r>
            <a:r>
              <a:rPr lang="ru-RU" sz="1450" dirty="0"/>
              <a:t> з </a:t>
            </a:r>
            <a:r>
              <a:rPr lang="ru-RU" sz="1450" dirty="0" err="1"/>
              <a:t>профілактичною</a:t>
            </a:r>
            <a:r>
              <a:rPr lang="ru-RU" sz="1450" dirty="0"/>
              <a:t> і </a:t>
            </a:r>
            <a:r>
              <a:rPr lang="ru-RU" sz="1450" dirty="0" err="1"/>
              <a:t>лікувальною</a:t>
            </a:r>
            <a:r>
              <a:rPr lang="ru-RU" sz="1450" dirty="0"/>
              <a:t> метою хвойники </a:t>
            </a:r>
            <a:r>
              <a:rPr lang="ru-RU" sz="1450" dirty="0" err="1"/>
              <a:t>обробляють</a:t>
            </a:r>
            <a:r>
              <a:rPr lang="ru-RU" sz="1450" dirty="0"/>
              <a:t> 1-2% </a:t>
            </a:r>
            <a:r>
              <a:rPr lang="ru-RU" sz="1450" dirty="0" err="1"/>
              <a:t>бордоською</a:t>
            </a:r>
            <a:r>
              <a:rPr lang="ru-RU" sz="1450" dirty="0"/>
              <a:t> </a:t>
            </a:r>
            <a:r>
              <a:rPr lang="ru-RU" sz="1450" dirty="0" err="1"/>
              <a:t>рідиною</a:t>
            </a:r>
            <a:r>
              <a:rPr lang="ru-RU" sz="1450" dirty="0"/>
              <a:t> </a:t>
            </a:r>
            <a:r>
              <a:rPr lang="ru-RU" sz="1450" dirty="0" err="1"/>
              <a:t>або</a:t>
            </a:r>
            <a:r>
              <a:rPr lang="ru-RU" sz="1450" dirty="0"/>
              <a:t> </a:t>
            </a:r>
            <a:r>
              <a:rPr lang="ru-RU" sz="1450" dirty="0" err="1"/>
              <a:t>іншими</a:t>
            </a:r>
            <a:r>
              <a:rPr lang="ru-RU" sz="1450" dirty="0"/>
              <a:t> </a:t>
            </a:r>
            <a:r>
              <a:rPr lang="ru-RU" sz="1450" dirty="0" err="1"/>
              <a:t>мідьвмісними</a:t>
            </a:r>
            <a:r>
              <a:rPr lang="ru-RU" sz="1450" dirty="0"/>
              <a:t> препаратами, </a:t>
            </a:r>
            <a:r>
              <a:rPr lang="ru-RU" sz="1450" dirty="0" err="1"/>
              <a:t>змішуючи</a:t>
            </a:r>
            <a:r>
              <a:rPr lang="ru-RU" sz="1450" dirty="0"/>
              <a:t> </a:t>
            </a:r>
            <a:r>
              <a:rPr lang="ru-RU" sz="1450" dirty="0" err="1"/>
              <a:t>їх</a:t>
            </a:r>
            <a:r>
              <a:rPr lang="ru-RU" sz="1450" dirty="0"/>
              <a:t> з </a:t>
            </a:r>
            <a:r>
              <a:rPr lang="ru-RU" sz="1450" dirty="0" err="1"/>
              <a:t>обробкою</a:t>
            </a:r>
            <a:r>
              <a:rPr lang="ru-RU" sz="1450" dirty="0"/>
              <a:t> </a:t>
            </a:r>
            <a:r>
              <a:rPr lang="ru-RU" sz="1450" dirty="0" err="1"/>
              <a:t>фунгіцидними</a:t>
            </a:r>
            <a:r>
              <a:rPr lang="ru-RU" sz="1450" dirty="0"/>
              <a:t> препаратами (скор, ХОМ, </a:t>
            </a:r>
            <a:r>
              <a:rPr lang="ru-RU" sz="1450" dirty="0" err="1"/>
              <a:t>Абига-Пік</a:t>
            </a:r>
            <a:r>
              <a:rPr lang="ru-RU" sz="1450" dirty="0"/>
              <a:t>, </a:t>
            </a:r>
            <a:r>
              <a:rPr lang="ru-RU" sz="1450" dirty="0" err="1"/>
              <a:t>чистоцвет</a:t>
            </a:r>
            <a:r>
              <a:rPr lang="ru-RU" sz="1450" dirty="0"/>
              <a:t>, </a:t>
            </a:r>
            <a:r>
              <a:rPr lang="ru-RU" sz="1450" dirty="0" err="1"/>
              <a:t>вапняно-сірчаний</a:t>
            </a:r>
            <a:r>
              <a:rPr lang="ru-RU" sz="1450" dirty="0"/>
              <a:t> </a:t>
            </a:r>
            <a:r>
              <a:rPr lang="ru-RU" sz="1450" dirty="0" err="1"/>
              <a:t>відвар</a:t>
            </a:r>
            <a:r>
              <a:rPr lang="ru-RU" sz="1450" dirty="0"/>
              <a:t> і </a:t>
            </a:r>
            <a:r>
              <a:rPr lang="ru-RU" sz="1450" dirty="0" err="1"/>
              <a:t>іншими</a:t>
            </a:r>
            <a:r>
              <a:rPr lang="ru-RU" sz="1450" dirty="0"/>
              <a:t>). З </a:t>
            </a:r>
            <a:r>
              <a:rPr lang="ru-RU" sz="1450" dirty="0" err="1"/>
              <a:t>профілактичною</a:t>
            </a:r>
            <a:r>
              <a:rPr lang="ru-RU" sz="1450" dirty="0"/>
              <a:t> метою </a:t>
            </a:r>
            <a:r>
              <a:rPr lang="ru-RU" sz="1450" dirty="0" err="1"/>
              <a:t>проводять</a:t>
            </a:r>
            <a:r>
              <a:rPr lang="ru-RU" sz="1450" dirty="0"/>
              <a:t> </a:t>
            </a:r>
            <a:r>
              <a:rPr lang="ru-RU" sz="1450" dirty="0" err="1"/>
              <a:t>весняну</a:t>
            </a:r>
            <a:r>
              <a:rPr lang="ru-RU" sz="1450" dirty="0"/>
              <a:t> </a:t>
            </a:r>
            <a:r>
              <a:rPr lang="ru-RU" sz="1450" dirty="0" err="1"/>
              <a:t>обробку</a:t>
            </a:r>
            <a:r>
              <a:rPr lang="ru-RU" sz="1450" dirty="0"/>
              <a:t>, а </a:t>
            </a:r>
            <a:r>
              <a:rPr lang="ru-RU" sz="1450" dirty="0" err="1"/>
              <a:t>хворі</a:t>
            </a:r>
            <a:r>
              <a:rPr lang="ru-RU" sz="1450" dirty="0"/>
              <a:t> </a:t>
            </a:r>
            <a:r>
              <a:rPr lang="ru-RU" sz="1450" dirty="0" err="1"/>
              <a:t>рослини</a:t>
            </a:r>
            <a:r>
              <a:rPr lang="ru-RU" sz="1450" dirty="0"/>
              <a:t> </a:t>
            </a:r>
            <a:r>
              <a:rPr lang="ru-RU" sz="1450" dirty="0" err="1"/>
              <a:t>обробляють</a:t>
            </a:r>
            <a:r>
              <a:rPr lang="ru-RU" sz="1450" dirty="0"/>
              <a:t> через 10-15-20 </a:t>
            </a:r>
            <a:r>
              <a:rPr lang="ru-RU" sz="1450" dirty="0" err="1"/>
              <a:t>днів</a:t>
            </a:r>
            <a:r>
              <a:rPr lang="ru-RU" sz="1450" dirty="0"/>
              <a:t> препаратами в дозах </a:t>
            </a:r>
            <a:r>
              <a:rPr lang="ru-RU" sz="1450" dirty="0" err="1"/>
              <a:t>згідно</a:t>
            </a:r>
            <a:r>
              <a:rPr lang="ru-RU" sz="1450" dirty="0"/>
              <a:t> </a:t>
            </a:r>
            <a:r>
              <a:rPr lang="ru-RU" sz="1450" dirty="0" err="1"/>
              <a:t>рекомендацій</a:t>
            </a:r>
            <a:r>
              <a:rPr lang="ru-RU" sz="1450" dirty="0"/>
              <a:t>. </a:t>
            </a:r>
            <a:r>
              <a:rPr lang="ru-RU" sz="1450" dirty="0" err="1"/>
              <a:t>Можна</a:t>
            </a:r>
            <a:r>
              <a:rPr lang="ru-RU" sz="1450" dirty="0"/>
              <a:t> </a:t>
            </a:r>
            <a:r>
              <a:rPr lang="ru-RU" sz="1450" dirty="0" err="1"/>
              <a:t>виконувати</a:t>
            </a:r>
            <a:r>
              <a:rPr lang="ru-RU" sz="1450" dirty="0"/>
              <a:t> </a:t>
            </a:r>
            <a:r>
              <a:rPr lang="ru-RU" sz="1450" dirty="0" err="1"/>
              <a:t>обробки</a:t>
            </a:r>
            <a:r>
              <a:rPr lang="ru-RU" sz="1450" dirty="0"/>
              <a:t> </a:t>
            </a:r>
            <a:r>
              <a:rPr lang="ru-RU" sz="1450" dirty="0" err="1"/>
              <a:t>хвойників</a:t>
            </a:r>
            <a:r>
              <a:rPr lang="ru-RU" sz="1450" dirty="0"/>
              <a:t> </a:t>
            </a:r>
            <a:r>
              <a:rPr lang="ru-RU" sz="1450" dirty="0" err="1"/>
              <a:t>баковими</a:t>
            </a:r>
            <a:r>
              <a:rPr lang="ru-RU" sz="1450" dirty="0"/>
              <a:t> </a:t>
            </a:r>
            <a:r>
              <a:rPr lang="ru-RU" sz="1450" dirty="0" err="1"/>
              <a:t>сумішами</a:t>
            </a:r>
            <a:r>
              <a:rPr lang="ru-RU" sz="1450" dirty="0"/>
              <a:t>, </a:t>
            </a:r>
            <a:r>
              <a:rPr lang="ru-RU" sz="1450" dirty="0" err="1"/>
              <a:t>попередньо</a:t>
            </a:r>
            <a:r>
              <a:rPr lang="ru-RU" sz="1450" dirty="0"/>
              <a:t> </a:t>
            </a:r>
            <a:r>
              <a:rPr lang="ru-RU" sz="1450" dirty="0" err="1"/>
              <a:t>перевіривши</a:t>
            </a:r>
            <a:r>
              <a:rPr lang="ru-RU" sz="1450" dirty="0"/>
              <a:t> </a:t>
            </a:r>
            <a:r>
              <a:rPr lang="ru-RU" sz="1450" dirty="0" err="1"/>
              <a:t>препарати</a:t>
            </a:r>
            <a:r>
              <a:rPr lang="ru-RU" sz="1450" dirty="0"/>
              <a:t> на </a:t>
            </a:r>
            <a:r>
              <a:rPr lang="ru-RU" sz="1450" dirty="0" err="1"/>
              <a:t>сумісність</a:t>
            </a:r>
            <a:r>
              <a:rPr lang="ru-RU" sz="1450" dirty="0"/>
              <a:t>. Препаратами </a:t>
            </a:r>
            <a:r>
              <a:rPr lang="ru-RU" sz="1450" dirty="0" err="1"/>
              <a:t>обробляють</a:t>
            </a:r>
            <a:r>
              <a:rPr lang="ru-RU" sz="1450" dirty="0"/>
              <a:t> не </a:t>
            </a:r>
            <a:r>
              <a:rPr lang="ru-RU" sz="1450" dirty="0" err="1"/>
              <a:t>тільки</a:t>
            </a:r>
            <a:r>
              <a:rPr lang="ru-RU" sz="1450" dirty="0"/>
              <a:t> </a:t>
            </a:r>
            <a:r>
              <a:rPr lang="ru-RU" sz="1450" dirty="0" err="1"/>
              <a:t>рослини</a:t>
            </a:r>
            <a:r>
              <a:rPr lang="ru-RU" sz="1450" dirty="0"/>
              <a:t>, але й грунт. </a:t>
            </a:r>
            <a:r>
              <a:rPr lang="ru-RU" sz="1450" dirty="0" err="1"/>
              <a:t>Добрі</a:t>
            </a:r>
            <a:r>
              <a:rPr lang="ru-RU" sz="1450" dirty="0"/>
              <a:t> </a:t>
            </a:r>
            <a:r>
              <a:rPr lang="ru-RU" sz="1450" dirty="0" err="1"/>
              <a:t>результати</a:t>
            </a:r>
            <a:r>
              <a:rPr lang="ru-RU" sz="1450" dirty="0"/>
              <a:t> </a:t>
            </a:r>
            <a:r>
              <a:rPr lang="ru-RU" sz="1450" dirty="0" err="1"/>
              <a:t>забезпечує</a:t>
            </a:r>
            <a:r>
              <a:rPr lang="ru-RU" sz="1450" dirty="0"/>
              <a:t> </a:t>
            </a:r>
            <a:r>
              <a:rPr lang="ru-RU" sz="1450" dirty="0" err="1"/>
              <a:t>обробка</a:t>
            </a:r>
            <a:r>
              <a:rPr lang="ru-RU" sz="1450" dirty="0"/>
              <a:t> грунту і </a:t>
            </a:r>
            <a:r>
              <a:rPr lang="ru-RU" sz="1450" dirty="0" err="1"/>
              <a:t>надземної</a:t>
            </a:r>
            <a:r>
              <a:rPr lang="ru-RU" sz="1450" dirty="0"/>
              <a:t> </a:t>
            </a:r>
            <a:r>
              <a:rPr lang="ru-RU" sz="1450" dirty="0" err="1"/>
              <a:t>частини</a:t>
            </a:r>
            <a:r>
              <a:rPr lang="ru-RU" sz="1450" dirty="0"/>
              <a:t> </a:t>
            </a:r>
            <a:r>
              <a:rPr lang="ru-RU" sz="1450" dirty="0" err="1"/>
              <a:t>биофунгицидами</a:t>
            </a:r>
            <a:r>
              <a:rPr lang="ru-RU" sz="1450" dirty="0"/>
              <a:t> </a:t>
            </a:r>
            <a:r>
              <a:rPr lang="ru-RU" sz="1450" dirty="0" err="1"/>
              <a:t>фитоспорином</a:t>
            </a:r>
            <a:r>
              <a:rPr lang="ru-RU" sz="1450" dirty="0"/>
              <a:t>, </a:t>
            </a:r>
            <a:r>
              <a:rPr lang="ru-RU" sz="1450" dirty="0" err="1"/>
              <a:t>гамаиром</a:t>
            </a:r>
            <a:r>
              <a:rPr lang="ru-RU" sz="1450" dirty="0"/>
              <a:t>, </a:t>
            </a:r>
            <a:r>
              <a:rPr lang="ru-RU" sz="1450" dirty="0" err="1"/>
              <a:t>планриз</a:t>
            </a:r>
            <a:r>
              <a:rPr lang="ru-RU" sz="1450" dirty="0"/>
              <a:t>.</a:t>
            </a:r>
          </a:p>
          <a:p>
            <a:r>
              <a:rPr lang="ru-RU" sz="1450" b="1" dirty="0" err="1">
                <a:solidFill>
                  <a:srgbClr val="FF0000"/>
                </a:solidFill>
              </a:rPr>
              <a:t>Фузаріоз</a:t>
            </a:r>
            <a:r>
              <a:rPr lang="ru-RU" sz="1450" b="1" dirty="0">
                <a:solidFill>
                  <a:srgbClr val="FF0000"/>
                </a:solidFill>
              </a:rPr>
              <a:t> і </a:t>
            </a:r>
            <a:r>
              <a:rPr lang="ru-RU" sz="1450" b="1" dirty="0" err="1">
                <a:solidFill>
                  <a:srgbClr val="FF0000"/>
                </a:solidFill>
              </a:rPr>
              <a:t>кореневі</a:t>
            </a:r>
            <a:r>
              <a:rPr lang="ru-RU" sz="1450" b="1" dirty="0">
                <a:solidFill>
                  <a:srgbClr val="FF0000"/>
                </a:solidFill>
              </a:rPr>
              <a:t> </a:t>
            </a:r>
            <a:r>
              <a:rPr lang="ru-RU" sz="1450" b="1" dirty="0" err="1">
                <a:solidFill>
                  <a:srgbClr val="FF0000"/>
                </a:solidFill>
              </a:rPr>
              <a:t>гнилі</a:t>
            </a:r>
            <a:r>
              <a:rPr lang="ru-RU" sz="1450" b="1" dirty="0">
                <a:solidFill>
                  <a:srgbClr val="FF0000"/>
                </a:solidFill>
              </a:rPr>
              <a:t> </a:t>
            </a:r>
            <a:r>
              <a:rPr lang="ru-RU" sz="1450" b="1" dirty="0" err="1">
                <a:solidFill>
                  <a:srgbClr val="FF0000"/>
                </a:solidFill>
              </a:rPr>
              <a:t>хвойних</a:t>
            </a:r>
            <a:r>
              <a:rPr lang="ru-RU" sz="1450" b="1" dirty="0">
                <a:solidFill>
                  <a:srgbClr val="FF0000"/>
                </a:solidFill>
              </a:rPr>
              <a:t> </a:t>
            </a:r>
            <a:r>
              <a:rPr lang="ru-RU" sz="1450" b="1" dirty="0" err="1">
                <a:solidFill>
                  <a:srgbClr val="FF0000"/>
                </a:solidFill>
              </a:rPr>
              <a:t>рослин</a:t>
            </a:r>
            <a:endParaRPr lang="ru-RU" sz="1450" b="1" dirty="0">
              <a:solidFill>
                <a:srgbClr val="FF0000"/>
              </a:solidFill>
            </a:endParaRPr>
          </a:p>
          <a:p>
            <a:r>
              <a:rPr lang="ru-RU" sz="1450" dirty="0" err="1"/>
              <a:t>Збудником</a:t>
            </a:r>
            <a:r>
              <a:rPr lang="ru-RU" sz="1450" dirty="0"/>
              <a:t> </a:t>
            </a:r>
            <a:r>
              <a:rPr lang="ru-RU" sz="1450" dirty="0" err="1"/>
              <a:t>фузаріозу</a:t>
            </a:r>
            <a:r>
              <a:rPr lang="ru-RU" sz="1450" dirty="0"/>
              <a:t> (трахеомикоз) і </a:t>
            </a:r>
            <a:r>
              <a:rPr lang="ru-RU" sz="1450" dirty="0" err="1"/>
              <a:t>кореневих</a:t>
            </a:r>
            <a:r>
              <a:rPr lang="ru-RU" sz="1450" dirty="0"/>
              <a:t> </a:t>
            </a:r>
            <a:r>
              <a:rPr lang="ru-RU" sz="1450" dirty="0" err="1"/>
              <a:t>гнилей</a:t>
            </a:r>
            <a:r>
              <a:rPr lang="ru-RU" sz="1450" dirty="0"/>
              <a:t> є </a:t>
            </a:r>
            <a:r>
              <a:rPr lang="ru-RU" sz="1450" dirty="0" err="1"/>
              <a:t>грунтові</a:t>
            </a:r>
            <a:r>
              <a:rPr lang="ru-RU" sz="1450" dirty="0"/>
              <a:t> </a:t>
            </a:r>
            <a:r>
              <a:rPr lang="ru-RU" sz="1450" dirty="0" err="1"/>
              <a:t>патогенні</a:t>
            </a:r>
            <a:r>
              <a:rPr lang="ru-RU" sz="1450" dirty="0"/>
              <a:t> </a:t>
            </a:r>
            <a:r>
              <a:rPr lang="ru-RU" sz="1450" dirty="0" err="1"/>
              <a:t>гриби</a:t>
            </a:r>
            <a:r>
              <a:rPr lang="ru-RU" sz="1450" dirty="0"/>
              <a:t>. </a:t>
            </a:r>
            <a:r>
              <a:rPr lang="ru-RU" sz="1450" dirty="0" err="1"/>
              <a:t>Уражаються</a:t>
            </a:r>
            <a:r>
              <a:rPr lang="ru-RU" sz="1450" dirty="0"/>
              <a:t> </a:t>
            </a:r>
            <a:r>
              <a:rPr lang="ru-RU" sz="1450" dirty="0" err="1"/>
              <a:t>найчастіше</a:t>
            </a:r>
            <a:r>
              <a:rPr lang="ru-RU" sz="1450" dirty="0"/>
              <a:t> </a:t>
            </a:r>
            <a:r>
              <a:rPr lang="ru-RU" sz="1450" dirty="0" err="1"/>
              <a:t>ялина</a:t>
            </a:r>
            <a:r>
              <a:rPr lang="ru-RU" sz="1450" dirty="0"/>
              <a:t>, </a:t>
            </a:r>
            <a:r>
              <a:rPr lang="ru-RU" sz="1450" dirty="0" err="1"/>
              <a:t>ялиця</a:t>
            </a:r>
            <a:r>
              <a:rPr lang="ru-RU" sz="1450" dirty="0"/>
              <a:t>, сосна, </a:t>
            </a:r>
            <a:r>
              <a:rPr lang="ru-RU" sz="1450" dirty="0" err="1"/>
              <a:t>модрина</a:t>
            </a:r>
            <a:r>
              <a:rPr lang="ru-RU" sz="1450" dirty="0"/>
              <a:t>. </a:t>
            </a:r>
            <a:r>
              <a:rPr lang="ru-RU" sz="1450" dirty="0" err="1"/>
              <a:t>Зовні</a:t>
            </a:r>
            <a:r>
              <a:rPr lang="ru-RU" sz="1450" dirty="0"/>
              <a:t> хвороба на </a:t>
            </a:r>
            <a:r>
              <a:rPr lang="ru-RU" sz="1450" dirty="0" err="1"/>
              <a:t>дорослих</a:t>
            </a:r>
            <a:r>
              <a:rPr lang="ru-RU" sz="1450" dirty="0"/>
              <a:t> деревах і </a:t>
            </a:r>
            <a:r>
              <a:rPr lang="ru-RU" sz="1450" dirty="0" err="1"/>
              <a:t>чагарниках</a:t>
            </a:r>
            <a:r>
              <a:rPr lang="ru-RU" sz="1450" dirty="0"/>
              <a:t> </a:t>
            </a:r>
            <a:r>
              <a:rPr lang="ru-RU" sz="1450" dirty="0" err="1"/>
              <a:t>проявляється</a:t>
            </a:r>
            <a:r>
              <a:rPr lang="ru-RU" sz="1450" dirty="0"/>
              <a:t> в </a:t>
            </a:r>
            <a:r>
              <a:rPr lang="ru-RU" sz="1450" dirty="0" err="1"/>
              <a:t>почервонінні</a:t>
            </a:r>
            <a:r>
              <a:rPr lang="ru-RU" sz="1450" dirty="0"/>
              <a:t> </a:t>
            </a:r>
            <a:r>
              <a:rPr lang="ru-RU" sz="1450" dirty="0" err="1"/>
              <a:t>хвої</a:t>
            </a:r>
            <a:r>
              <a:rPr lang="ru-RU" sz="1450" dirty="0"/>
              <a:t> та </a:t>
            </a:r>
            <a:r>
              <a:rPr lang="ru-RU" sz="1450" dirty="0" err="1"/>
              <a:t>її</a:t>
            </a:r>
            <a:r>
              <a:rPr lang="ru-RU" sz="1450" dirty="0"/>
              <a:t> осыпании. </a:t>
            </a:r>
            <a:r>
              <a:rPr lang="ru-RU" sz="1450" dirty="0" err="1"/>
              <a:t>Особливістю</a:t>
            </a:r>
            <a:r>
              <a:rPr lang="ru-RU" sz="1450" dirty="0"/>
              <a:t> є </a:t>
            </a:r>
            <a:r>
              <a:rPr lang="ru-RU" sz="1450" dirty="0" err="1"/>
              <a:t>захворювання</a:t>
            </a:r>
            <a:r>
              <a:rPr lang="ru-RU" sz="1450" dirty="0"/>
              <a:t> </a:t>
            </a:r>
            <a:r>
              <a:rPr lang="ru-RU" sz="1450" dirty="0" err="1"/>
              <a:t>середньої</a:t>
            </a:r>
            <a:r>
              <a:rPr lang="ru-RU" sz="1450" dirty="0"/>
              <a:t> </a:t>
            </a:r>
            <a:r>
              <a:rPr lang="ru-RU" sz="1450" dirty="0" err="1"/>
              <a:t>частини</a:t>
            </a:r>
            <a:r>
              <a:rPr lang="ru-RU" sz="1450" dirty="0"/>
              <a:t> </a:t>
            </a:r>
            <a:r>
              <a:rPr lang="ru-RU" sz="1450" dirty="0" err="1"/>
              <a:t>крони</a:t>
            </a:r>
            <a:r>
              <a:rPr lang="ru-RU" sz="1450" dirty="0"/>
              <a:t> у </a:t>
            </a:r>
            <a:r>
              <a:rPr lang="ru-RU" sz="1450" dirty="0" err="1"/>
              <a:t>всіх</a:t>
            </a:r>
            <a:r>
              <a:rPr lang="ru-RU" sz="1450" dirty="0"/>
              <a:t> </a:t>
            </a:r>
            <a:r>
              <a:rPr lang="ru-RU" sz="1450" dirty="0" err="1"/>
              <a:t>хвойних</a:t>
            </a:r>
            <a:r>
              <a:rPr lang="ru-RU" sz="1450" dirty="0"/>
              <a:t>. </a:t>
            </a:r>
            <a:r>
              <a:rPr lang="ru-RU" sz="1450" dirty="0" err="1"/>
              <a:t>Виняток</a:t>
            </a:r>
            <a:r>
              <a:rPr lang="ru-RU" sz="1450" dirty="0"/>
              <a:t> становить сосна, у </a:t>
            </a:r>
            <a:r>
              <a:rPr lang="ru-RU" sz="1450" dirty="0" err="1"/>
              <a:t>якій</a:t>
            </a:r>
            <a:r>
              <a:rPr lang="ru-RU" sz="1450" dirty="0"/>
              <a:t> хвоя </a:t>
            </a:r>
            <a:r>
              <a:rPr lang="ru-RU" sz="1450" dirty="0" err="1"/>
              <a:t>жовтіє</a:t>
            </a:r>
            <a:r>
              <a:rPr lang="ru-RU" sz="1450" dirty="0"/>
              <a:t> на </a:t>
            </a:r>
            <a:r>
              <a:rPr lang="ru-RU" sz="1450" dirty="0" err="1"/>
              <a:t>окремих</a:t>
            </a:r>
            <a:r>
              <a:rPr lang="ru-RU" sz="1450" dirty="0"/>
              <a:t> пагонах. У </a:t>
            </a:r>
            <a:r>
              <a:rPr lang="ru-RU" sz="1450" dirty="0" err="1"/>
              <a:t>молодих</a:t>
            </a:r>
            <a:r>
              <a:rPr lang="ru-RU" sz="1450" dirty="0"/>
              <a:t> посадок </a:t>
            </a:r>
            <a:r>
              <a:rPr lang="ru-RU" sz="1450" dirty="0" err="1"/>
              <a:t>починають</a:t>
            </a:r>
            <a:r>
              <a:rPr lang="ru-RU" sz="1450" dirty="0"/>
              <a:t> </a:t>
            </a:r>
            <a:r>
              <a:rPr lang="ru-RU" sz="1450" dirty="0" err="1"/>
              <a:t>гнити</a:t>
            </a:r>
            <a:r>
              <a:rPr lang="ru-RU" sz="1450" dirty="0"/>
              <a:t> </a:t>
            </a:r>
            <a:r>
              <a:rPr lang="ru-RU" sz="1450" dirty="0" err="1"/>
              <a:t>коріння</a:t>
            </a:r>
            <a:r>
              <a:rPr lang="ru-RU" sz="1450" dirty="0"/>
              <a:t>. </a:t>
            </a:r>
            <a:r>
              <a:rPr lang="ru-RU" sz="1450" dirty="0" err="1"/>
              <a:t>Сіянці</a:t>
            </a:r>
            <a:r>
              <a:rPr lang="ru-RU" sz="1450" dirty="0"/>
              <a:t> </a:t>
            </a:r>
            <a:r>
              <a:rPr lang="ru-RU" sz="1450" dirty="0" err="1"/>
              <a:t>буріють</a:t>
            </a:r>
            <a:r>
              <a:rPr lang="ru-RU" sz="1450" dirty="0"/>
              <a:t>, і </a:t>
            </a:r>
            <a:r>
              <a:rPr lang="ru-RU" sz="1450" dirty="0" err="1"/>
              <a:t>після</a:t>
            </a:r>
            <a:r>
              <a:rPr lang="ru-RU" sz="1450" dirty="0"/>
              <a:t> </a:t>
            </a:r>
            <a:r>
              <a:rPr lang="ru-RU" sz="1450" dirty="0" err="1"/>
              <a:t>відмирання</a:t>
            </a:r>
            <a:r>
              <a:rPr lang="ru-RU" sz="1450" dirty="0"/>
              <a:t> </a:t>
            </a:r>
            <a:r>
              <a:rPr lang="ru-RU" sz="1450" dirty="0" err="1"/>
              <a:t>коренів</a:t>
            </a:r>
            <a:r>
              <a:rPr lang="ru-RU" sz="1450" dirty="0"/>
              <a:t> </a:t>
            </a:r>
            <a:r>
              <a:rPr lang="ru-RU" sz="1450" dirty="0" err="1"/>
              <a:t>рослина</a:t>
            </a:r>
            <a:r>
              <a:rPr lang="ru-RU" sz="1450" dirty="0"/>
              <a:t> </a:t>
            </a:r>
            <a:r>
              <a:rPr lang="ru-RU" sz="1450" dirty="0" err="1"/>
              <a:t>завалюється</a:t>
            </a:r>
            <a:r>
              <a:rPr lang="ru-RU" sz="1450" dirty="0"/>
              <a:t> </a:t>
            </a:r>
            <a:r>
              <a:rPr lang="ru-RU" sz="1450" dirty="0" err="1"/>
              <a:t>набік</a:t>
            </a:r>
            <a:r>
              <a:rPr lang="ru-RU" sz="1450" dirty="0"/>
              <a:t>.</a:t>
            </a:r>
          </a:p>
        </p:txBody>
      </p:sp>
      <p:pic>
        <p:nvPicPr>
          <p:cNvPr id="6146" name="Picture 2" descr="ÐÑÐ½Ð¾Ð²Ð½Ñ ÑÐ²Ð¾ÑÐ¾Ð±Ð¸ Ð´ÐµÐºÐ¾ÑÐ°ÑÐ¸Ð²Ð½Ð¸Ñ ÑÐ²Ð¾Ð¹Ð½Ð¸Ñ ÑÐ¾ÑÐ»Ð¸Ð½- Ð¥Ð²Ð¾Ð¹Ð½Ñ,ÑÑÑ,ÑÐ¾ÑÐ½Ð°,ÑÐ»ÑÐ²ÐµÑÑ,ÑÐ²Ð¾ÑÐ¾Ð±Ð¸,Ð´ÐµÑÐµÐ²,ÑÐ¾ÑÐ»Ð¸Ð½,Ð»ÑÐºÑÐ²Ð°Ð½Ð½Ñ,ÑÑÑÑ,ÑÐ¾ÑÐ½ÑÑÑ,ÑÐ²Ð¾Ñ,ÑÐ¾ÑÐ¾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4564182"/>
            <a:ext cx="6912768" cy="2105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332011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07916" y="116632"/>
            <a:ext cx="8712968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 err="1"/>
              <a:t>Найчастіше</a:t>
            </a:r>
            <a:r>
              <a:rPr lang="ru-RU" sz="1400" dirty="0"/>
              <a:t> </a:t>
            </a:r>
            <a:r>
              <a:rPr lang="ru-RU" sz="1400" dirty="0" err="1"/>
              <a:t>уражаються</a:t>
            </a:r>
            <a:r>
              <a:rPr lang="ru-RU" sz="1400" dirty="0"/>
              <a:t> посадки </a:t>
            </a:r>
            <a:r>
              <a:rPr lang="ru-RU" sz="1400" dirty="0" err="1"/>
              <a:t>хвойних</a:t>
            </a:r>
            <a:r>
              <a:rPr lang="ru-RU" sz="1400" dirty="0"/>
              <a:t>, </a:t>
            </a:r>
            <a:r>
              <a:rPr lang="ru-RU" sz="1400" dirty="0" err="1"/>
              <a:t>розташовані</a:t>
            </a:r>
            <a:r>
              <a:rPr lang="ru-RU" sz="1400" dirty="0"/>
              <a:t> на </a:t>
            </a:r>
            <a:r>
              <a:rPr lang="ru-RU" sz="1400" dirty="0" err="1"/>
              <a:t>ділянках</a:t>
            </a:r>
            <a:r>
              <a:rPr lang="ru-RU" sz="1400" dirty="0"/>
              <a:t> з </a:t>
            </a:r>
            <a:r>
              <a:rPr lang="ru-RU" sz="1400" dirty="0" err="1"/>
              <a:t>високим</a:t>
            </a:r>
            <a:r>
              <a:rPr lang="ru-RU" sz="1400" dirty="0"/>
              <a:t> </a:t>
            </a:r>
            <a:r>
              <a:rPr lang="ru-RU" sz="1400" dirty="0" err="1"/>
              <a:t>заляганням</a:t>
            </a:r>
            <a:r>
              <a:rPr lang="ru-RU" sz="1400" dirty="0"/>
              <a:t> </a:t>
            </a:r>
            <a:r>
              <a:rPr lang="ru-RU" sz="1400" dirty="0" err="1"/>
              <a:t>підземних</a:t>
            </a:r>
            <a:r>
              <a:rPr lang="ru-RU" sz="1400" dirty="0"/>
              <a:t> вод. При </a:t>
            </a:r>
            <a:r>
              <a:rPr lang="ru-RU" sz="1400" dirty="0" err="1"/>
              <a:t>посадці</a:t>
            </a:r>
            <a:r>
              <a:rPr lang="ru-RU" sz="1400" dirty="0"/>
              <a:t> на </a:t>
            </a:r>
            <a:r>
              <a:rPr lang="ru-RU" sz="1400" dirty="0" err="1"/>
              <a:t>важких</a:t>
            </a:r>
            <a:r>
              <a:rPr lang="ru-RU" sz="1400" dirty="0"/>
              <a:t> сплывающихся грунтах, без </a:t>
            </a:r>
            <a:r>
              <a:rPr lang="ru-RU" sz="1400" dirty="0" err="1"/>
              <a:t>додаткової</a:t>
            </a:r>
            <a:r>
              <a:rPr lang="ru-RU" sz="1400" dirty="0"/>
              <a:t> </a:t>
            </a:r>
            <a:r>
              <a:rPr lang="ru-RU" sz="1400" dirty="0" err="1"/>
              <a:t>підготовки</a:t>
            </a:r>
            <a:r>
              <a:rPr lang="ru-RU" sz="1400" dirty="0"/>
              <a:t> </a:t>
            </a:r>
            <a:r>
              <a:rPr lang="ru-RU" sz="1400" dirty="0" err="1"/>
              <a:t>посадкової</a:t>
            </a:r>
            <a:r>
              <a:rPr lang="ru-RU" sz="1400" dirty="0"/>
              <a:t> </a:t>
            </a:r>
            <a:r>
              <a:rPr lang="ru-RU" sz="1400" dirty="0" err="1"/>
              <a:t>ями</a:t>
            </a:r>
            <a:r>
              <a:rPr lang="ru-RU" sz="1400" dirty="0"/>
              <a:t>. В </a:t>
            </a:r>
            <a:r>
              <a:rPr lang="ru-RU" sz="1400" dirty="0" err="1"/>
              <a:t>обох</a:t>
            </a:r>
            <a:r>
              <a:rPr lang="ru-RU" sz="1400" dirty="0"/>
              <a:t> </a:t>
            </a:r>
            <a:r>
              <a:rPr lang="ru-RU" sz="1400" dirty="0" err="1"/>
              <a:t>випадках</a:t>
            </a:r>
            <a:r>
              <a:rPr lang="ru-RU" sz="1400" dirty="0"/>
              <a:t> </a:t>
            </a:r>
            <a:r>
              <a:rPr lang="ru-RU" sz="1400" dirty="0" err="1"/>
              <a:t>необхідний</a:t>
            </a:r>
            <a:r>
              <a:rPr lang="ru-RU" sz="1400" dirty="0"/>
              <a:t> хороший дренаж і </a:t>
            </a:r>
            <a:r>
              <a:rPr lang="ru-RU" sz="1400" dirty="0" err="1"/>
              <a:t>насичення</a:t>
            </a:r>
            <a:r>
              <a:rPr lang="ru-RU" sz="1400" dirty="0"/>
              <a:t> </a:t>
            </a:r>
            <a:r>
              <a:rPr lang="ru-RU" sz="1400" dirty="0" err="1"/>
              <a:t>грунтової</a:t>
            </a:r>
            <a:r>
              <a:rPr lang="ru-RU" sz="1400" dirty="0"/>
              <a:t> </a:t>
            </a:r>
            <a:r>
              <a:rPr lang="ru-RU" sz="1400" dirty="0" err="1"/>
              <a:t>суміші</a:t>
            </a:r>
            <a:r>
              <a:rPr lang="ru-RU" sz="1400" dirty="0"/>
              <a:t> рыхлящими </a:t>
            </a:r>
            <a:r>
              <a:rPr lang="ru-RU" sz="1400" dirty="0" err="1"/>
              <a:t>матеріалами</a:t>
            </a:r>
            <a:r>
              <a:rPr lang="ru-RU" sz="1400" dirty="0"/>
              <a:t> (</a:t>
            </a:r>
            <a:r>
              <a:rPr lang="ru-RU" sz="1400" dirty="0" err="1"/>
              <a:t>перегній</a:t>
            </a:r>
            <a:r>
              <a:rPr lang="ru-RU" sz="1400" dirty="0"/>
              <a:t>, торф та </a:t>
            </a:r>
            <a:r>
              <a:rPr lang="ru-RU" sz="1400" dirty="0" err="1"/>
              <a:t>інші</a:t>
            </a:r>
            <a:r>
              <a:rPr lang="ru-RU" sz="1400" dirty="0"/>
              <a:t>).</a:t>
            </a:r>
          </a:p>
          <a:p>
            <a:r>
              <a:rPr lang="ru-RU" sz="1400" b="1" dirty="0" err="1">
                <a:solidFill>
                  <a:srgbClr val="FF0000"/>
                </a:solidFill>
              </a:rPr>
              <a:t>Захисні</a:t>
            </a:r>
            <a:r>
              <a:rPr lang="ru-RU" sz="1400" b="1" dirty="0">
                <a:solidFill>
                  <a:srgbClr val="FF0000"/>
                </a:solidFill>
              </a:rPr>
              <a:t> заходи</a:t>
            </a:r>
          </a:p>
          <a:p>
            <a:r>
              <a:rPr lang="ru-RU" sz="1400" dirty="0"/>
              <a:t>В першу </a:t>
            </a:r>
            <a:r>
              <a:rPr lang="ru-RU" sz="1400" dirty="0" err="1"/>
              <a:t>чергу</a:t>
            </a:r>
            <a:r>
              <a:rPr lang="ru-RU" sz="1400" dirty="0"/>
              <a:t> </a:t>
            </a:r>
            <a:r>
              <a:rPr lang="ru-RU" sz="1400" dirty="0" err="1"/>
              <a:t>відводимо</a:t>
            </a:r>
            <a:r>
              <a:rPr lang="ru-RU" sz="1400" dirty="0"/>
              <a:t> </a:t>
            </a:r>
            <a:r>
              <a:rPr lang="ru-RU" sz="1400" dirty="0" err="1"/>
              <a:t>підземну</a:t>
            </a:r>
            <a:r>
              <a:rPr lang="ru-RU" sz="1400" dirty="0"/>
              <a:t> </a:t>
            </a:r>
            <a:r>
              <a:rPr lang="ru-RU" sz="1400" dirty="0" err="1"/>
              <a:t>або</a:t>
            </a:r>
            <a:r>
              <a:rPr lang="ru-RU" sz="1400" dirty="0"/>
              <a:t> </a:t>
            </a:r>
            <a:r>
              <a:rPr lang="ru-RU" sz="1400" dirty="0" err="1"/>
              <a:t>скопилася</a:t>
            </a:r>
            <a:r>
              <a:rPr lang="ru-RU" sz="1400" dirty="0"/>
              <a:t> </a:t>
            </a:r>
            <a:r>
              <a:rPr lang="ru-RU" sz="1400" dirty="0" err="1"/>
              <a:t>після</a:t>
            </a:r>
            <a:r>
              <a:rPr lang="ru-RU" sz="1400" dirty="0"/>
              <a:t> </a:t>
            </a:r>
            <a:r>
              <a:rPr lang="ru-RU" sz="1400" dirty="0" err="1"/>
              <a:t>танення</a:t>
            </a:r>
            <a:r>
              <a:rPr lang="ru-RU" sz="1400" dirty="0"/>
              <a:t> </a:t>
            </a:r>
            <a:r>
              <a:rPr lang="ru-RU" sz="1400" dirty="0" err="1"/>
              <a:t>снігу</a:t>
            </a:r>
            <a:r>
              <a:rPr lang="ru-RU" sz="1400" dirty="0"/>
              <a:t> і </a:t>
            </a:r>
            <a:r>
              <a:rPr lang="ru-RU" sz="1400" dirty="0" err="1"/>
              <a:t>проливних</a:t>
            </a:r>
            <a:r>
              <a:rPr lang="ru-RU" sz="1400" dirty="0"/>
              <a:t> </a:t>
            </a:r>
            <a:r>
              <a:rPr lang="ru-RU" sz="1400" dirty="0" err="1"/>
              <a:t>дощів</a:t>
            </a:r>
            <a:r>
              <a:rPr lang="ru-RU" sz="1400" dirty="0"/>
              <a:t>, воду, </a:t>
            </a:r>
            <a:r>
              <a:rPr lang="ru-RU" sz="1400" dirty="0" err="1"/>
              <a:t>щоб</a:t>
            </a:r>
            <a:r>
              <a:rPr lang="ru-RU" sz="1400" dirty="0"/>
              <a:t> до </a:t>
            </a:r>
            <a:r>
              <a:rPr lang="ru-RU" sz="1400" dirty="0" err="1"/>
              <a:t>коріння</a:t>
            </a:r>
            <a:r>
              <a:rPr lang="ru-RU" sz="1400" dirty="0"/>
              <a:t> </a:t>
            </a:r>
            <a:r>
              <a:rPr lang="ru-RU" sz="1400" dirty="0" err="1"/>
              <a:t>міг</a:t>
            </a:r>
            <a:r>
              <a:rPr lang="ru-RU" sz="1400" dirty="0"/>
              <a:t> </a:t>
            </a:r>
            <a:r>
              <a:rPr lang="ru-RU" sz="1400" dirty="0" err="1"/>
              <a:t>надходити</a:t>
            </a:r>
            <a:r>
              <a:rPr lang="ru-RU" sz="1400" dirty="0"/>
              <a:t> </a:t>
            </a:r>
            <a:r>
              <a:rPr lang="ru-RU" sz="1400" dirty="0" err="1"/>
              <a:t>кисень</a:t>
            </a:r>
            <a:r>
              <a:rPr lang="ru-RU" sz="1400" dirty="0"/>
              <a:t>. Пролечиваем грунт і </a:t>
            </a:r>
            <a:r>
              <a:rPr lang="ru-RU" sz="1400" dirty="0" err="1"/>
              <a:t>кореневу</a:t>
            </a:r>
            <a:r>
              <a:rPr lang="ru-RU" sz="1400" dirty="0"/>
              <a:t> систему </a:t>
            </a:r>
            <a:r>
              <a:rPr lang="ru-RU" sz="1400" dirty="0" err="1"/>
              <a:t>рослин</a:t>
            </a:r>
            <a:r>
              <a:rPr lang="ru-RU" sz="1400" dirty="0"/>
              <a:t>. </a:t>
            </a:r>
            <a:r>
              <a:rPr lang="ru-RU" sz="1400" dirty="0" err="1"/>
              <a:t>Проливаємо</a:t>
            </a:r>
            <a:r>
              <a:rPr lang="ru-RU" sz="1400" dirty="0"/>
              <a:t> </a:t>
            </a:r>
            <a:r>
              <a:rPr lang="ru-RU" sz="1400" dirty="0" err="1"/>
              <a:t>кореневу</a:t>
            </a:r>
            <a:r>
              <a:rPr lang="ru-RU" sz="1400" dirty="0"/>
              <a:t> систему </a:t>
            </a:r>
            <a:r>
              <a:rPr lang="ru-RU" sz="1400" dirty="0" err="1"/>
              <a:t>розчином</a:t>
            </a:r>
            <a:r>
              <a:rPr lang="ru-RU" sz="1400" dirty="0"/>
              <a:t> </a:t>
            </a:r>
            <a:r>
              <a:rPr lang="ru-RU" sz="1400" dirty="0" err="1"/>
              <a:t>картоцида</a:t>
            </a:r>
            <a:r>
              <a:rPr lang="ru-RU" sz="1400" dirty="0"/>
              <a:t> </a:t>
            </a:r>
            <a:r>
              <a:rPr lang="ru-RU" sz="1400" dirty="0" err="1"/>
              <a:t>або</a:t>
            </a:r>
            <a:r>
              <a:rPr lang="ru-RU" sz="1400" dirty="0"/>
              <a:t> </a:t>
            </a:r>
            <a:r>
              <a:rPr lang="ru-RU" sz="1400" dirty="0" err="1"/>
              <a:t>фундазолу</a:t>
            </a:r>
            <a:r>
              <a:rPr lang="ru-RU" sz="1400" dirty="0"/>
              <a:t>. При </a:t>
            </a:r>
            <a:r>
              <a:rPr lang="ru-RU" sz="1400" dirty="0" err="1"/>
              <a:t>обробці</a:t>
            </a:r>
            <a:r>
              <a:rPr lang="ru-RU" sz="1400" dirty="0"/>
              <a:t> </a:t>
            </a:r>
            <a:r>
              <a:rPr lang="ru-RU" sz="1400" dirty="0" err="1"/>
              <a:t>рослин</a:t>
            </a:r>
            <a:r>
              <a:rPr lang="ru-RU" sz="1400" dirty="0"/>
              <a:t> на </a:t>
            </a:r>
            <a:r>
              <a:rPr lang="ru-RU" sz="1400" dirty="0" err="1"/>
              <a:t>дачних</a:t>
            </a:r>
            <a:r>
              <a:rPr lang="ru-RU" sz="1400" dirty="0"/>
              <a:t> </a:t>
            </a:r>
            <a:r>
              <a:rPr lang="ru-RU" sz="1400" dirty="0" err="1"/>
              <a:t>ділянках</a:t>
            </a:r>
            <a:r>
              <a:rPr lang="ru-RU" sz="1400" dirty="0"/>
              <a:t>, особливо, </a:t>
            </a:r>
            <a:r>
              <a:rPr lang="ru-RU" sz="1400" dirty="0" err="1"/>
              <a:t>якщо</a:t>
            </a:r>
            <a:r>
              <a:rPr lang="ru-RU" sz="1400" dirty="0"/>
              <a:t> в </a:t>
            </a:r>
            <a:r>
              <a:rPr lang="ru-RU" sz="1400" dirty="0" err="1"/>
              <a:t>сім'ї</a:t>
            </a:r>
            <a:r>
              <a:rPr lang="ru-RU" sz="1400" dirty="0"/>
              <a:t> </a:t>
            </a:r>
            <a:r>
              <a:rPr lang="ru-RU" sz="1400" dirty="0" err="1"/>
              <a:t>маленькі</a:t>
            </a:r>
            <a:r>
              <a:rPr lang="ru-RU" sz="1400" dirty="0"/>
              <a:t> </a:t>
            </a:r>
            <a:r>
              <a:rPr lang="ru-RU" sz="1400" dirty="0" err="1"/>
              <a:t>діти</a:t>
            </a:r>
            <a:r>
              <a:rPr lang="ru-RU" sz="1400" dirty="0"/>
              <a:t>, </a:t>
            </a:r>
            <a:r>
              <a:rPr lang="ru-RU" sz="1400" dirty="0" err="1"/>
              <a:t>краще</a:t>
            </a:r>
            <a:r>
              <a:rPr lang="ru-RU" sz="1400" dirty="0"/>
              <a:t> </a:t>
            </a:r>
            <a:r>
              <a:rPr lang="ru-RU" sz="1400" dirty="0" err="1"/>
              <a:t>використовувати</a:t>
            </a:r>
            <a:r>
              <a:rPr lang="ru-RU" sz="1400" dirty="0"/>
              <a:t> </a:t>
            </a:r>
            <a:r>
              <a:rPr lang="ru-RU" sz="1400" dirty="0" err="1"/>
              <a:t>біопрепарати</a:t>
            </a:r>
            <a:r>
              <a:rPr lang="ru-RU" sz="1400" dirty="0"/>
              <a:t> (</a:t>
            </a:r>
            <a:r>
              <a:rPr lang="ru-RU" sz="1400" dirty="0" err="1"/>
              <a:t>биофунгициды</a:t>
            </a:r>
            <a:r>
              <a:rPr lang="ru-RU" sz="1400" dirty="0"/>
              <a:t>) – </a:t>
            </a:r>
            <a:r>
              <a:rPr lang="ru-RU" sz="1400" dirty="0" err="1"/>
              <a:t>фітоспорин</a:t>
            </a:r>
            <a:r>
              <a:rPr lang="ru-RU" sz="1400" dirty="0"/>
              <a:t>, </a:t>
            </a:r>
            <a:r>
              <a:rPr lang="ru-RU" sz="1400" dirty="0" err="1"/>
              <a:t>гамаїр</a:t>
            </a:r>
            <a:r>
              <a:rPr lang="ru-RU" sz="1400" dirty="0"/>
              <a:t>, </a:t>
            </a:r>
            <a:r>
              <a:rPr lang="ru-RU" sz="1400" dirty="0" err="1"/>
              <a:t>алирин</a:t>
            </a:r>
            <a:r>
              <a:rPr lang="ru-RU" sz="1400" dirty="0"/>
              <a:t>, </a:t>
            </a:r>
            <a:r>
              <a:rPr lang="ru-RU" sz="1400" dirty="0" err="1"/>
              <a:t>планриз</a:t>
            </a:r>
            <a:r>
              <a:rPr lang="ru-RU" sz="1400" dirty="0"/>
              <a:t>. З них </a:t>
            </a:r>
            <a:r>
              <a:rPr lang="ru-RU" sz="1400" dirty="0" err="1"/>
              <a:t>можна</a:t>
            </a:r>
            <a:r>
              <a:rPr lang="ru-RU" sz="1400" dirty="0"/>
              <a:t> </a:t>
            </a:r>
            <a:r>
              <a:rPr lang="ru-RU" sz="1400" dirty="0" err="1"/>
              <a:t>готувати</a:t>
            </a:r>
            <a:r>
              <a:rPr lang="ru-RU" sz="1400" dirty="0"/>
              <a:t> </a:t>
            </a:r>
            <a:r>
              <a:rPr lang="ru-RU" sz="1400" dirty="0" err="1"/>
              <a:t>бакові</a:t>
            </a:r>
            <a:r>
              <a:rPr lang="ru-RU" sz="1400" dirty="0"/>
              <a:t> </a:t>
            </a:r>
            <a:r>
              <a:rPr lang="ru-RU" sz="1400" dirty="0" err="1"/>
              <a:t>суміші</a:t>
            </a:r>
            <a:r>
              <a:rPr lang="ru-RU" sz="1400" dirty="0"/>
              <a:t> і </a:t>
            </a:r>
            <a:r>
              <a:rPr lang="ru-RU" sz="1400" dirty="0" err="1"/>
              <a:t>обробляти</a:t>
            </a:r>
            <a:r>
              <a:rPr lang="ru-RU" sz="1400" dirty="0"/>
              <a:t> </a:t>
            </a:r>
            <a:r>
              <a:rPr lang="ru-RU" sz="1400" dirty="0" err="1"/>
              <a:t>одночасно</a:t>
            </a:r>
            <a:r>
              <a:rPr lang="ru-RU" sz="1400" dirty="0"/>
              <a:t> крону і грунт </a:t>
            </a:r>
            <a:r>
              <a:rPr lang="ru-RU" sz="1400" dirty="0" err="1"/>
              <a:t>під</a:t>
            </a:r>
            <a:r>
              <a:rPr lang="ru-RU" sz="1400" dirty="0"/>
              <a:t> </a:t>
            </a:r>
            <a:r>
              <a:rPr lang="ru-RU" sz="1400" dirty="0" err="1"/>
              <a:t>рослинами</a:t>
            </a:r>
            <a:r>
              <a:rPr lang="ru-RU" sz="1400" dirty="0"/>
              <a:t>. </a:t>
            </a:r>
            <a:r>
              <a:rPr lang="ru-RU" sz="1400" dirty="0" err="1"/>
              <a:t>Біопрепарати</a:t>
            </a:r>
            <a:r>
              <a:rPr lang="ru-RU" sz="1400" dirty="0"/>
              <a:t> </a:t>
            </a:r>
            <a:r>
              <a:rPr lang="ru-RU" sz="1400" dirty="0" err="1"/>
              <a:t>ефективні</a:t>
            </a:r>
            <a:r>
              <a:rPr lang="ru-RU" sz="1400" dirty="0"/>
              <a:t> при </a:t>
            </a:r>
            <a:r>
              <a:rPr lang="ru-RU" sz="1400" dirty="0" err="1"/>
              <a:t>систематичній</a:t>
            </a:r>
            <a:r>
              <a:rPr lang="ru-RU" sz="1400" dirty="0"/>
              <a:t> </a:t>
            </a:r>
            <a:r>
              <a:rPr lang="ru-RU" sz="1400" dirty="0" err="1"/>
              <a:t>обробці</a:t>
            </a:r>
            <a:r>
              <a:rPr lang="ru-RU" sz="1400" dirty="0"/>
              <a:t> </a:t>
            </a:r>
            <a:r>
              <a:rPr lang="ru-RU" sz="1400" dirty="0" err="1"/>
              <a:t>протягом</a:t>
            </a:r>
            <a:r>
              <a:rPr lang="ru-RU" sz="1400" dirty="0"/>
              <a:t> </a:t>
            </a:r>
            <a:r>
              <a:rPr lang="ru-RU" sz="1400" dirty="0" err="1"/>
              <a:t>усього</a:t>
            </a:r>
            <a:r>
              <a:rPr lang="ru-RU" sz="1400" dirty="0"/>
              <a:t> сезону </a:t>
            </a:r>
            <a:r>
              <a:rPr lang="ru-RU" sz="1400" dirty="0" err="1"/>
              <a:t>теплої</a:t>
            </a:r>
            <a:r>
              <a:rPr lang="ru-RU" sz="1400" dirty="0"/>
              <a:t> погоди.</a:t>
            </a:r>
          </a:p>
          <a:p>
            <a:r>
              <a:rPr lang="ru-RU" sz="1400" b="1" dirty="0" err="1">
                <a:solidFill>
                  <a:srgbClr val="FF0000"/>
                </a:solidFill>
              </a:rPr>
              <a:t>Іржа</a:t>
            </a:r>
            <a:r>
              <a:rPr lang="ru-RU" sz="1400" b="1" dirty="0">
                <a:solidFill>
                  <a:srgbClr val="FF0000"/>
                </a:solidFill>
              </a:rPr>
              <a:t> </a:t>
            </a:r>
            <a:r>
              <a:rPr lang="ru-RU" sz="1400" b="1" dirty="0" err="1">
                <a:solidFill>
                  <a:srgbClr val="FF0000"/>
                </a:solidFill>
              </a:rPr>
              <a:t>хвойних</a:t>
            </a:r>
            <a:r>
              <a:rPr lang="ru-RU" sz="1400" b="1" dirty="0">
                <a:solidFill>
                  <a:srgbClr val="FF0000"/>
                </a:solidFill>
              </a:rPr>
              <a:t> </a:t>
            </a:r>
            <a:r>
              <a:rPr lang="ru-RU" sz="1400" b="1" dirty="0" err="1">
                <a:solidFill>
                  <a:srgbClr val="FF0000"/>
                </a:solidFill>
              </a:rPr>
              <a:t>рослин</a:t>
            </a:r>
            <a:endParaRPr lang="ru-RU" sz="1400" b="1" dirty="0">
              <a:solidFill>
                <a:srgbClr val="FF0000"/>
              </a:solidFill>
            </a:endParaRPr>
          </a:p>
          <a:p>
            <a:r>
              <a:rPr lang="ru-RU" sz="1400" dirty="0"/>
              <a:t>Грибок </a:t>
            </a:r>
            <a:r>
              <a:rPr lang="ru-RU" sz="1400" dirty="0" err="1"/>
              <a:t>вражає</a:t>
            </a:r>
            <a:r>
              <a:rPr lang="ru-RU" sz="1400" dirty="0"/>
              <a:t> в основному </a:t>
            </a:r>
            <a:r>
              <a:rPr lang="ru-RU" sz="1400" dirty="0" err="1"/>
              <a:t>модрину</a:t>
            </a:r>
            <a:r>
              <a:rPr lang="ru-RU" sz="1400" dirty="0"/>
              <a:t> і сосну. </a:t>
            </a:r>
            <a:r>
              <a:rPr lang="ru-RU" sz="1400" dirty="0" err="1"/>
              <a:t>Навесні</a:t>
            </a:r>
            <a:r>
              <a:rPr lang="ru-RU" sz="1400" dirty="0"/>
              <a:t> на </a:t>
            </a:r>
            <a:r>
              <a:rPr lang="ru-RU" sz="1400" dirty="0" err="1"/>
              <a:t>хвої</a:t>
            </a:r>
            <a:r>
              <a:rPr lang="ru-RU" sz="1400" dirty="0"/>
              <a:t> </a:t>
            </a:r>
            <a:r>
              <a:rPr lang="ru-RU" sz="1400" dirty="0" err="1"/>
              <a:t>з'являються</a:t>
            </a:r>
            <a:r>
              <a:rPr lang="ru-RU" sz="1400" dirty="0"/>
              <a:t> </a:t>
            </a:r>
            <a:r>
              <a:rPr lang="ru-RU" sz="1400" dirty="0" err="1"/>
              <a:t>жовто-оранжеві</a:t>
            </a:r>
            <a:r>
              <a:rPr lang="ru-RU" sz="1400" dirty="0"/>
              <a:t> </a:t>
            </a:r>
            <a:r>
              <a:rPr lang="ru-RU" sz="1400" dirty="0" err="1"/>
              <a:t>плями</a:t>
            </a:r>
            <a:r>
              <a:rPr lang="ru-RU" sz="1400" dirty="0"/>
              <a:t>. </a:t>
            </a:r>
            <a:r>
              <a:rPr lang="ru-RU" sz="1400" dirty="0" err="1"/>
              <a:t>Пізніше</a:t>
            </a:r>
            <a:r>
              <a:rPr lang="ru-RU" sz="1400" dirty="0"/>
              <a:t> </a:t>
            </a:r>
            <a:r>
              <a:rPr lang="ru-RU" sz="1400" dirty="0" err="1"/>
              <a:t>міцелій</a:t>
            </a:r>
            <a:r>
              <a:rPr lang="ru-RU" sz="1400" dirty="0"/>
              <a:t> </a:t>
            </a:r>
            <a:r>
              <a:rPr lang="ru-RU" sz="1400" dirty="0" err="1"/>
              <a:t>формує</a:t>
            </a:r>
            <a:r>
              <a:rPr lang="ru-RU" sz="1400" dirty="0"/>
              <a:t> </a:t>
            </a:r>
            <a:r>
              <a:rPr lang="ru-RU" sz="1400" dirty="0" err="1"/>
              <a:t>спороносні</a:t>
            </a:r>
            <a:r>
              <a:rPr lang="ru-RU" sz="1400" dirty="0"/>
              <a:t> сумки. Хвоя </a:t>
            </a:r>
            <a:r>
              <a:rPr lang="ru-RU" sz="1400" dirty="0" err="1"/>
              <a:t>покривається</a:t>
            </a:r>
            <a:r>
              <a:rPr lang="ru-RU" sz="1400" dirty="0"/>
              <a:t> </a:t>
            </a:r>
            <a:r>
              <a:rPr lang="ru-RU" sz="1400" dirty="0" err="1"/>
              <a:t>бурими</a:t>
            </a:r>
            <a:r>
              <a:rPr lang="ru-RU" sz="1400" dirty="0"/>
              <a:t> </a:t>
            </a:r>
            <a:r>
              <a:rPr lang="ru-RU" sz="1400" dirty="0" err="1"/>
              <a:t>плямами</a:t>
            </a:r>
            <a:r>
              <a:rPr lang="ru-RU" sz="1400" dirty="0"/>
              <a:t>. </a:t>
            </a:r>
            <a:r>
              <a:rPr lang="ru-RU" sz="1400" dirty="0" err="1"/>
              <a:t>Особливість</a:t>
            </a:r>
            <a:r>
              <a:rPr lang="ru-RU" sz="1400" dirty="0"/>
              <a:t> </a:t>
            </a:r>
            <a:r>
              <a:rPr lang="ru-RU" sz="1400" dirty="0" err="1"/>
              <a:t>ураження</a:t>
            </a:r>
            <a:r>
              <a:rPr lang="ru-RU" sz="1400" dirty="0"/>
              <a:t> </a:t>
            </a:r>
            <a:r>
              <a:rPr lang="ru-RU" sz="1400" dirty="0" err="1"/>
              <a:t>іржею</a:t>
            </a:r>
            <a:r>
              <a:rPr lang="ru-RU" sz="1400" dirty="0"/>
              <a:t> </a:t>
            </a:r>
            <a:r>
              <a:rPr lang="ru-RU" sz="1400" dirty="0" err="1"/>
              <a:t>полягає</a:t>
            </a:r>
            <a:r>
              <a:rPr lang="ru-RU" sz="1400" dirty="0"/>
              <a:t> в тому, </a:t>
            </a:r>
            <a:r>
              <a:rPr lang="ru-RU" sz="1400" dirty="0" err="1"/>
              <a:t>що</a:t>
            </a:r>
            <a:r>
              <a:rPr lang="ru-RU" sz="1400" dirty="0"/>
              <a:t> </a:t>
            </a:r>
            <a:r>
              <a:rPr lang="ru-RU" sz="1400" dirty="0" err="1"/>
              <a:t>окремі</a:t>
            </a:r>
            <a:r>
              <a:rPr lang="ru-RU" sz="1400" dirty="0"/>
              <a:t> </a:t>
            </a:r>
            <a:r>
              <a:rPr lang="ru-RU" sz="1400" dirty="0" err="1"/>
              <a:t>стадії</a:t>
            </a:r>
            <a:r>
              <a:rPr lang="ru-RU" sz="1400" dirty="0"/>
              <a:t> </a:t>
            </a:r>
            <a:r>
              <a:rPr lang="ru-RU" sz="1400" dirty="0" err="1"/>
              <a:t>розвитку</a:t>
            </a:r>
            <a:r>
              <a:rPr lang="ru-RU" sz="1400" dirty="0"/>
              <a:t> грибок проходить на </a:t>
            </a:r>
            <a:r>
              <a:rPr lang="ru-RU" sz="1400" dirty="0" err="1"/>
              <a:t>різних</a:t>
            </a:r>
            <a:r>
              <a:rPr lang="ru-RU" sz="1400" dirty="0"/>
              <a:t> </a:t>
            </a:r>
            <a:r>
              <a:rPr lang="ru-RU" sz="1400" dirty="0" err="1"/>
              <a:t>трав'янистих</a:t>
            </a:r>
            <a:r>
              <a:rPr lang="ru-RU" sz="1400" dirty="0"/>
              <a:t> </a:t>
            </a:r>
            <a:r>
              <a:rPr lang="ru-RU" sz="1400" dirty="0" err="1"/>
              <a:t>рослинах</a:t>
            </a:r>
            <a:r>
              <a:rPr lang="ru-RU" sz="1400" dirty="0"/>
              <a:t> і при </a:t>
            </a:r>
            <a:r>
              <a:rPr lang="ru-RU" sz="1400" dirty="0" err="1"/>
              <a:t>вдалому</a:t>
            </a:r>
            <a:r>
              <a:rPr lang="ru-RU" sz="1400" dirty="0"/>
              <a:t> </a:t>
            </a:r>
            <a:r>
              <a:rPr lang="ru-RU" sz="1400" dirty="0" err="1"/>
              <a:t>збігу</a:t>
            </a:r>
            <a:r>
              <a:rPr lang="ru-RU" sz="1400" dirty="0"/>
              <a:t> </a:t>
            </a:r>
            <a:r>
              <a:rPr lang="ru-RU" sz="1400" dirty="0" err="1"/>
              <a:t>обставин</a:t>
            </a:r>
            <a:r>
              <a:rPr lang="ru-RU" sz="1400" dirty="0"/>
              <a:t> </a:t>
            </a:r>
            <a:r>
              <a:rPr lang="ru-RU" sz="1400" dirty="0" err="1"/>
              <a:t>вражає</a:t>
            </a:r>
            <a:r>
              <a:rPr lang="ru-RU" sz="1400" dirty="0"/>
              <a:t> </a:t>
            </a:r>
            <a:r>
              <a:rPr lang="ru-RU" sz="1400" dirty="0" err="1"/>
              <a:t>хвойні</a:t>
            </a:r>
            <a:r>
              <a:rPr lang="ru-RU" sz="1400" dirty="0"/>
              <a:t> </a:t>
            </a:r>
            <a:r>
              <a:rPr lang="ru-RU" sz="1400" dirty="0" err="1"/>
              <a:t>культури</a:t>
            </a:r>
            <a:r>
              <a:rPr lang="ru-RU" sz="1400" dirty="0"/>
              <a:t> (</a:t>
            </a:r>
            <a:r>
              <a:rPr lang="ru-RU" sz="1400" dirty="0" err="1"/>
              <a:t>вітер</a:t>
            </a:r>
            <a:r>
              <a:rPr lang="ru-RU" sz="1400" dirty="0"/>
              <a:t>, сира погода). </a:t>
            </a:r>
            <a:r>
              <a:rPr lang="ru-RU" sz="1400" dirty="0" err="1"/>
              <a:t>Іржа</a:t>
            </a:r>
            <a:r>
              <a:rPr lang="ru-RU" sz="1400" dirty="0"/>
              <a:t> </a:t>
            </a:r>
            <a:r>
              <a:rPr lang="ru-RU" sz="1400" dirty="0" err="1"/>
              <a:t>бульбашкова</a:t>
            </a:r>
            <a:r>
              <a:rPr lang="ru-RU" sz="1400" dirty="0"/>
              <a:t> </a:t>
            </a:r>
            <a:r>
              <a:rPr lang="ru-RU" sz="1400" dirty="0" err="1"/>
              <a:t>може</a:t>
            </a:r>
            <a:r>
              <a:rPr lang="ru-RU" sz="1400" dirty="0"/>
              <a:t> </a:t>
            </a:r>
            <a:r>
              <a:rPr lang="ru-RU" sz="1400" dirty="0" err="1"/>
              <a:t>вражати</a:t>
            </a:r>
            <a:r>
              <a:rPr lang="ru-RU" sz="1400" dirty="0"/>
              <a:t> </a:t>
            </a:r>
            <a:r>
              <a:rPr lang="ru-RU" sz="1400" dirty="0" err="1"/>
              <a:t>стовбур</a:t>
            </a:r>
            <a:r>
              <a:rPr lang="ru-RU" sz="1400" dirty="0"/>
              <a:t> і </a:t>
            </a:r>
            <a:r>
              <a:rPr lang="ru-RU" sz="1400" dirty="0" err="1"/>
              <a:t>багаторічні</a:t>
            </a:r>
            <a:r>
              <a:rPr lang="ru-RU" sz="1400" dirty="0"/>
              <a:t> </a:t>
            </a:r>
            <a:r>
              <a:rPr lang="ru-RU" sz="1400" dirty="0" err="1"/>
              <a:t>гілки</a:t>
            </a:r>
            <a:r>
              <a:rPr lang="ru-RU" sz="1400" dirty="0"/>
              <a:t> сосни </a:t>
            </a:r>
            <a:r>
              <a:rPr lang="ru-RU" sz="1400" dirty="0" err="1"/>
              <a:t>Веймутова</a:t>
            </a:r>
            <a:r>
              <a:rPr lang="ru-RU" sz="1400" dirty="0"/>
              <a:t> і сосни </a:t>
            </a:r>
            <a:r>
              <a:rPr lang="ru-RU" sz="1400" dirty="0" err="1"/>
              <a:t>звичайної</a:t>
            </a:r>
            <a:r>
              <a:rPr lang="ru-RU" sz="1400" dirty="0"/>
              <a:t>. В </a:t>
            </a:r>
            <a:r>
              <a:rPr lang="ru-RU" sz="1400" dirty="0" err="1"/>
              <a:t>розривах</a:t>
            </a:r>
            <a:r>
              <a:rPr lang="ru-RU" sz="1400" dirty="0"/>
              <a:t> кори </a:t>
            </a:r>
            <a:r>
              <a:rPr lang="ru-RU" sz="1400" dirty="0" err="1"/>
              <a:t>з'являються</a:t>
            </a:r>
            <a:r>
              <a:rPr lang="ru-RU" sz="1400" dirty="0"/>
              <a:t> </a:t>
            </a:r>
            <a:r>
              <a:rPr lang="ru-RU" sz="1400" dirty="0" err="1"/>
              <a:t>жовто-оранжеві</a:t>
            </a:r>
            <a:r>
              <a:rPr lang="ru-RU" sz="1400" dirty="0"/>
              <a:t> </a:t>
            </a:r>
            <a:r>
              <a:rPr lang="ru-RU" sz="1400" dirty="0" err="1"/>
              <a:t>плями</a:t>
            </a:r>
            <a:r>
              <a:rPr lang="ru-RU" sz="1400" dirty="0"/>
              <a:t> – </a:t>
            </a:r>
            <a:r>
              <a:rPr lang="ru-RU" sz="1400" dirty="0" err="1"/>
              <a:t>міцелій</a:t>
            </a:r>
            <a:r>
              <a:rPr lang="ru-RU" sz="1400" dirty="0"/>
              <a:t> з </a:t>
            </a:r>
            <a:r>
              <a:rPr lang="ru-RU" sz="1400" dirty="0" err="1"/>
              <a:t>спороносителями</a:t>
            </a:r>
            <a:r>
              <a:rPr lang="ru-RU" sz="1400" dirty="0"/>
              <a:t>.</a:t>
            </a:r>
          </a:p>
        </p:txBody>
      </p:sp>
      <p:pic>
        <p:nvPicPr>
          <p:cNvPr id="7170" name="Picture 2" descr="ÐÑÐ½Ð¾Ð²Ð½Ñ ÑÐ²Ð¾ÑÐ¾Ð±Ð¸ Ð´ÐµÐºÐ¾ÑÐ°ÑÐ¸Ð²Ð½Ð¸Ñ ÑÐ²Ð¾Ð¹Ð½Ð¸Ñ ÑÐ¾ÑÐ»Ð¸Ð½- Ð¥Ð²Ð¾Ð¹Ð½Ñ,ÑÑÑ,ÑÐ¾ÑÐ½Ð°,ÑÐ»ÑÐ²ÐµÑÑ,ÑÐ²Ð¾ÑÐ¾Ð±Ð¸,Ð´ÐµÑÐµÐ²,ÑÐ¾ÑÐ»Ð¸Ð½,Ð»ÑÐºÑÐ²Ð°Ð½Ð½Ñ,ÑÑÑÑ,ÑÐ¾ÑÐ½ÑÑÑ,ÑÐ²Ð¾Ñ,ÑÐ¾ÑÐ¾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4293096"/>
            <a:ext cx="5140972" cy="2438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5731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51520" y="188640"/>
            <a:ext cx="8784976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1. </a:t>
            </a:r>
            <a:r>
              <a:rPr lang="ru-RU" sz="16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Захисні</a:t>
            </a:r>
            <a:r>
              <a:rPr lang="ru-RU" sz="1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ru-RU" sz="1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заходи</a:t>
            </a:r>
          </a:p>
          <a:p>
            <a:r>
              <a:rPr lang="ru-RU" sz="16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Обробити</a:t>
            </a:r>
            <a:r>
              <a:rPr lang="ru-RU" sz="1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ru-RU" sz="16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рослини</a:t>
            </a:r>
            <a:r>
              <a:rPr lang="ru-RU" sz="1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ru-RU" sz="16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фунгіцидами</a:t>
            </a:r>
            <a:r>
              <a:rPr lang="ru-RU" sz="1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топазом (скор) </a:t>
            </a:r>
            <a:r>
              <a:rPr lang="ru-RU" sz="16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або</a:t>
            </a:r>
            <a:r>
              <a:rPr lang="ru-RU" sz="1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ru-RU" sz="16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стробі</a:t>
            </a:r>
            <a:r>
              <a:rPr lang="ru-RU" sz="1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. </a:t>
            </a:r>
            <a:r>
              <a:rPr lang="ru-RU" sz="16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Обробки</a:t>
            </a:r>
            <a:r>
              <a:rPr lang="ru-RU" sz="1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ru-RU" sz="16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повторити</a:t>
            </a:r>
            <a:r>
              <a:rPr lang="ru-RU" sz="1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2-3 рази через 15-20 </a:t>
            </a:r>
            <a:r>
              <a:rPr lang="ru-RU" sz="16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днів</a:t>
            </a:r>
            <a:r>
              <a:rPr lang="ru-RU" sz="1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. Особливо </a:t>
            </a:r>
            <a:r>
              <a:rPr lang="ru-RU" sz="16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ефективна</a:t>
            </a:r>
            <a:r>
              <a:rPr lang="ru-RU" sz="1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баковая </a:t>
            </a:r>
            <a:r>
              <a:rPr lang="ru-RU" sz="16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суміш</a:t>
            </a:r>
            <a:r>
              <a:rPr lang="ru-RU" sz="1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ru-RU" sz="16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цих</a:t>
            </a:r>
            <a:r>
              <a:rPr lang="ru-RU" sz="1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ru-RU" sz="16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препаратів</a:t>
            </a:r>
            <a:r>
              <a:rPr lang="ru-RU" sz="1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з </a:t>
            </a:r>
            <a:r>
              <a:rPr lang="ru-RU" sz="16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додаванням</a:t>
            </a:r>
            <a:r>
              <a:rPr lang="ru-RU" sz="1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ru-RU" sz="16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картоцида</a:t>
            </a:r>
            <a:r>
              <a:rPr lang="ru-RU" sz="1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. Для </a:t>
            </a:r>
            <a:r>
              <a:rPr lang="ru-RU" sz="16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бакової</a:t>
            </a:r>
            <a:r>
              <a:rPr lang="ru-RU" sz="1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ru-RU" sz="16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суміші</a:t>
            </a:r>
            <a:r>
              <a:rPr lang="ru-RU" sz="1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ru-RU" sz="16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розчин</a:t>
            </a:r>
            <a:r>
              <a:rPr lang="ru-RU" sz="1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кожного </a:t>
            </a:r>
            <a:r>
              <a:rPr lang="ru-RU" sz="16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фунгіциду</a:t>
            </a:r>
            <a:r>
              <a:rPr lang="ru-RU" sz="1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ru-RU" sz="16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готуємо</a:t>
            </a:r>
            <a:r>
              <a:rPr lang="ru-RU" sz="1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ru-RU" sz="16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окремо</a:t>
            </a:r>
            <a:r>
              <a:rPr lang="ru-RU" sz="1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і </a:t>
            </a:r>
            <a:r>
              <a:rPr lang="ru-RU" sz="16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після</a:t>
            </a:r>
            <a:r>
              <a:rPr lang="ru-RU" sz="1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ru-RU" sz="16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перевірки</a:t>
            </a:r>
            <a:r>
              <a:rPr lang="ru-RU" sz="1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на </a:t>
            </a:r>
            <a:r>
              <a:rPr lang="ru-RU" sz="16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сумісність</a:t>
            </a:r>
            <a:r>
              <a:rPr lang="ru-RU" sz="1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ru-RU" sz="16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з'єднуємо</a:t>
            </a:r>
            <a:r>
              <a:rPr lang="ru-RU" sz="1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разом. </a:t>
            </a:r>
            <a:r>
              <a:rPr lang="ru-RU" sz="16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Концентрацію</a:t>
            </a:r>
            <a:r>
              <a:rPr lang="ru-RU" sz="1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ru-RU" sz="16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розчинів</a:t>
            </a:r>
            <a:r>
              <a:rPr lang="ru-RU" sz="1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та </a:t>
            </a:r>
            <a:r>
              <a:rPr lang="ru-RU" sz="16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обробку</a:t>
            </a:r>
            <a:r>
              <a:rPr lang="ru-RU" sz="1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ru-RU" sz="16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рослин</a:t>
            </a:r>
            <a:r>
              <a:rPr lang="ru-RU" sz="1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проводимо </a:t>
            </a:r>
            <a:r>
              <a:rPr lang="ru-RU" sz="16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згідно</a:t>
            </a:r>
            <a:r>
              <a:rPr lang="ru-RU" sz="1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ru-RU" sz="16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інструкції</a:t>
            </a:r>
            <a:r>
              <a:rPr lang="ru-RU" sz="1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.</a:t>
            </a:r>
          </a:p>
          <a:p>
            <a:r>
              <a:rPr lang="ru-RU" sz="16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Альтенариоз</a:t>
            </a:r>
            <a:r>
              <a:rPr lang="ru-RU" sz="1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, </a:t>
            </a:r>
            <a:r>
              <a:rPr lang="ru-RU" sz="16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цвілі</a:t>
            </a:r>
            <a:r>
              <a:rPr lang="ru-RU" sz="1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і </a:t>
            </a:r>
            <a:r>
              <a:rPr lang="ru-RU" sz="16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інфекційне</a:t>
            </a:r>
            <a:r>
              <a:rPr lang="ru-RU" sz="1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ru-RU" sz="16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всихання</a:t>
            </a:r>
            <a:r>
              <a:rPr lang="ru-RU" sz="1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ru-RU" sz="16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гілок</a:t>
            </a:r>
            <a:endParaRPr lang="ru-RU" sz="1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r>
              <a:rPr lang="ru-RU" sz="16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Альтенариоз</a:t>
            </a:r>
            <a:r>
              <a:rPr lang="ru-RU" sz="1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і </a:t>
            </a:r>
            <a:r>
              <a:rPr lang="ru-RU" sz="16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сіра</a:t>
            </a:r>
            <a:r>
              <a:rPr lang="ru-RU" sz="1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ru-RU" sz="16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цвіль</a:t>
            </a:r>
            <a:r>
              <a:rPr lang="ru-RU" sz="1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ru-RU" sz="16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найчастіше</a:t>
            </a:r>
            <a:r>
              <a:rPr lang="ru-RU" sz="1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ru-RU" sz="16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вражають</a:t>
            </a:r>
            <a:r>
              <a:rPr lang="ru-RU" sz="1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ru-RU" sz="16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надземні</a:t>
            </a:r>
            <a:r>
              <a:rPr lang="ru-RU" sz="1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ru-RU" sz="16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частини</a:t>
            </a:r>
            <a:r>
              <a:rPr lang="ru-RU" sz="1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молодого </a:t>
            </a:r>
            <a:r>
              <a:rPr lang="ru-RU" sz="16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ялівцю</a:t>
            </a:r>
            <a:r>
              <a:rPr lang="ru-RU" sz="1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і </a:t>
            </a:r>
            <a:r>
              <a:rPr lang="ru-RU" sz="16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туї</a:t>
            </a:r>
            <a:r>
              <a:rPr lang="ru-RU" sz="1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. </a:t>
            </a:r>
            <a:r>
              <a:rPr lang="ru-RU" sz="16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Проявляється</a:t>
            </a:r>
            <a:r>
              <a:rPr lang="ru-RU" sz="1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хвороба у </a:t>
            </a:r>
            <a:r>
              <a:rPr lang="ru-RU" sz="16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вигляді</a:t>
            </a:r>
            <a:r>
              <a:rPr lang="ru-RU" sz="1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ru-RU" sz="16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сіро-коричневих</a:t>
            </a:r>
            <a:r>
              <a:rPr lang="ru-RU" sz="1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ru-RU" sz="16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або</a:t>
            </a:r>
            <a:r>
              <a:rPr lang="ru-RU" sz="1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черноватых </a:t>
            </a:r>
            <a:r>
              <a:rPr lang="ru-RU" sz="16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плям</a:t>
            </a:r>
            <a:r>
              <a:rPr lang="ru-RU" sz="1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. </a:t>
            </a:r>
            <a:r>
              <a:rPr lang="ru-RU" sz="16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Пагони</a:t>
            </a:r>
            <a:r>
              <a:rPr lang="ru-RU" sz="1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ru-RU" sz="16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втрачають</a:t>
            </a:r>
            <a:r>
              <a:rPr lang="ru-RU" sz="1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ru-RU" sz="16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декоративність</a:t>
            </a:r>
            <a:r>
              <a:rPr lang="ru-RU" sz="1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. При </a:t>
            </a:r>
            <a:r>
              <a:rPr lang="ru-RU" sz="16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найближчому</a:t>
            </a:r>
            <a:r>
              <a:rPr lang="ru-RU" sz="1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ru-RU" sz="16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розгляді</a:t>
            </a:r>
            <a:r>
              <a:rPr lang="ru-RU" sz="1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видно, </a:t>
            </a:r>
            <a:r>
              <a:rPr lang="ru-RU" sz="16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що</a:t>
            </a:r>
            <a:r>
              <a:rPr lang="ru-RU" sz="1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ru-RU" sz="16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плями</a:t>
            </a:r>
            <a:r>
              <a:rPr lang="ru-RU" sz="1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ru-RU" sz="16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складаються</a:t>
            </a:r>
            <a:r>
              <a:rPr lang="ru-RU" sz="1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з </a:t>
            </a:r>
            <a:r>
              <a:rPr lang="ru-RU" sz="16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грибних</a:t>
            </a:r>
            <a:r>
              <a:rPr lang="ru-RU" sz="1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ru-RU" sz="16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конідій</a:t>
            </a:r>
            <a:r>
              <a:rPr lang="ru-RU" sz="1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, </a:t>
            </a:r>
            <a:r>
              <a:rPr lang="ru-RU" sz="16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які</a:t>
            </a:r>
            <a:r>
              <a:rPr lang="ru-RU" sz="1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і </a:t>
            </a:r>
            <a:r>
              <a:rPr lang="ru-RU" sz="16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служать</a:t>
            </a:r>
            <a:r>
              <a:rPr lang="ru-RU" sz="1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ru-RU" sz="16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джерелом</a:t>
            </a:r>
            <a:r>
              <a:rPr lang="ru-RU" sz="1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ru-RU" sz="16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зараження</a:t>
            </a:r>
            <a:r>
              <a:rPr lang="ru-RU" sz="1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ru-RU" sz="16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рослин</a:t>
            </a:r>
            <a:r>
              <a:rPr lang="ru-RU" sz="1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. </a:t>
            </a:r>
            <a:r>
              <a:rPr lang="ru-RU" sz="16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Хворіють</a:t>
            </a:r>
            <a:r>
              <a:rPr lang="ru-RU" sz="1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ru-RU" sz="16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рослини</a:t>
            </a:r>
            <a:r>
              <a:rPr lang="ru-RU" sz="1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при </a:t>
            </a:r>
            <a:r>
              <a:rPr lang="ru-RU" sz="16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загущених</a:t>
            </a:r>
            <a:r>
              <a:rPr lang="ru-RU" sz="1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, </a:t>
            </a:r>
            <a:r>
              <a:rPr lang="ru-RU" sz="16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непровітрюваних</a:t>
            </a:r>
            <a:r>
              <a:rPr lang="ru-RU" sz="1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посадках, </a:t>
            </a:r>
            <a:r>
              <a:rPr lang="ru-RU" sz="16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недостатньому</a:t>
            </a:r>
            <a:r>
              <a:rPr lang="ru-RU" sz="1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ru-RU" sz="16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освітленні</a:t>
            </a:r>
            <a:r>
              <a:rPr lang="ru-RU" sz="1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. </a:t>
            </a:r>
            <a:r>
              <a:rPr lang="ru-RU" sz="16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Інфекційне</a:t>
            </a:r>
            <a:r>
              <a:rPr lang="ru-RU" sz="1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ru-RU" sz="16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всихання</a:t>
            </a:r>
            <a:r>
              <a:rPr lang="ru-RU" sz="1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ru-RU" sz="16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гілок</a:t>
            </a:r>
            <a:r>
              <a:rPr lang="ru-RU" sz="1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ru-RU" sz="16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викликається</a:t>
            </a:r>
            <a:r>
              <a:rPr lang="ru-RU" sz="1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ru-RU" sz="16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кількома</a:t>
            </a:r>
            <a:r>
              <a:rPr lang="ru-RU" sz="1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грибами і за </a:t>
            </a:r>
            <a:r>
              <a:rPr lang="ru-RU" sz="16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зовнішнім</a:t>
            </a:r>
            <a:r>
              <a:rPr lang="ru-RU" sz="1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ru-RU" sz="16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виглядом</a:t>
            </a:r>
            <a:r>
              <a:rPr lang="ru-RU" sz="1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ru-RU" sz="16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нагадує</a:t>
            </a:r>
            <a:r>
              <a:rPr lang="ru-RU" sz="1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ru-RU" sz="16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ураження</a:t>
            </a:r>
            <a:r>
              <a:rPr lang="ru-RU" sz="1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ru-RU" sz="16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іржею</a:t>
            </a:r>
            <a:r>
              <a:rPr lang="ru-RU" sz="1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. </a:t>
            </a:r>
            <a:r>
              <a:rPr lang="ru-RU" sz="16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Інфекція</a:t>
            </a:r>
            <a:r>
              <a:rPr lang="ru-RU" sz="1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ru-RU" sz="16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зберігається</a:t>
            </a:r>
            <a:r>
              <a:rPr lang="ru-RU" sz="1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в </a:t>
            </a:r>
            <a:r>
              <a:rPr lang="ru-RU" sz="16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тріщинах</a:t>
            </a:r>
            <a:r>
              <a:rPr lang="ru-RU" sz="1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кори і </a:t>
            </a:r>
            <a:r>
              <a:rPr lang="ru-RU" sz="16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рослинних</a:t>
            </a:r>
            <a:r>
              <a:rPr lang="ru-RU" sz="1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ru-RU" sz="16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залишках</a:t>
            </a:r>
            <a:r>
              <a:rPr lang="ru-RU" sz="1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ru-RU" sz="16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неприбраною</a:t>
            </a:r>
            <a:r>
              <a:rPr lang="ru-RU" sz="1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ru-RU" sz="16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хвої</a:t>
            </a:r>
            <a:r>
              <a:rPr lang="ru-RU" sz="1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, </a:t>
            </a:r>
            <a:r>
              <a:rPr lang="ru-RU" sz="16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бур'янів</a:t>
            </a:r>
            <a:r>
              <a:rPr lang="ru-RU" sz="1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, </a:t>
            </a:r>
            <a:r>
              <a:rPr lang="ru-RU" sz="16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іншого</a:t>
            </a:r>
            <a:r>
              <a:rPr lang="ru-RU" sz="1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ru-RU" sz="16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полугнилого</a:t>
            </a:r>
            <a:r>
              <a:rPr lang="ru-RU" sz="1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ru-RU" sz="16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сміття</a:t>
            </a:r>
            <a:r>
              <a:rPr lang="ru-RU" sz="1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.</a:t>
            </a:r>
          </a:p>
          <a:p>
            <a:r>
              <a:rPr lang="ru-RU" sz="1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2. </a:t>
            </a:r>
            <a:r>
              <a:rPr lang="ru-RU" sz="16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Захисні</a:t>
            </a:r>
            <a:r>
              <a:rPr lang="ru-RU" sz="1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ru-RU" sz="1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заходи</a:t>
            </a:r>
          </a:p>
          <a:p>
            <a:r>
              <a:rPr lang="ru-RU" sz="16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Санітарна</a:t>
            </a:r>
            <a:r>
              <a:rPr lang="ru-RU" sz="1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ru-RU" sz="16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обрізка</a:t>
            </a:r>
            <a:r>
              <a:rPr lang="ru-RU" sz="1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ru-RU" sz="16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хворих</a:t>
            </a:r>
            <a:r>
              <a:rPr lang="ru-RU" sz="1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і загущающих </a:t>
            </a:r>
            <a:r>
              <a:rPr lang="ru-RU" sz="16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гілок</a:t>
            </a:r>
            <a:r>
              <a:rPr lang="ru-RU" sz="1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. </a:t>
            </a:r>
            <a:r>
              <a:rPr lang="ru-RU" sz="16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Розрідження</a:t>
            </a:r>
            <a:r>
              <a:rPr lang="ru-RU" sz="1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ru-RU" sz="16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крони</a:t>
            </a:r>
            <a:r>
              <a:rPr lang="ru-RU" sz="1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і </a:t>
            </a:r>
            <a:r>
              <a:rPr lang="ru-RU" sz="16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надземної</a:t>
            </a:r>
            <a:r>
              <a:rPr lang="ru-RU" sz="1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ru-RU" sz="16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частини</a:t>
            </a:r>
            <a:r>
              <a:rPr lang="ru-RU" sz="1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ru-RU" sz="16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рослин</a:t>
            </a:r>
            <a:r>
              <a:rPr lang="ru-RU" sz="1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. </a:t>
            </a:r>
            <a:r>
              <a:rPr lang="ru-RU" sz="16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Всі</a:t>
            </a:r>
            <a:r>
              <a:rPr lang="ru-RU" sz="1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ru-RU" sz="16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зрізи</a:t>
            </a:r>
            <a:r>
              <a:rPr lang="ru-RU" sz="1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ru-RU" sz="16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необхідно</a:t>
            </a:r>
            <a:r>
              <a:rPr lang="ru-RU" sz="1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ru-RU" sz="16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обробити</a:t>
            </a:r>
            <a:r>
              <a:rPr lang="ru-RU" sz="1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ru-RU" sz="16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садовим</a:t>
            </a:r>
            <a:r>
              <a:rPr lang="ru-RU" sz="1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варом, </a:t>
            </a:r>
            <a:r>
              <a:rPr lang="ru-RU" sz="16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розчином</a:t>
            </a:r>
            <a:r>
              <a:rPr lang="ru-RU" sz="1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ru-RU" sz="16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мідного</a:t>
            </a:r>
            <a:r>
              <a:rPr lang="ru-RU" sz="1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купоросу </a:t>
            </a:r>
            <a:r>
              <a:rPr lang="ru-RU" sz="16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або</a:t>
            </a:r>
            <a:r>
              <a:rPr lang="ru-RU" sz="1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ru-RU" sz="16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олійною</a:t>
            </a:r>
            <a:r>
              <a:rPr lang="ru-RU" sz="1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ru-RU" sz="16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фарбою</a:t>
            </a:r>
            <a:r>
              <a:rPr lang="ru-RU" sz="1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, </a:t>
            </a:r>
            <a:r>
              <a:rPr lang="ru-RU" sz="16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щоб</a:t>
            </a:r>
            <a:r>
              <a:rPr lang="ru-RU" sz="1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ru-RU" sz="16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запобігти</a:t>
            </a:r>
            <a:r>
              <a:rPr lang="ru-RU" sz="1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подальше </a:t>
            </a:r>
            <a:r>
              <a:rPr lang="ru-RU" sz="16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зараження</a:t>
            </a:r>
            <a:r>
              <a:rPr lang="ru-RU" sz="1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ru-RU" sz="16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рослин</a:t>
            </a:r>
            <a:r>
              <a:rPr lang="ru-RU" sz="1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.</a:t>
            </a:r>
          </a:p>
          <a:p>
            <a:r>
              <a:rPr lang="ru-RU" sz="16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Починаючи</a:t>
            </a:r>
            <a:r>
              <a:rPr lang="ru-RU" sz="1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з </a:t>
            </a:r>
            <a:r>
              <a:rPr lang="ru-RU" sz="16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ранньої</a:t>
            </a:r>
            <a:r>
              <a:rPr lang="ru-RU" sz="1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ru-RU" sz="16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весни</a:t>
            </a:r>
            <a:r>
              <a:rPr lang="ru-RU" sz="1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і </a:t>
            </a:r>
            <a:r>
              <a:rPr lang="ru-RU" sz="16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протягом</a:t>
            </a:r>
            <a:r>
              <a:rPr lang="ru-RU" sz="1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ru-RU" sz="16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усього</a:t>
            </a:r>
            <a:r>
              <a:rPr lang="ru-RU" sz="1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теплого </a:t>
            </a:r>
            <a:r>
              <a:rPr lang="ru-RU" sz="16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періоду</a:t>
            </a:r>
            <a:r>
              <a:rPr lang="ru-RU" sz="1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ru-RU" sz="16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проводити</a:t>
            </a:r>
            <a:r>
              <a:rPr lang="ru-RU" sz="1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ru-RU" sz="16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систематичне</a:t>
            </a:r>
            <a:r>
              <a:rPr lang="ru-RU" sz="1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ru-RU" sz="16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обприскування</a:t>
            </a:r>
            <a:r>
              <a:rPr lang="ru-RU" sz="1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через 20-30 </a:t>
            </a:r>
            <a:r>
              <a:rPr lang="ru-RU" sz="16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днів</a:t>
            </a:r>
            <a:r>
              <a:rPr lang="ru-RU" sz="1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ru-RU" sz="16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бордоською</a:t>
            </a:r>
            <a:r>
              <a:rPr lang="ru-RU" sz="1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ru-RU" sz="16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рідиною</a:t>
            </a:r>
            <a:r>
              <a:rPr lang="ru-RU" sz="1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, препаратами </a:t>
            </a:r>
            <a:r>
              <a:rPr lang="ru-RU" sz="16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абига-пік</a:t>
            </a:r>
            <a:r>
              <a:rPr lang="ru-RU" sz="1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, </a:t>
            </a:r>
            <a:r>
              <a:rPr lang="ru-RU" sz="16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незабаром</a:t>
            </a:r>
            <a:r>
              <a:rPr lang="ru-RU" sz="1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, </a:t>
            </a:r>
            <a:r>
              <a:rPr lang="ru-RU" sz="16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чистоцветом</a:t>
            </a:r>
            <a:r>
              <a:rPr lang="ru-RU" sz="1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. </a:t>
            </a:r>
            <a:r>
              <a:rPr lang="ru-RU" sz="16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Можна</a:t>
            </a:r>
            <a:r>
              <a:rPr lang="ru-RU" sz="1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ru-RU" sz="16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приготувати</a:t>
            </a:r>
            <a:r>
              <a:rPr lang="ru-RU" sz="1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ru-RU" sz="16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бакову</a:t>
            </a:r>
            <a:r>
              <a:rPr lang="ru-RU" sz="1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ru-RU" sz="16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суміш</a:t>
            </a:r>
            <a:r>
              <a:rPr lang="ru-RU" sz="1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з </a:t>
            </a:r>
            <a:r>
              <a:rPr lang="ru-RU" sz="16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вищеназваних</a:t>
            </a:r>
            <a:r>
              <a:rPr lang="ru-RU" sz="1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та </a:t>
            </a:r>
            <a:r>
              <a:rPr lang="ru-RU" sz="16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інших</a:t>
            </a:r>
            <a:r>
              <a:rPr lang="ru-RU" sz="1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ru-RU" sz="16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рекомендованих</a:t>
            </a:r>
            <a:r>
              <a:rPr lang="ru-RU" sz="1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ru-RU" sz="16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препаратів</a:t>
            </a:r>
            <a:r>
              <a:rPr lang="ru-RU" sz="1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і </a:t>
            </a:r>
            <a:r>
              <a:rPr lang="ru-RU" sz="16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обприскати</a:t>
            </a:r>
            <a:r>
              <a:rPr lang="ru-RU" sz="1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ru-RU" sz="16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рослини</a:t>
            </a:r>
            <a:r>
              <a:rPr lang="ru-RU" sz="1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. При </a:t>
            </a:r>
            <a:r>
              <a:rPr lang="ru-RU" sz="16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використанні</a:t>
            </a:r>
            <a:r>
              <a:rPr lang="ru-RU" sz="1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ru-RU" sz="16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бакових</a:t>
            </a:r>
            <a:r>
              <a:rPr lang="ru-RU" sz="1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ru-RU" sz="16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сумішей</a:t>
            </a:r>
            <a:r>
              <a:rPr lang="ru-RU" sz="1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ru-RU" sz="16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кількість</a:t>
            </a:r>
            <a:r>
              <a:rPr lang="ru-RU" sz="1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ru-RU" sz="16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обробок</a:t>
            </a:r>
            <a:r>
              <a:rPr lang="ru-RU" sz="1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ru-RU" sz="16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можна</a:t>
            </a:r>
            <a:r>
              <a:rPr lang="ru-RU" sz="1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ru-RU" sz="16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зменшити</a:t>
            </a:r>
            <a:r>
              <a:rPr lang="ru-RU" sz="1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до 3 за сезон. Як і </a:t>
            </a:r>
            <a:r>
              <a:rPr lang="ru-RU" sz="16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попередні</a:t>
            </a:r>
            <a:r>
              <a:rPr lang="ru-RU" sz="1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ru-RU" sz="16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описані</a:t>
            </a:r>
            <a:r>
              <a:rPr lang="ru-RU" sz="1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ru-RU" sz="16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захворювання</a:t>
            </a:r>
            <a:r>
              <a:rPr lang="ru-RU" sz="1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, </a:t>
            </a:r>
            <a:r>
              <a:rPr lang="ru-RU" sz="16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альтенариоз</a:t>
            </a:r>
            <a:r>
              <a:rPr lang="ru-RU" sz="1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і </a:t>
            </a:r>
            <a:r>
              <a:rPr lang="ru-RU" sz="16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цвілі</a:t>
            </a:r>
            <a:r>
              <a:rPr lang="ru-RU" sz="1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, </a:t>
            </a:r>
            <a:r>
              <a:rPr lang="ru-RU" sz="16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інфекційне</a:t>
            </a:r>
            <a:r>
              <a:rPr lang="ru-RU" sz="1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ru-RU" sz="16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всихання</a:t>
            </a:r>
            <a:r>
              <a:rPr lang="ru-RU" sz="1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ru-RU" sz="16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гілок</a:t>
            </a:r>
            <a:r>
              <a:rPr lang="ru-RU" sz="1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добре </a:t>
            </a:r>
            <a:r>
              <a:rPr lang="ru-RU" sz="16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знімаються</a:t>
            </a:r>
            <a:r>
              <a:rPr lang="ru-RU" sz="1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ru-RU" sz="16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вищепойменованими</a:t>
            </a:r>
            <a:r>
              <a:rPr lang="ru-RU" sz="1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ru-RU" sz="16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біопрепаратами</a:t>
            </a:r>
            <a:r>
              <a:rPr lang="ru-RU" sz="1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10232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Базовая">
  <a:themeElements>
    <a:clrScheme name="Базовая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Базовая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Базовая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Elemental</Template>
  <TotalTime>110</TotalTime>
  <Words>1538</Words>
  <Application>Microsoft Office PowerPoint</Application>
  <PresentationFormat>Экран (4:3)</PresentationFormat>
  <Paragraphs>50</Paragraphs>
  <Slides>11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Calibri</vt:lpstr>
      <vt:lpstr>Palatino Linotype</vt:lpstr>
      <vt:lpstr>PT Sans</vt:lpstr>
      <vt:lpstr>Wingdings</vt:lpstr>
      <vt:lpstr>Базовая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КІНЕЦЬ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Solodkyi Serhii</dc:creator>
  <cp:lastModifiedBy>1</cp:lastModifiedBy>
  <cp:revision>12</cp:revision>
  <dcterms:created xsi:type="dcterms:W3CDTF">2018-10-31T18:53:00Z</dcterms:created>
  <dcterms:modified xsi:type="dcterms:W3CDTF">2023-12-31T09:01:44Z</dcterms:modified>
</cp:coreProperties>
</file>