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9"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0" r:id="rId46"/>
    <p:sldId id="301" r:id="rId47"/>
    <p:sldId id="302" r:id="rId48"/>
    <p:sldId id="303" r:id="rId49"/>
    <p:sldId id="304" r:id="rId50"/>
    <p:sldId id="305" r:id="rId5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descr="tntderevo1.jpg"/>
          <p:cNvPicPr>
            <a:picLocks noChangeAspect="1"/>
          </p:cNvPicPr>
          <p:nvPr/>
        </p:nvPicPr>
        <p:blipFill>
          <a:blip r:embed="rId3"/>
          <a:stretch>
            <a:fillRect/>
          </a:stretch>
        </p:blipFill>
        <p:spPr>
          <a:xfrm>
            <a:off x="357158" y="0"/>
            <a:ext cx="8786842" cy="6858000"/>
          </a:xfrm>
          <a:prstGeom prst="rect">
            <a:avLst/>
          </a:prstGeom>
        </p:spPr>
      </p:pic>
      <p:sp>
        <p:nvSpPr>
          <p:cNvPr id="7" name="Прямоугольник 6"/>
          <p:cNvSpPr/>
          <p:nvPr/>
        </p:nvSpPr>
        <p:spPr>
          <a:xfrm>
            <a:off x="1928794" y="0"/>
            <a:ext cx="5143536" cy="9286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uk-UA"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ВИДИ ЩЕПЛЕННЯ </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Прямоугольник 7"/>
          <p:cNvSpPr/>
          <p:nvPr/>
        </p:nvSpPr>
        <p:spPr>
          <a:xfrm>
            <a:off x="179512" y="2536025"/>
            <a:ext cx="3929090" cy="135732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uk-UA"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Підготував </a:t>
            </a:r>
          </a:p>
          <a:p>
            <a:pPr algn="ctr"/>
            <a:r>
              <a:rPr lang="uk-UA" sz="2400" b="1"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Студет</a:t>
            </a:r>
            <a:r>
              <a:rPr lang="uk-UA"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групи ЛС-161 </a:t>
            </a:r>
          </a:p>
          <a:p>
            <a:pPr algn="ctr"/>
            <a:r>
              <a:rPr lang="uk-UA"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Солодкий Сергій </a:t>
            </a:r>
            <a:endParaRPr lang="ru-RU"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p:sndAc>
      <p:stSnd>
        <p:snd r:embed="rId2" name="explod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wipe(down)">
                                      <p:cBhvr>
                                        <p:cTn id="7" dur="500"/>
                                        <p:tgtEl>
                                          <p:spTgt spid="8">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down)">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down)">
                                      <p:cBhvr>
                                        <p:cTn id="2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85800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хвойних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вприклад</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язичком</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232a997e3db82ac5bbb3281a6382c762.jpg"/>
          <p:cNvPicPr>
            <a:picLocks noChangeAspect="1"/>
          </p:cNvPicPr>
          <p:nvPr/>
        </p:nvPicPr>
        <p:blipFill>
          <a:blip r:embed="rId2"/>
          <a:stretch>
            <a:fillRect/>
          </a:stretch>
        </p:blipFill>
        <p:spPr>
          <a:xfrm>
            <a:off x="357158" y="428604"/>
            <a:ext cx="8786842" cy="6429396"/>
          </a:xfrm>
          <a:prstGeom prst="rect">
            <a:avLst/>
          </a:prstGeom>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r>
              <a:rPr lang="ru-RU" sz="1800" dirty="0" err="1" smtClean="0"/>
              <a:t>Заздалегідь</a:t>
            </a:r>
            <a:r>
              <a:rPr lang="ru-RU" sz="1800" dirty="0" smtClean="0"/>
              <a:t> </a:t>
            </a:r>
            <a:r>
              <a:rPr lang="ru-RU" sz="1800" dirty="0" err="1" smtClean="0"/>
              <a:t>потренуйтеся</a:t>
            </a:r>
            <a:r>
              <a:rPr lang="ru-RU" sz="1800" dirty="0" smtClean="0"/>
              <a:t> на </a:t>
            </a:r>
            <a:r>
              <a:rPr lang="ru-RU" sz="1800" dirty="0" err="1" smtClean="0"/>
              <a:t>непотрібних</a:t>
            </a:r>
            <a:r>
              <a:rPr lang="ru-RU" sz="1800" dirty="0" smtClean="0"/>
              <a:t> </a:t>
            </a:r>
            <a:r>
              <a:rPr lang="ru-RU" sz="1800" dirty="0" err="1" smtClean="0"/>
              <a:t>гілочках</a:t>
            </a:r>
            <a:r>
              <a:rPr lang="ru-RU" sz="1800" dirty="0" smtClean="0"/>
              <a:t> </a:t>
            </a:r>
            <a:r>
              <a:rPr lang="ru-RU" sz="1800" dirty="0" err="1" smtClean="0"/>
              <a:t>робити</a:t>
            </a:r>
            <a:r>
              <a:rPr lang="ru-RU" sz="1800" dirty="0" smtClean="0"/>
              <a:t> </a:t>
            </a:r>
            <a:r>
              <a:rPr lang="ru-RU" sz="1800" dirty="0" err="1" smtClean="0"/>
              <a:t>зрізи</a:t>
            </a:r>
            <a:r>
              <a:rPr lang="ru-RU" sz="1800" dirty="0" smtClean="0"/>
              <a:t> </a:t>
            </a:r>
            <a:r>
              <a:rPr lang="ru-RU" sz="1800" dirty="0" err="1" smtClean="0"/>
              <a:t>дуже</a:t>
            </a:r>
            <a:r>
              <a:rPr lang="ru-RU" sz="1800" dirty="0" smtClean="0"/>
              <a:t> </a:t>
            </a:r>
            <a:r>
              <a:rPr lang="ru-RU" sz="1800" dirty="0" err="1" smtClean="0"/>
              <a:t>швидко</a:t>
            </a:r>
            <a:r>
              <a:rPr lang="ru-RU" sz="1800" dirty="0" smtClean="0"/>
              <a:t> </a:t>
            </a:r>
            <a:r>
              <a:rPr lang="ru-RU" sz="1800" dirty="0" err="1" smtClean="0"/>
              <a:t>і</a:t>
            </a:r>
            <a:r>
              <a:rPr lang="ru-RU" sz="1800" dirty="0" smtClean="0"/>
              <a:t> </a:t>
            </a:r>
            <a:r>
              <a:rPr lang="ru-RU" sz="1800" dirty="0" err="1" smtClean="0"/>
              <a:t>якісно</a:t>
            </a:r>
            <a:r>
              <a:rPr lang="ru-RU" sz="1800" dirty="0" smtClean="0"/>
              <a:t>. У </a:t>
            </a:r>
            <a:r>
              <a:rPr lang="ru-RU" sz="1800" dirty="0" err="1" smtClean="0"/>
              <a:t>досвідчених</a:t>
            </a:r>
            <a:r>
              <a:rPr lang="ru-RU" sz="1800" dirty="0" smtClean="0"/>
              <a:t> </a:t>
            </a:r>
            <a:r>
              <a:rPr lang="ru-RU" sz="1800" dirty="0" err="1" smtClean="0"/>
              <a:t>садівників</a:t>
            </a:r>
            <a:r>
              <a:rPr lang="ru-RU" sz="1800" dirty="0" smtClean="0"/>
              <a:t> </a:t>
            </a:r>
            <a:r>
              <a:rPr lang="ru-RU" sz="1800" dirty="0" err="1" smtClean="0"/>
              <a:t>від</a:t>
            </a:r>
            <a:r>
              <a:rPr lang="ru-RU" sz="1800" dirty="0" smtClean="0"/>
              <a:t> </a:t>
            </a:r>
            <a:r>
              <a:rPr lang="ru-RU" sz="1800" dirty="0" err="1" smtClean="0"/>
              <a:t>зрізу</a:t>
            </a:r>
            <a:r>
              <a:rPr lang="ru-RU" sz="1800" dirty="0" smtClean="0"/>
              <a:t> до обмотки </a:t>
            </a:r>
            <a:r>
              <a:rPr lang="ru-RU" sz="1800" dirty="0" err="1" smtClean="0"/>
              <a:t>йде</a:t>
            </a:r>
            <a:r>
              <a:rPr lang="ru-RU" sz="1800" dirty="0" smtClean="0"/>
              <a:t> 12-15 секунд!</a:t>
            </a:r>
            <a:br>
              <a:rPr lang="ru-RU" sz="1800" dirty="0" smtClean="0"/>
            </a:br>
            <a:r>
              <a:rPr lang="ru-RU" sz="1800" dirty="0" smtClean="0"/>
              <a:t>Для </a:t>
            </a:r>
            <a:r>
              <a:rPr lang="ru-RU" sz="1800" dirty="0" err="1" smtClean="0"/>
              <a:t>щепи</a:t>
            </a:r>
            <a:r>
              <a:rPr lang="ru-RU" sz="1800" dirty="0" smtClean="0"/>
              <a:t> </a:t>
            </a:r>
            <a:r>
              <a:rPr lang="ru-RU" sz="1800" dirty="0" err="1" smtClean="0"/>
              <a:t>потрібно</a:t>
            </a:r>
            <a:r>
              <a:rPr lang="ru-RU" sz="1800" dirty="0" smtClean="0"/>
              <a:t> </a:t>
            </a:r>
            <a:r>
              <a:rPr lang="ru-RU" sz="1800" dirty="0" err="1" smtClean="0"/>
              <a:t>нарізати</a:t>
            </a:r>
            <a:r>
              <a:rPr lang="ru-RU" sz="1800" dirty="0" smtClean="0"/>
              <a:t> 1-2 </a:t>
            </a:r>
            <a:r>
              <a:rPr lang="ru-RU" sz="1800" dirty="0" err="1" smtClean="0"/>
              <a:t>річні</a:t>
            </a:r>
            <a:r>
              <a:rPr lang="ru-RU" sz="1800" dirty="0" smtClean="0"/>
              <a:t> </a:t>
            </a:r>
            <a:r>
              <a:rPr lang="ru-RU" sz="1800" dirty="0" err="1" smtClean="0"/>
              <a:t>живці</a:t>
            </a:r>
            <a:r>
              <a:rPr lang="ru-RU" sz="1800" dirty="0" smtClean="0"/>
              <a:t>, </a:t>
            </a:r>
            <a:r>
              <a:rPr lang="ru-RU" sz="1800" dirty="0" err="1" smtClean="0"/>
              <a:t>але</a:t>
            </a:r>
            <a:r>
              <a:rPr lang="ru-RU" sz="1800" dirty="0" smtClean="0"/>
              <a:t> по </a:t>
            </a:r>
            <a:r>
              <a:rPr lang="ru-RU" sz="1800" dirty="0" err="1" smtClean="0"/>
              <a:t>товщині</a:t>
            </a:r>
            <a:r>
              <a:rPr lang="ru-RU" sz="1800" dirty="0" smtClean="0"/>
              <a:t> </a:t>
            </a:r>
            <a:r>
              <a:rPr lang="ru-RU" sz="1800" dirty="0" err="1" smtClean="0"/>
              <a:t>трохи</a:t>
            </a:r>
            <a:r>
              <a:rPr lang="ru-RU" sz="1800" dirty="0" smtClean="0"/>
              <a:t> </a:t>
            </a:r>
            <a:r>
              <a:rPr lang="ru-RU" sz="1800" dirty="0" err="1" smtClean="0"/>
              <a:t>менші</a:t>
            </a:r>
            <a:r>
              <a:rPr lang="ru-RU" sz="1800" dirty="0" smtClean="0"/>
              <a:t>, </a:t>
            </a:r>
            <a:r>
              <a:rPr lang="ru-RU" sz="1800" dirty="0" err="1" smtClean="0"/>
              <a:t>ніж</a:t>
            </a:r>
            <a:r>
              <a:rPr lang="ru-RU" sz="1800" dirty="0" smtClean="0"/>
              <a:t> буде </a:t>
            </a:r>
            <a:r>
              <a:rPr lang="ru-RU" sz="1800" dirty="0" err="1" smtClean="0"/>
              <a:t>гілочка</a:t>
            </a:r>
            <a:r>
              <a:rPr lang="ru-RU" sz="1800" dirty="0" smtClean="0"/>
              <a:t> у </a:t>
            </a:r>
            <a:r>
              <a:rPr lang="ru-RU" sz="1800" dirty="0" err="1" smtClean="0"/>
              <a:t>підщепи</a:t>
            </a:r>
            <a:r>
              <a:rPr lang="ru-RU" sz="1800" dirty="0" smtClean="0"/>
              <a:t>. На </a:t>
            </a:r>
            <a:r>
              <a:rPr lang="ru-RU" sz="1800" dirty="0" err="1" smtClean="0"/>
              <a:t>живцях</a:t>
            </a:r>
            <a:r>
              <a:rPr lang="ru-RU" sz="1800" dirty="0" smtClean="0"/>
              <a:t> (</a:t>
            </a:r>
            <a:r>
              <a:rPr lang="ru-RU" sz="1800" dirty="0" err="1" smtClean="0"/>
              <a:t>довжина</a:t>
            </a:r>
            <a:r>
              <a:rPr lang="ru-RU" sz="1800" dirty="0" smtClean="0"/>
              <a:t> 8-15 см) </a:t>
            </a:r>
            <a:r>
              <a:rPr lang="ru-RU" sz="1800" dirty="0" err="1" smtClean="0"/>
              <a:t>зачищаємо</a:t>
            </a:r>
            <a:r>
              <a:rPr lang="ru-RU" sz="1800" dirty="0" smtClean="0"/>
              <a:t> </a:t>
            </a:r>
            <a:r>
              <a:rPr lang="ru-RU" sz="1800" dirty="0" err="1" smtClean="0"/>
              <a:t>місце</a:t>
            </a:r>
            <a:r>
              <a:rPr lang="ru-RU" sz="1800" dirty="0" smtClean="0"/>
              <a:t> прищепи </a:t>
            </a:r>
            <a:r>
              <a:rPr lang="ru-RU" sz="1800" dirty="0" err="1" smtClean="0"/>
              <a:t>від</a:t>
            </a:r>
            <a:r>
              <a:rPr lang="ru-RU" sz="1800" dirty="0" smtClean="0"/>
              <a:t> </a:t>
            </a:r>
            <a:r>
              <a:rPr lang="ru-RU" sz="1800" dirty="0" err="1" smtClean="0"/>
              <a:t>хвої</a:t>
            </a:r>
            <a:r>
              <a:rPr lang="ru-RU" sz="1800" dirty="0" smtClean="0"/>
              <a:t> </a:t>
            </a:r>
            <a:r>
              <a:rPr lang="ru-RU" sz="1800" dirty="0" err="1" smtClean="0"/>
              <a:t>гострим</a:t>
            </a:r>
            <a:r>
              <a:rPr lang="ru-RU" sz="1800" dirty="0" smtClean="0"/>
              <a:t> </a:t>
            </a:r>
            <a:r>
              <a:rPr lang="ru-RU" sz="1800" dirty="0" err="1" smtClean="0"/>
              <a:t>і</a:t>
            </a:r>
            <a:r>
              <a:rPr lang="ru-RU" sz="1800" dirty="0" smtClean="0"/>
              <a:t> продезинфицированным </a:t>
            </a:r>
            <a:r>
              <a:rPr lang="ru-RU" sz="1800" dirty="0" err="1" smtClean="0"/>
              <a:t>ножем</a:t>
            </a:r>
            <a:r>
              <a:rPr lang="ru-RU" sz="1800" dirty="0" smtClean="0"/>
              <a:t>. </a:t>
            </a:r>
            <a:r>
              <a:rPr lang="ru-RU" sz="1800" dirty="0" err="1" smtClean="0"/>
              <a:t>Залишаємо</a:t>
            </a:r>
            <a:r>
              <a:rPr lang="ru-RU" sz="1800" dirty="0" smtClean="0"/>
              <a:t> хвою на </a:t>
            </a:r>
            <a:r>
              <a:rPr lang="ru-RU" sz="1800" dirty="0" err="1" smtClean="0"/>
              <a:t>маківці</a:t>
            </a:r>
            <a:r>
              <a:rPr lang="ru-RU" sz="1800" dirty="0" smtClean="0"/>
              <a:t> черешка, то </a:t>
            </a:r>
            <a:r>
              <a:rPr lang="ru-RU" sz="1800" dirty="0" err="1" smtClean="0"/>
              <a:t>є</a:t>
            </a:r>
            <a:r>
              <a:rPr lang="ru-RU" sz="1800" dirty="0" smtClean="0"/>
              <a:t> </a:t>
            </a:r>
            <a:r>
              <a:rPr lang="ru-RU" sz="1800" dirty="0" err="1" smtClean="0"/>
              <a:t>зовсім</a:t>
            </a:r>
            <a:r>
              <a:rPr lang="ru-RU" sz="1800" dirty="0" smtClean="0"/>
              <a:t> </a:t>
            </a:r>
            <a:r>
              <a:rPr lang="ru-RU" sz="1800" dirty="0" err="1" smtClean="0"/>
              <a:t>небагато</a:t>
            </a:r>
            <a:r>
              <a:rPr lang="ru-RU" sz="1800" dirty="0" smtClean="0"/>
              <a:t>, </a:t>
            </a:r>
            <a:r>
              <a:rPr lang="ru-RU" sz="1800" dirty="0" err="1" smtClean="0"/>
              <a:t>щоб</a:t>
            </a:r>
            <a:r>
              <a:rPr lang="ru-RU" sz="1800" dirty="0" smtClean="0"/>
              <a:t> </a:t>
            </a:r>
            <a:r>
              <a:rPr lang="ru-RU" sz="1800" dirty="0" err="1" smtClean="0"/>
              <a:t>менше</a:t>
            </a:r>
            <a:r>
              <a:rPr lang="ru-RU" sz="1800" dirty="0" smtClean="0"/>
              <a:t> </a:t>
            </a:r>
            <a:r>
              <a:rPr lang="ru-RU" sz="1800" dirty="0" err="1" smtClean="0"/>
              <a:t>випаровувалося</a:t>
            </a:r>
            <a:r>
              <a:rPr lang="ru-RU" sz="1800" dirty="0" smtClean="0"/>
              <a:t> </a:t>
            </a:r>
            <a:r>
              <a:rPr lang="ru-RU" sz="1800" dirty="0" err="1" smtClean="0"/>
              <a:t>вологи</a:t>
            </a:r>
            <a:r>
              <a:rPr lang="ru-RU" sz="1800" dirty="0" smtClean="0"/>
              <a:t>.</a:t>
            </a:r>
            <a:br>
              <a:rPr lang="ru-RU" sz="1800" dirty="0" smtClean="0"/>
            </a:br>
            <a:endParaRPr lang="ru-RU" sz="1800" dirty="0"/>
          </a:p>
        </p:txBody>
      </p:sp>
      <p:pic>
        <p:nvPicPr>
          <p:cNvPr id="4" name="Рисунок 3" descr="5aaa1be4525e544d6876b94abc463ef8.jpg"/>
          <p:cNvPicPr>
            <a:picLocks noChangeAspect="1"/>
          </p:cNvPicPr>
          <p:nvPr/>
        </p:nvPicPr>
        <p:blipFill>
          <a:blip r:embed="rId2"/>
          <a:stretch>
            <a:fillRect/>
          </a:stretch>
        </p:blipFill>
        <p:spPr>
          <a:xfrm>
            <a:off x="357158" y="1714500"/>
            <a:ext cx="8786842" cy="5143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0"/>
            <a:ext cx="8929718" cy="6858000"/>
          </a:xfrm>
        </p:spPr>
        <p:txBody>
          <a:bodyPr/>
          <a:lstStyle/>
          <a:p>
            <a:r>
              <a:rPr lang="ru-RU" sz="1800" dirty="0" err="1" smtClean="0"/>
              <a:t>Дуже</a:t>
            </a:r>
            <a:r>
              <a:rPr lang="ru-RU" sz="1800" dirty="0" smtClean="0"/>
              <a:t> </a:t>
            </a:r>
            <a:r>
              <a:rPr lang="ru-RU" sz="1800" dirty="0" err="1" smtClean="0"/>
              <a:t>швидко</a:t>
            </a:r>
            <a:r>
              <a:rPr lang="ru-RU" sz="1800" dirty="0" smtClean="0"/>
              <a:t> </a:t>
            </a:r>
            <a:r>
              <a:rPr lang="ru-RU" sz="1800" dirty="0" err="1" smtClean="0"/>
              <a:t>і</a:t>
            </a:r>
            <a:r>
              <a:rPr lang="ru-RU" sz="1800" dirty="0" smtClean="0"/>
              <a:t> </a:t>
            </a:r>
            <a:r>
              <a:rPr lang="ru-RU" sz="1800" dirty="0" err="1" smtClean="0"/>
              <a:t>акуратно</a:t>
            </a:r>
            <a:r>
              <a:rPr lang="ru-RU" sz="1800" dirty="0" smtClean="0"/>
              <a:t> </a:t>
            </a:r>
            <a:r>
              <a:rPr lang="ru-RU" sz="1800" dirty="0" err="1" smtClean="0"/>
              <a:t>робимо</a:t>
            </a:r>
            <a:r>
              <a:rPr lang="ru-RU" sz="1800" dirty="0" smtClean="0"/>
              <a:t> </a:t>
            </a:r>
            <a:r>
              <a:rPr lang="ru-RU" sz="1800" dirty="0" err="1" smtClean="0"/>
              <a:t>ножем</a:t>
            </a:r>
            <a:r>
              <a:rPr lang="ru-RU" sz="1800" dirty="0" smtClean="0"/>
              <a:t> </a:t>
            </a:r>
            <a:r>
              <a:rPr lang="ru-RU" sz="1800" dirty="0" err="1" smtClean="0"/>
              <a:t>довгастий</a:t>
            </a:r>
            <a:r>
              <a:rPr lang="ru-RU" sz="1800" dirty="0" smtClean="0"/>
              <a:t> </a:t>
            </a:r>
            <a:r>
              <a:rPr lang="ru-RU" sz="1800" dirty="0" err="1" smtClean="0"/>
              <a:t>зріз</a:t>
            </a:r>
            <a:r>
              <a:rPr lang="ru-RU" sz="1800" dirty="0" smtClean="0"/>
              <a:t> на черешку </a:t>
            </a:r>
            <a:r>
              <a:rPr lang="ru-RU" sz="1800" dirty="0" err="1" smtClean="0"/>
              <a:t>з</a:t>
            </a:r>
            <a:r>
              <a:rPr lang="ru-RU" sz="1800" dirty="0" smtClean="0"/>
              <a:t> одного боку. </a:t>
            </a:r>
            <a:r>
              <a:rPr lang="ru-RU" sz="1800" dirty="0" err="1" smtClean="0"/>
              <a:t>Зріз</a:t>
            </a:r>
            <a:r>
              <a:rPr lang="ru-RU" sz="1800" dirty="0" smtClean="0"/>
              <a:t> повинен пройти через </a:t>
            </a:r>
            <a:r>
              <a:rPr lang="ru-RU" sz="1800" dirty="0" err="1" smtClean="0"/>
              <a:t>серцевину</a:t>
            </a:r>
            <a:r>
              <a:rPr lang="ru-RU" sz="1800" dirty="0" smtClean="0"/>
              <a:t>. </a:t>
            </a:r>
            <a:r>
              <a:rPr lang="ru-RU" sz="1800" dirty="0" err="1" smtClean="0"/>
              <a:t>Можна</a:t>
            </a:r>
            <a:r>
              <a:rPr lang="ru-RU" sz="1800" dirty="0" smtClean="0"/>
              <a:t> </a:t>
            </a:r>
            <a:r>
              <a:rPr lang="ru-RU" sz="1800" dirty="0" err="1" smtClean="0"/>
              <a:t>зробити</a:t>
            </a:r>
            <a:r>
              <a:rPr lang="ru-RU" sz="1800" dirty="0" smtClean="0"/>
              <a:t> </a:t>
            </a:r>
            <a:r>
              <a:rPr lang="ru-RU" sz="1800" dirty="0" err="1" smtClean="0"/>
              <a:t>і</a:t>
            </a:r>
            <a:r>
              <a:rPr lang="ru-RU" sz="1800" dirty="0" smtClean="0"/>
              <a:t> </a:t>
            </a:r>
            <a:r>
              <a:rPr lang="ru-RU" sz="1800" dirty="0" err="1" smtClean="0"/>
              <a:t>з</a:t>
            </a:r>
            <a:r>
              <a:rPr lang="ru-RU" sz="1800" dirty="0" smtClean="0"/>
              <a:t> </a:t>
            </a:r>
            <a:r>
              <a:rPr lang="ru-RU" sz="1800" dirty="0" err="1" smtClean="0"/>
              <a:t>іншого</a:t>
            </a:r>
            <a:r>
              <a:rPr lang="ru-RU" sz="1800" dirty="0" smtClean="0"/>
              <a:t> боку </a:t>
            </a:r>
            <a:r>
              <a:rPr lang="ru-RU" sz="1800" dirty="0" err="1" smtClean="0"/>
              <a:t>зріз</a:t>
            </a:r>
            <a:r>
              <a:rPr lang="ru-RU" sz="1800" dirty="0" smtClean="0"/>
              <a:t>, </a:t>
            </a:r>
            <a:r>
              <a:rPr lang="ru-RU" sz="1800" dirty="0" err="1" smtClean="0"/>
              <a:t>але</a:t>
            </a:r>
            <a:r>
              <a:rPr lang="ru-RU" sz="1800" dirty="0" smtClean="0"/>
              <a:t> </a:t>
            </a:r>
            <a:r>
              <a:rPr lang="ru-RU" sz="1800" dirty="0" err="1" smtClean="0"/>
              <a:t>дуже</a:t>
            </a:r>
            <a:r>
              <a:rPr lang="ru-RU" sz="1800" dirty="0" smtClean="0"/>
              <a:t> короткий, в </a:t>
            </a:r>
            <a:r>
              <a:rPr lang="ru-RU" sz="1800" dirty="0" err="1" smtClean="0"/>
              <a:t>пів</a:t>
            </a:r>
            <a:r>
              <a:rPr lang="ru-RU" sz="1800" dirty="0" smtClean="0"/>
              <a:t> сантиметра.</a:t>
            </a:r>
            <a:br>
              <a:rPr lang="ru-RU" sz="1800" dirty="0" smtClean="0"/>
            </a:br>
            <a:endParaRPr lang="ru-RU" sz="1800" dirty="0"/>
          </a:p>
        </p:txBody>
      </p:sp>
      <p:pic>
        <p:nvPicPr>
          <p:cNvPr id="4" name="Рисунок 3" descr="bde51eefb3b4c4d7248aa77e9fdbfea9.jpg"/>
          <p:cNvPicPr>
            <a:picLocks noChangeAspect="1"/>
          </p:cNvPicPr>
          <p:nvPr/>
        </p:nvPicPr>
        <p:blipFill>
          <a:blip r:embed="rId2"/>
          <a:stretch>
            <a:fillRect/>
          </a:stretch>
        </p:blipFill>
        <p:spPr>
          <a:xfrm>
            <a:off x="357158" y="928670"/>
            <a:ext cx="8786842" cy="59293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r>
              <a:rPr lang="ru-RU" sz="1800" dirty="0" err="1" smtClean="0"/>
              <a:t>Потім</a:t>
            </a:r>
            <a:r>
              <a:rPr lang="ru-RU" sz="1800" dirty="0" smtClean="0"/>
              <a:t> так само </a:t>
            </a:r>
            <a:r>
              <a:rPr lang="ru-RU" sz="1800" dirty="0" err="1" smtClean="0"/>
              <a:t>швидко</a:t>
            </a:r>
            <a:r>
              <a:rPr lang="ru-RU" sz="1800" dirty="0" smtClean="0"/>
              <a:t> </a:t>
            </a:r>
            <a:r>
              <a:rPr lang="ru-RU" sz="1800" dirty="0" err="1" smtClean="0"/>
              <a:t>робимо</a:t>
            </a:r>
            <a:r>
              <a:rPr lang="ru-RU" sz="1800" dirty="0" smtClean="0"/>
              <a:t> </a:t>
            </a:r>
            <a:r>
              <a:rPr lang="ru-RU" sz="1800" dirty="0" err="1" smtClean="0"/>
              <a:t>зріз</a:t>
            </a:r>
            <a:r>
              <a:rPr lang="ru-RU" sz="1800" dirty="0" smtClean="0"/>
              <a:t> на </a:t>
            </a:r>
            <a:r>
              <a:rPr lang="ru-RU" sz="1800" dirty="0" err="1" smtClean="0"/>
              <a:t>підщепі</a:t>
            </a:r>
            <a:r>
              <a:rPr lang="ru-RU" sz="1800" dirty="0" smtClean="0"/>
              <a:t>. </a:t>
            </a:r>
            <a:r>
              <a:rPr lang="ru-RU" sz="1800" dirty="0" err="1" smtClean="0"/>
              <a:t>Довжина</a:t>
            </a:r>
            <a:r>
              <a:rPr lang="ru-RU" sz="1800" dirty="0" smtClean="0"/>
              <a:t> </a:t>
            </a:r>
            <a:r>
              <a:rPr lang="ru-RU" sz="1800" dirty="0" err="1" smtClean="0"/>
              <a:t>і</a:t>
            </a:r>
            <a:r>
              <a:rPr lang="ru-RU" sz="1800" dirty="0" smtClean="0"/>
              <a:t> ширина </a:t>
            </a:r>
            <a:r>
              <a:rPr lang="ru-RU" sz="1800" dirty="0" err="1" smtClean="0"/>
              <a:t>зрізу</a:t>
            </a:r>
            <a:r>
              <a:rPr lang="ru-RU" sz="1800" dirty="0" smtClean="0"/>
              <a:t> повинна бути </a:t>
            </a:r>
            <a:r>
              <a:rPr lang="ru-RU" sz="1800" dirty="0" err="1" smtClean="0"/>
              <a:t>такий</a:t>
            </a:r>
            <a:r>
              <a:rPr lang="ru-RU" sz="1800" dirty="0" smtClean="0"/>
              <a:t>, як </a:t>
            </a:r>
            <a:r>
              <a:rPr lang="ru-RU" sz="1800" dirty="0" err="1" smtClean="0"/>
              <a:t>і</a:t>
            </a:r>
            <a:r>
              <a:rPr lang="ru-RU" sz="1800" dirty="0" smtClean="0"/>
              <a:t> на </a:t>
            </a:r>
            <a:r>
              <a:rPr lang="ru-RU" sz="1800" dirty="0" err="1" smtClean="0"/>
              <a:t>привої</a:t>
            </a:r>
            <a:r>
              <a:rPr lang="ru-RU" sz="1800" dirty="0" smtClean="0"/>
              <a:t>, </a:t>
            </a:r>
            <a:r>
              <a:rPr lang="ru-RU" sz="1800" dirty="0" err="1" smtClean="0"/>
              <a:t>або</a:t>
            </a:r>
            <a:r>
              <a:rPr lang="ru-RU" sz="1800" dirty="0" smtClean="0"/>
              <a:t> </a:t>
            </a:r>
            <a:r>
              <a:rPr lang="ru-RU" sz="1800" dirty="0" err="1" smtClean="0"/>
              <a:t>трохи</a:t>
            </a:r>
            <a:r>
              <a:rPr lang="ru-RU" sz="1800" dirty="0" smtClean="0"/>
              <a:t> </a:t>
            </a:r>
            <a:r>
              <a:rPr lang="ru-RU" sz="1800" dirty="0" err="1" smtClean="0"/>
              <a:t>більше</a:t>
            </a:r>
            <a:r>
              <a:rPr lang="ru-RU" sz="1800" dirty="0" smtClean="0"/>
              <a:t>, </a:t>
            </a:r>
            <a:r>
              <a:rPr lang="ru-RU" sz="1800" dirty="0" err="1" smtClean="0"/>
              <a:t>але</a:t>
            </a:r>
            <a:r>
              <a:rPr lang="ru-RU" sz="1800" dirty="0" smtClean="0"/>
              <a:t> не </a:t>
            </a:r>
            <a:r>
              <a:rPr lang="ru-RU" sz="1800" dirty="0" err="1" smtClean="0"/>
              <a:t>навпаки</a:t>
            </a:r>
            <a:r>
              <a:rPr lang="ru-RU" sz="1800" dirty="0" smtClean="0"/>
              <a:t>! </a:t>
            </a:r>
            <a:r>
              <a:rPr lang="ru-RU" sz="1800" dirty="0" err="1" smtClean="0"/>
              <a:t>Відрізок</a:t>
            </a:r>
            <a:r>
              <a:rPr lang="ru-RU" sz="1800" dirty="0" smtClean="0"/>
              <a:t> кори </a:t>
            </a:r>
            <a:r>
              <a:rPr lang="ru-RU" sz="1800" dirty="0" err="1" smtClean="0"/>
              <a:t>вкорочуємо</a:t>
            </a:r>
            <a:r>
              <a:rPr lang="ru-RU" sz="1800" dirty="0" smtClean="0"/>
              <a:t>, </a:t>
            </a:r>
            <a:r>
              <a:rPr lang="ru-RU" sz="1800" dirty="0" err="1" smtClean="0"/>
              <a:t>щоб</a:t>
            </a:r>
            <a:r>
              <a:rPr lang="ru-RU" sz="1800" dirty="0" smtClean="0"/>
              <a:t> </a:t>
            </a:r>
            <a:r>
              <a:rPr lang="ru-RU" sz="1800" dirty="0" err="1" smtClean="0"/>
              <a:t>вийшов</a:t>
            </a:r>
            <a:r>
              <a:rPr lang="ru-RU" sz="1800" dirty="0" smtClean="0"/>
              <a:t> </a:t>
            </a:r>
            <a:r>
              <a:rPr lang="ru-RU" sz="1800" dirty="0" err="1" smtClean="0"/>
              <a:t>язичок</a:t>
            </a:r>
            <a:r>
              <a:rPr lang="ru-RU" sz="1800" dirty="0" smtClean="0"/>
              <a:t>. Добре показано на фото.</a:t>
            </a:r>
            <a:br>
              <a:rPr lang="ru-RU" sz="1800" dirty="0" smtClean="0"/>
            </a:br>
            <a:endParaRPr lang="ru-RU" sz="1800" dirty="0"/>
          </a:p>
        </p:txBody>
      </p:sp>
      <p:pic>
        <p:nvPicPr>
          <p:cNvPr id="4" name="Рисунок 3" descr="c19b91793ea4cfb650d873ce462ab934.jpg"/>
          <p:cNvPicPr>
            <a:picLocks noChangeAspect="1"/>
          </p:cNvPicPr>
          <p:nvPr/>
        </p:nvPicPr>
        <p:blipFill>
          <a:blip r:embed="rId2"/>
          <a:stretch>
            <a:fillRect/>
          </a:stretch>
        </p:blipFill>
        <p:spPr>
          <a:xfrm>
            <a:off x="428596" y="1000108"/>
            <a:ext cx="8715404" cy="5643602"/>
          </a:xfrm>
          <a:prstGeom prst="rect">
            <a:avLst/>
          </a:prstGeom>
          <a:ln>
            <a:noFill/>
          </a:ln>
          <a:effectLst>
            <a:softEdge rad="112500"/>
          </a:effectLst>
        </p:spPr>
      </p:pic>
    </p:spTree>
  </p:cSld>
  <p:clrMapOvr>
    <a:masterClrMapping/>
  </p:clrMapOvr>
  <p:transition>
    <p:cut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ru-RU" sz="1800" dirty="0" err="1" smtClean="0"/>
              <a:t>Потім</a:t>
            </a:r>
            <a:r>
              <a:rPr lang="ru-RU" sz="1800" dirty="0" smtClean="0"/>
              <a:t> </a:t>
            </a:r>
            <a:r>
              <a:rPr lang="ru-RU" sz="1800" dirty="0" err="1" smtClean="0"/>
              <a:t>прикладаємо</a:t>
            </a:r>
            <a:r>
              <a:rPr lang="ru-RU" sz="1800" dirty="0" smtClean="0"/>
              <a:t> </a:t>
            </a:r>
            <a:r>
              <a:rPr lang="ru-RU" sz="1800" dirty="0" err="1" smtClean="0"/>
              <a:t>держак</a:t>
            </a:r>
            <a:r>
              <a:rPr lang="ru-RU" sz="1800" dirty="0" smtClean="0"/>
              <a:t> </a:t>
            </a:r>
            <a:r>
              <a:rPr lang="ru-RU" sz="1800" dirty="0" err="1" smtClean="0"/>
              <a:t>щепи</a:t>
            </a:r>
            <a:r>
              <a:rPr lang="ru-RU" sz="1800" dirty="0" smtClean="0"/>
              <a:t> до </a:t>
            </a:r>
            <a:r>
              <a:rPr lang="ru-RU" sz="1800" dirty="0" err="1" smtClean="0"/>
              <a:t>підщепі</a:t>
            </a:r>
            <a:r>
              <a:rPr lang="ru-RU" sz="1800" dirty="0" smtClean="0"/>
              <a:t>. </a:t>
            </a:r>
            <a:r>
              <a:rPr lang="ru-RU" sz="1800" dirty="0" err="1" smtClean="0"/>
              <a:t>Спершу</a:t>
            </a:r>
            <a:r>
              <a:rPr lang="ru-RU" sz="1800" dirty="0" smtClean="0"/>
              <a:t> </a:t>
            </a:r>
            <a:r>
              <a:rPr lang="ru-RU" sz="1800" dirty="0" err="1" smtClean="0"/>
              <a:t>вставляючи</a:t>
            </a:r>
            <a:r>
              <a:rPr lang="ru-RU" sz="1800" dirty="0" smtClean="0"/>
              <a:t> </a:t>
            </a:r>
            <a:r>
              <a:rPr lang="ru-RU" sz="1800" dirty="0" err="1" smtClean="0"/>
              <a:t>його</a:t>
            </a:r>
            <a:r>
              <a:rPr lang="ru-RU" sz="1800" dirty="0" smtClean="0"/>
              <a:t> в </a:t>
            </a:r>
            <a:r>
              <a:rPr lang="ru-RU" sz="1800" dirty="0" err="1" smtClean="0"/>
              <a:t>язичок</a:t>
            </a:r>
            <a:r>
              <a:rPr lang="ru-RU" sz="1800" dirty="0" smtClean="0"/>
              <a:t>. </a:t>
            </a:r>
            <a:r>
              <a:rPr lang="ru-RU" sz="1800" dirty="0" err="1" smtClean="0"/>
              <a:t>Якщо</a:t>
            </a:r>
            <a:r>
              <a:rPr lang="ru-RU" sz="1800" dirty="0" smtClean="0"/>
              <a:t> </a:t>
            </a:r>
            <a:r>
              <a:rPr lang="ru-RU" sz="1800" dirty="0" err="1" smtClean="0"/>
              <a:t>раптом</a:t>
            </a:r>
            <a:r>
              <a:rPr lang="ru-RU" sz="1800" dirty="0" smtClean="0"/>
              <a:t> </a:t>
            </a:r>
            <a:r>
              <a:rPr lang="ru-RU" sz="1800" dirty="0" err="1" smtClean="0"/>
              <a:t>зрізи</a:t>
            </a:r>
            <a:r>
              <a:rPr lang="ru-RU" sz="1800" dirty="0" smtClean="0"/>
              <a:t> не </a:t>
            </a:r>
            <a:r>
              <a:rPr lang="ru-RU" sz="1800" dirty="0" err="1" smtClean="0"/>
              <a:t>співпали</a:t>
            </a:r>
            <a:r>
              <a:rPr lang="ru-RU" sz="1800" dirty="0" smtClean="0"/>
              <a:t> (</a:t>
            </a:r>
            <a:r>
              <a:rPr lang="ru-RU" sz="1800" dirty="0" err="1" smtClean="0"/>
              <a:t>може</a:t>
            </a:r>
            <a:r>
              <a:rPr lang="ru-RU" sz="1800" dirty="0" smtClean="0"/>
              <a:t> у Вас очей не алмаз), то </a:t>
            </a:r>
            <a:r>
              <a:rPr lang="ru-RU" sz="1800" dirty="0" err="1" smtClean="0"/>
              <a:t>рухаємо</a:t>
            </a:r>
            <a:r>
              <a:rPr lang="ru-RU" sz="1800" dirty="0" smtClean="0"/>
              <a:t> щепа так, </a:t>
            </a:r>
            <a:r>
              <a:rPr lang="ru-RU" sz="1800" dirty="0" err="1" smtClean="0"/>
              <a:t>щоб</a:t>
            </a:r>
            <a:r>
              <a:rPr lang="ru-RU" sz="1800" dirty="0" smtClean="0"/>
              <a:t> </a:t>
            </a:r>
            <a:r>
              <a:rPr lang="ru-RU" sz="1800" dirty="0" err="1" smtClean="0"/>
              <a:t>хоч</a:t>
            </a:r>
            <a:r>
              <a:rPr lang="ru-RU" sz="1800" dirty="0" smtClean="0"/>
              <a:t> </a:t>
            </a:r>
            <a:r>
              <a:rPr lang="ru-RU" sz="1800" dirty="0" err="1" smtClean="0"/>
              <a:t>з</a:t>
            </a:r>
            <a:r>
              <a:rPr lang="ru-RU" sz="1800" dirty="0" smtClean="0"/>
              <a:t> одного боку </a:t>
            </a:r>
            <a:r>
              <a:rPr lang="ru-RU" sz="1800" dirty="0" err="1" smtClean="0"/>
              <a:t>зрізи</a:t>
            </a:r>
            <a:r>
              <a:rPr lang="ru-RU" sz="1800" dirty="0" smtClean="0"/>
              <a:t> </a:t>
            </a:r>
            <a:r>
              <a:rPr lang="ru-RU" sz="1800" dirty="0" err="1" smtClean="0"/>
              <a:t>були</a:t>
            </a:r>
            <a:r>
              <a:rPr lang="ru-RU" sz="1800" dirty="0" smtClean="0"/>
              <a:t> разом </a:t>
            </a:r>
            <a:r>
              <a:rPr lang="ru-RU" sz="1800" dirty="0" err="1" smtClean="0"/>
              <a:t>і</a:t>
            </a:r>
            <a:r>
              <a:rPr lang="ru-RU" sz="1800" dirty="0" smtClean="0"/>
              <a:t> </a:t>
            </a:r>
            <a:r>
              <a:rPr lang="ru-RU" sz="1800" dirty="0" err="1" smtClean="0"/>
              <a:t>місця</a:t>
            </a:r>
            <a:r>
              <a:rPr lang="ru-RU" sz="1800" dirty="0" smtClean="0"/>
              <a:t> </a:t>
            </a:r>
            <a:r>
              <a:rPr lang="ru-RU" sz="1800" dirty="0" err="1" smtClean="0"/>
              <a:t>камбію</a:t>
            </a:r>
            <a:r>
              <a:rPr lang="ru-RU" sz="1800" dirty="0" smtClean="0"/>
              <a:t> </a:t>
            </a:r>
            <a:r>
              <a:rPr lang="ru-RU" sz="1800" dirty="0" err="1" smtClean="0"/>
              <a:t>збіглися</a:t>
            </a:r>
            <a:r>
              <a:rPr lang="ru-RU" sz="1800" dirty="0" smtClean="0"/>
              <a:t>. </a:t>
            </a:r>
            <a:r>
              <a:rPr lang="ru-RU" sz="1800" dirty="0" err="1" smtClean="0"/>
              <a:t>Щільно</a:t>
            </a:r>
            <a:r>
              <a:rPr lang="ru-RU" sz="1800" dirty="0" smtClean="0"/>
              <a:t> </a:t>
            </a:r>
            <a:r>
              <a:rPr lang="ru-RU" sz="1800" dirty="0" err="1" smtClean="0"/>
              <a:t>притискаємо</a:t>
            </a:r>
            <a:r>
              <a:rPr lang="ru-RU" sz="1800" dirty="0" smtClean="0"/>
              <a:t>!</a:t>
            </a:r>
            <a:br>
              <a:rPr lang="ru-RU" sz="1800" dirty="0" smtClean="0"/>
            </a:br>
            <a:endParaRPr lang="ru-RU" sz="1800" dirty="0"/>
          </a:p>
        </p:txBody>
      </p:sp>
      <p:pic>
        <p:nvPicPr>
          <p:cNvPr id="4" name="Рисунок 3" descr="8c0685d7590d50cd22afa92c0eb3cb03.jpg"/>
          <p:cNvPicPr>
            <a:picLocks noChangeAspect="1"/>
          </p:cNvPicPr>
          <p:nvPr/>
        </p:nvPicPr>
        <p:blipFill>
          <a:blip r:embed="rId2"/>
          <a:stretch>
            <a:fillRect/>
          </a:stretch>
        </p:blipFill>
        <p:spPr>
          <a:xfrm>
            <a:off x="285720" y="1285860"/>
            <a:ext cx="8858280" cy="55721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r>
              <a:rPr lang="ru-RU" sz="1800" dirty="0" err="1" smtClean="0"/>
              <a:t>Обмотуємо</a:t>
            </a:r>
            <a:r>
              <a:rPr lang="ru-RU" sz="1800" dirty="0" smtClean="0"/>
              <a:t> </a:t>
            </a:r>
            <a:r>
              <a:rPr lang="ru-RU" sz="1800" dirty="0" err="1" smtClean="0"/>
              <a:t>місце</a:t>
            </a:r>
            <a:r>
              <a:rPr lang="ru-RU" sz="1800" dirty="0" smtClean="0"/>
              <a:t> </a:t>
            </a:r>
            <a:r>
              <a:rPr lang="ru-RU" sz="1800" dirty="0" err="1" smtClean="0"/>
              <a:t>операції</a:t>
            </a:r>
            <a:r>
              <a:rPr lang="ru-RU" sz="1800" dirty="0" smtClean="0"/>
              <a:t> </a:t>
            </a:r>
            <a:r>
              <a:rPr lang="ru-RU" sz="1800" dirty="0" err="1" smtClean="0"/>
              <a:t>стрічкою</a:t>
            </a:r>
            <a:r>
              <a:rPr lang="ru-RU" sz="1800" dirty="0" smtClean="0"/>
              <a:t> для </a:t>
            </a:r>
            <a:r>
              <a:rPr lang="ru-RU" sz="1800" dirty="0" err="1" smtClean="0"/>
              <a:t>щеплення</a:t>
            </a:r>
            <a:r>
              <a:rPr lang="ru-RU" sz="1800" dirty="0" smtClean="0"/>
              <a:t>, </a:t>
            </a:r>
            <a:r>
              <a:rPr lang="ru-RU" sz="1800" dirty="0" err="1" smtClean="0"/>
              <a:t>білою</a:t>
            </a:r>
            <a:r>
              <a:rPr lang="ru-RU" sz="1800" dirty="0" smtClean="0"/>
              <a:t> </a:t>
            </a:r>
            <a:r>
              <a:rPr lang="ru-RU" sz="1800" dirty="0" err="1" smtClean="0"/>
              <a:t>стрічкою</a:t>
            </a:r>
            <a:r>
              <a:rPr lang="ru-RU" sz="1800" dirty="0" smtClean="0"/>
              <a:t> </a:t>
            </a:r>
            <a:r>
              <a:rPr lang="ru-RU" sz="1800" dirty="0" err="1" smtClean="0"/>
              <a:t>для</a:t>
            </a:r>
            <a:r>
              <a:rPr lang="ru-RU" sz="1800" dirty="0" smtClean="0"/>
              <a:t> труб </a:t>
            </a:r>
            <a:r>
              <a:rPr lang="ru-RU" sz="1800" dirty="0" err="1" smtClean="0"/>
              <a:t>або</a:t>
            </a:r>
            <a:r>
              <a:rPr lang="ru-RU" sz="1800" dirty="0" smtClean="0"/>
              <a:t> </a:t>
            </a:r>
            <a:r>
              <a:rPr lang="ru-RU" sz="1800" dirty="0" err="1" smtClean="0"/>
              <a:t>смужками</a:t>
            </a:r>
            <a:r>
              <a:rPr lang="ru-RU" sz="1800" dirty="0" smtClean="0"/>
              <a:t> </a:t>
            </a:r>
            <a:r>
              <a:rPr lang="ru-RU" sz="1800" dirty="0" err="1" smtClean="0"/>
              <a:t>поліетилену</a:t>
            </a:r>
            <a:r>
              <a:rPr lang="ru-RU" sz="1800" dirty="0" smtClean="0"/>
              <a:t>. </a:t>
            </a:r>
            <a:r>
              <a:rPr lang="ru-RU" sz="1800" dirty="0" err="1" smtClean="0"/>
              <a:t>Навіть</a:t>
            </a:r>
            <a:r>
              <a:rPr lang="ru-RU" sz="1800" dirty="0" smtClean="0"/>
              <a:t> </a:t>
            </a:r>
            <a:r>
              <a:rPr lang="ru-RU" sz="1800" dirty="0" err="1" smtClean="0"/>
              <a:t>краще</a:t>
            </a:r>
            <a:r>
              <a:rPr lang="ru-RU" sz="1800" dirty="0" smtClean="0"/>
              <a:t> </a:t>
            </a:r>
            <a:r>
              <a:rPr lang="ru-RU" sz="1800" dirty="0" err="1" smtClean="0"/>
              <a:t>обмотати</a:t>
            </a:r>
            <a:r>
              <a:rPr lang="ru-RU" sz="1800" dirty="0" smtClean="0"/>
              <a:t> 2 рази, </a:t>
            </a:r>
            <a:r>
              <a:rPr lang="ru-RU" sz="1800" dirty="0" err="1" smtClean="0"/>
              <a:t>захоплюючи</a:t>
            </a:r>
            <a:r>
              <a:rPr lang="ru-RU" sz="1800" dirty="0" smtClean="0"/>
              <a:t> </a:t>
            </a:r>
            <a:r>
              <a:rPr lang="ru-RU" sz="1800" dirty="0" err="1" smtClean="0"/>
              <a:t>з</a:t>
            </a:r>
            <a:r>
              <a:rPr lang="ru-RU" sz="1800" dirty="0" smtClean="0"/>
              <a:t> запасом, </a:t>
            </a:r>
            <a:r>
              <a:rPr lang="ru-RU" sz="1800" dirty="0" err="1" smtClean="0"/>
              <a:t>щоб</a:t>
            </a:r>
            <a:r>
              <a:rPr lang="ru-RU" sz="1800" dirty="0" smtClean="0"/>
              <a:t> </a:t>
            </a:r>
            <a:r>
              <a:rPr lang="ru-RU" sz="1800" dirty="0" err="1" smtClean="0"/>
              <a:t>уникнути</a:t>
            </a:r>
            <a:r>
              <a:rPr lang="ru-RU" sz="1800" dirty="0" smtClean="0"/>
              <a:t> </a:t>
            </a:r>
            <a:r>
              <a:rPr lang="ru-RU" sz="1800" dirty="0" err="1" smtClean="0"/>
              <a:t>розбіжності</a:t>
            </a:r>
            <a:r>
              <a:rPr lang="ru-RU" sz="1800" dirty="0" smtClean="0"/>
              <a:t> </a:t>
            </a:r>
            <a:r>
              <a:rPr lang="ru-RU" sz="1800" dirty="0" err="1" smtClean="0"/>
              <a:t>і</a:t>
            </a:r>
            <a:r>
              <a:rPr lang="ru-RU" sz="1800" dirty="0" smtClean="0"/>
              <a:t> </a:t>
            </a:r>
            <a:r>
              <a:rPr lang="ru-RU" sz="1800" dirty="0" err="1" smtClean="0"/>
              <a:t>пересихання</a:t>
            </a:r>
            <a:r>
              <a:rPr lang="ru-RU" sz="1800" dirty="0" smtClean="0"/>
              <a:t> </a:t>
            </a:r>
            <a:r>
              <a:rPr lang="ru-RU" sz="1800" dirty="0" err="1" smtClean="0"/>
              <a:t>місця</a:t>
            </a:r>
            <a:r>
              <a:rPr lang="ru-RU" sz="1800" dirty="0" smtClean="0"/>
              <a:t> </a:t>
            </a:r>
            <a:r>
              <a:rPr lang="ru-RU" sz="1800" dirty="0" err="1" smtClean="0"/>
              <a:t>зрощення</a:t>
            </a:r>
            <a:r>
              <a:rPr lang="ru-RU" sz="1800" dirty="0" smtClean="0"/>
              <a:t>. Все, </a:t>
            </a:r>
            <a:r>
              <a:rPr lang="ru-RU" sz="1800" dirty="0" err="1" smtClean="0"/>
              <a:t>щеплення</a:t>
            </a:r>
            <a:r>
              <a:rPr lang="ru-RU" sz="1800" dirty="0" smtClean="0"/>
              <a:t> готова</a:t>
            </a:r>
            <a:r>
              <a:rPr lang="ru-RU" dirty="0" smtClean="0"/>
              <a:t>!</a:t>
            </a:r>
            <a:br>
              <a:rPr lang="ru-RU" dirty="0" smtClean="0"/>
            </a:br>
            <a:endParaRPr lang="ru-RU" dirty="0"/>
          </a:p>
        </p:txBody>
      </p:sp>
      <p:pic>
        <p:nvPicPr>
          <p:cNvPr id="4" name="Рисунок 3" descr="5063ee8815acd649cba86043d013dc68 (1).jpg"/>
          <p:cNvPicPr>
            <a:picLocks noChangeAspect="1"/>
          </p:cNvPicPr>
          <p:nvPr/>
        </p:nvPicPr>
        <p:blipFill>
          <a:blip r:embed="rId2"/>
          <a:stretch>
            <a:fillRect/>
          </a:stretch>
        </p:blipFill>
        <p:spPr>
          <a:xfrm>
            <a:off x="357158" y="1500174"/>
            <a:ext cx="8786842" cy="5357826"/>
          </a:xfrm>
          <a:prstGeom prst="rect">
            <a:avLst/>
          </a:prstGeom>
          <a:ln>
            <a:noFill/>
          </a:ln>
          <a:effectLst>
            <a:softEdge rad="112500"/>
          </a:effectLst>
        </p:spPr>
      </p:pic>
    </p:spTree>
  </p:cSld>
  <p:clrMapOvr>
    <a:masterClrMapping/>
  </p:clrMapOvr>
  <p:transition>
    <p:cut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72560" cy="6500858"/>
          </a:xfrm>
        </p:spPr>
        <p:txBody>
          <a:bodyPr/>
          <a:lstStyle/>
          <a:p>
            <a:pPr fontAlgn="base"/>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Догляд за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щепленнями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dirty="0" smtClean="0"/>
              <a:t/>
            </a:r>
            <a:br>
              <a:rPr lang="ru-RU" sz="1800" dirty="0" smtClean="0"/>
            </a:br>
            <a:r>
              <a:rPr lang="ru-RU" sz="1800" dirty="0" err="1" smtClean="0"/>
              <a:t>Якщо</a:t>
            </a:r>
            <a:r>
              <a:rPr lang="ru-RU" sz="1800" dirty="0" smtClean="0"/>
              <a:t> </a:t>
            </a:r>
            <a:r>
              <a:rPr lang="ru-RU" sz="1800" dirty="0" err="1" smtClean="0"/>
              <a:t>щеплення</a:t>
            </a:r>
            <a:r>
              <a:rPr lang="ru-RU" sz="1800" dirty="0" smtClean="0"/>
              <a:t> </a:t>
            </a:r>
            <a:r>
              <a:rPr lang="ru-RU" sz="1800" dirty="0" err="1" smtClean="0"/>
              <a:t>були</a:t>
            </a:r>
            <a:r>
              <a:rPr lang="ru-RU" sz="1800" dirty="0" smtClean="0"/>
              <a:t> на </a:t>
            </a:r>
            <a:r>
              <a:rPr lang="ru-RU" sz="1800" dirty="0" err="1" smtClean="0"/>
              <a:t>горшкових</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то </a:t>
            </a:r>
            <a:r>
              <a:rPr lang="ru-RU" sz="1800" dirty="0" err="1" smtClean="0"/>
              <a:t>їх</a:t>
            </a:r>
            <a:r>
              <a:rPr lang="ru-RU" sz="1800" dirty="0" smtClean="0"/>
              <a:t> </a:t>
            </a:r>
            <a:r>
              <a:rPr lang="ru-RU" sz="1800" dirty="0" err="1" smtClean="0"/>
              <a:t>краще</a:t>
            </a:r>
            <a:r>
              <a:rPr lang="ru-RU" sz="1800" dirty="0" smtClean="0"/>
              <a:t> </a:t>
            </a:r>
            <a:r>
              <a:rPr lang="ru-RU" sz="1800" dirty="0" err="1" smtClean="0"/>
              <a:t>розташувати</a:t>
            </a:r>
            <a:r>
              <a:rPr lang="ru-RU" sz="1800" dirty="0" smtClean="0"/>
              <a:t> в </a:t>
            </a:r>
            <a:r>
              <a:rPr lang="ru-RU" sz="1800" dirty="0" err="1" smtClean="0"/>
              <a:t>теплиці</a:t>
            </a:r>
            <a:r>
              <a:rPr lang="ru-RU" sz="1800" dirty="0" smtClean="0"/>
              <a:t> – землянки, де температура не </a:t>
            </a:r>
            <a:r>
              <a:rPr lang="ru-RU" sz="1800" dirty="0" err="1" smtClean="0"/>
              <a:t>перевищує</a:t>
            </a:r>
            <a:r>
              <a:rPr lang="ru-RU" sz="1800" dirty="0" smtClean="0"/>
              <a:t> +15, +22 </a:t>
            </a:r>
            <a:r>
              <a:rPr lang="ru-RU" sz="1800" dirty="0" err="1" smtClean="0"/>
              <a:t>градуси</a:t>
            </a:r>
            <a:r>
              <a:rPr lang="ru-RU" sz="1800" dirty="0" smtClean="0"/>
              <a:t>. </a:t>
            </a:r>
            <a:r>
              <a:rPr lang="ru-RU" sz="1800" dirty="0" err="1" smtClean="0"/>
              <a:t>Якщо</a:t>
            </a:r>
            <a:r>
              <a:rPr lang="ru-RU" sz="1800" dirty="0" smtClean="0"/>
              <a:t> такого </a:t>
            </a:r>
            <a:r>
              <a:rPr lang="ru-RU" sz="1800" dirty="0" err="1" smtClean="0"/>
              <a:t>місця</a:t>
            </a:r>
            <a:r>
              <a:rPr lang="ru-RU" sz="1800" dirty="0" smtClean="0"/>
              <a:t> </a:t>
            </a:r>
            <a:r>
              <a:rPr lang="ru-RU" sz="1800" dirty="0" err="1" smtClean="0"/>
              <a:t>немає</a:t>
            </a:r>
            <a:r>
              <a:rPr lang="ru-RU" sz="1800" dirty="0" smtClean="0"/>
              <a:t>, то </a:t>
            </a:r>
            <a:r>
              <a:rPr lang="ru-RU" sz="1800" dirty="0" err="1" smtClean="0"/>
              <a:t>ставимо</a:t>
            </a:r>
            <a:r>
              <a:rPr lang="ru-RU" sz="1800" dirty="0" smtClean="0"/>
              <a:t> </a:t>
            </a:r>
            <a:r>
              <a:rPr lang="ru-RU" sz="1800" dirty="0" err="1" smtClean="0"/>
              <a:t>горщики</a:t>
            </a:r>
            <a:r>
              <a:rPr lang="ru-RU" sz="1800" dirty="0" smtClean="0"/>
              <a:t> в </a:t>
            </a:r>
            <a:r>
              <a:rPr lang="ru-RU" sz="1800" dirty="0" err="1" smtClean="0"/>
              <a:t>тінь</a:t>
            </a:r>
            <a:r>
              <a:rPr lang="ru-RU" sz="1800" dirty="0" smtClean="0"/>
              <a:t> </a:t>
            </a:r>
            <a:r>
              <a:rPr lang="ru-RU" sz="1800" dirty="0" err="1" smtClean="0"/>
              <a:t>і</a:t>
            </a:r>
            <a:r>
              <a:rPr lang="ru-RU" sz="1800" dirty="0" smtClean="0"/>
              <a:t> </a:t>
            </a:r>
            <a:r>
              <a:rPr lang="ru-RU" sz="1800" dirty="0" err="1" smtClean="0"/>
              <a:t>накриваємо</a:t>
            </a:r>
            <a:r>
              <a:rPr lang="ru-RU" sz="1800" dirty="0" smtClean="0"/>
              <a:t> </a:t>
            </a:r>
            <a:r>
              <a:rPr lang="ru-RU" sz="1800" dirty="0" err="1" smtClean="0"/>
              <a:t>зверху</a:t>
            </a:r>
            <a:r>
              <a:rPr lang="ru-RU" sz="1800" dirty="0" smtClean="0"/>
              <a:t> легким </a:t>
            </a:r>
            <a:r>
              <a:rPr lang="ru-RU" sz="1800" dirty="0" err="1" smtClean="0"/>
              <a:t>ковпаком</a:t>
            </a:r>
            <a:r>
              <a:rPr lang="ru-RU" sz="1800" dirty="0" smtClean="0"/>
              <a:t> </a:t>
            </a:r>
            <a:r>
              <a:rPr lang="ru-RU" sz="1800" dirty="0" err="1" smtClean="0"/>
              <a:t>з</a:t>
            </a:r>
            <a:r>
              <a:rPr lang="ru-RU" sz="1800" dirty="0" smtClean="0"/>
              <a:t> </a:t>
            </a:r>
            <a:r>
              <a:rPr lang="ru-RU" sz="1800" dirty="0" err="1" smtClean="0"/>
              <a:t>плівки</a:t>
            </a:r>
            <a:r>
              <a:rPr lang="ru-RU" sz="1800" dirty="0" smtClean="0"/>
              <a:t>, </a:t>
            </a:r>
            <a:r>
              <a:rPr lang="ru-RU" sz="1800" dirty="0" err="1" smtClean="0"/>
              <a:t>щоб</a:t>
            </a:r>
            <a:r>
              <a:rPr lang="ru-RU" sz="1800" dirty="0" smtClean="0"/>
              <a:t> </a:t>
            </a:r>
            <a:r>
              <a:rPr lang="ru-RU" sz="1800" dirty="0" err="1" smtClean="0"/>
              <a:t>біля</a:t>
            </a:r>
            <a:r>
              <a:rPr lang="ru-RU" sz="1800" dirty="0" smtClean="0"/>
              <a:t> </a:t>
            </a:r>
            <a:r>
              <a:rPr lang="ru-RU" sz="1800" dirty="0" err="1" smtClean="0"/>
              <a:t>гілок</a:t>
            </a:r>
            <a:r>
              <a:rPr lang="ru-RU" sz="1800" dirty="0" smtClean="0"/>
              <a:t> </a:t>
            </a:r>
            <a:r>
              <a:rPr lang="ru-RU" sz="1800" dirty="0" err="1" smtClean="0"/>
              <a:t>рослини</a:t>
            </a:r>
            <a:r>
              <a:rPr lang="ru-RU" sz="1800" dirty="0" smtClean="0"/>
              <a:t> </a:t>
            </a:r>
            <a:r>
              <a:rPr lang="ru-RU" sz="1800" dirty="0" err="1" smtClean="0"/>
              <a:t>було</a:t>
            </a:r>
            <a:r>
              <a:rPr lang="ru-RU" sz="1800" dirty="0" smtClean="0"/>
              <a:t> </a:t>
            </a:r>
            <a:r>
              <a:rPr lang="ru-RU" sz="1800" dirty="0" err="1" smtClean="0"/>
              <a:t>завжди</a:t>
            </a:r>
            <a:r>
              <a:rPr lang="ru-RU" sz="1800" dirty="0" smtClean="0"/>
              <a:t> </a:t>
            </a:r>
            <a:r>
              <a:rPr lang="ru-RU" sz="1800" dirty="0" err="1" smtClean="0"/>
              <a:t>волого</a:t>
            </a:r>
            <a:r>
              <a:rPr lang="ru-RU" sz="1800" dirty="0" smtClean="0"/>
              <a:t>. На </a:t>
            </a:r>
            <a:r>
              <a:rPr lang="ru-RU" sz="1800" dirty="0" err="1" smtClean="0"/>
              <a:t>пряме</a:t>
            </a:r>
            <a:r>
              <a:rPr lang="ru-RU" sz="1800" dirty="0" smtClean="0"/>
              <a:t> </a:t>
            </a:r>
            <a:r>
              <a:rPr lang="ru-RU" sz="1800" dirty="0" err="1" smtClean="0"/>
              <a:t>сонце</a:t>
            </a:r>
            <a:r>
              <a:rPr lang="ru-RU" sz="1800" dirty="0" smtClean="0"/>
              <a:t> не </a:t>
            </a:r>
            <a:r>
              <a:rPr lang="ru-RU" sz="1800" dirty="0" err="1" smtClean="0"/>
              <a:t>можна</a:t>
            </a:r>
            <a:r>
              <a:rPr lang="ru-RU" sz="1800" dirty="0" smtClean="0"/>
              <a:t> </a:t>
            </a:r>
            <a:r>
              <a:rPr lang="ru-RU" sz="1800" dirty="0" err="1" smtClean="0"/>
              <a:t>виносити</a:t>
            </a:r>
            <a:r>
              <a:rPr lang="ru-RU" sz="1800" dirty="0" smtClean="0"/>
              <a:t>!</a:t>
            </a:r>
            <a:br>
              <a:rPr lang="ru-RU" sz="1800" dirty="0" smtClean="0"/>
            </a:br>
            <a:r>
              <a:rPr lang="ru-RU" sz="1800" dirty="0" err="1" smtClean="0"/>
              <a:t>Якщо</a:t>
            </a:r>
            <a:r>
              <a:rPr lang="ru-RU" sz="1800" dirty="0" smtClean="0"/>
              <a:t> на </a:t>
            </a:r>
            <a:r>
              <a:rPr lang="ru-RU" sz="1800" dirty="0" err="1" smtClean="0"/>
              <a:t>щепленому</a:t>
            </a:r>
            <a:r>
              <a:rPr lang="ru-RU" sz="1800" dirty="0" smtClean="0"/>
              <a:t> черешку </a:t>
            </a:r>
            <a:r>
              <a:rPr lang="ru-RU" sz="1800" dirty="0" err="1" smtClean="0"/>
              <a:t>починають</a:t>
            </a:r>
            <a:r>
              <a:rPr lang="ru-RU" sz="1800" dirty="0" smtClean="0"/>
              <a:t> </a:t>
            </a:r>
            <a:r>
              <a:rPr lang="ru-RU" sz="1800" dirty="0" err="1" smtClean="0"/>
              <a:t>розкриватися</a:t>
            </a:r>
            <a:r>
              <a:rPr lang="ru-RU" sz="1800" dirty="0" smtClean="0"/>
              <a:t> </a:t>
            </a:r>
            <a:r>
              <a:rPr lang="ru-RU" sz="1800" dirty="0" err="1" smtClean="0"/>
              <a:t>нові</a:t>
            </a:r>
            <a:r>
              <a:rPr lang="ru-RU" sz="1800" dirty="0" smtClean="0"/>
              <a:t> </a:t>
            </a:r>
            <a:r>
              <a:rPr lang="ru-RU" sz="1800" dirty="0" err="1" smtClean="0"/>
              <a:t>голки</a:t>
            </a:r>
            <a:r>
              <a:rPr lang="ru-RU" sz="1800" dirty="0" smtClean="0"/>
              <a:t> </a:t>
            </a:r>
            <a:r>
              <a:rPr lang="ru-RU" sz="1800" dirty="0" err="1" smtClean="0"/>
              <a:t>і</a:t>
            </a:r>
            <a:r>
              <a:rPr lang="ru-RU" sz="1800" dirty="0" smtClean="0"/>
              <a:t> </a:t>
            </a:r>
            <a:r>
              <a:rPr lang="ru-RU" sz="1800" dirty="0" err="1" smtClean="0"/>
              <a:t>він</a:t>
            </a:r>
            <a:r>
              <a:rPr lang="ru-RU" sz="1800" dirty="0" smtClean="0"/>
              <a:t> </a:t>
            </a:r>
            <a:r>
              <a:rPr lang="ru-RU" sz="1800" dirty="0" err="1" smtClean="0"/>
              <a:t>трохи</a:t>
            </a:r>
            <a:r>
              <a:rPr lang="ru-RU" sz="1800" dirty="0" smtClean="0"/>
              <a:t> </a:t>
            </a:r>
            <a:r>
              <a:rPr lang="ru-RU" sz="1800" dirty="0" err="1" smtClean="0"/>
              <a:t>підріс</a:t>
            </a:r>
            <a:r>
              <a:rPr lang="ru-RU" sz="1800" dirty="0" smtClean="0"/>
              <a:t>, значить </a:t>
            </a:r>
            <a:r>
              <a:rPr lang="ru-RU" sz="1800" dirty="0" err="1" smtClean="0"/>
              <a:t>щеплення</a:t>
            </a:r>
            <a:r>
              <a:rPr lang="ru-RU" sz="1800" dirty="0" smtClean="0"/>
              <a:t> </a:t>
            </a:r>
            <a:r>
              <a:rPr lang="ru-RU" sz="1800" dirty="0" err="1" smtClean="0"/>
              <a:t>вийшла</a:t>
            </a:r>
            <a:r>
              <a:rPr lang="ru-RU" sz="1800" dirty="0" smtClean="0"/>
              <a:t>. </a:t>
            </a:r>
            <a:r>
              <a:rPr lang="ru-RU" sz="1800" dirty="0" err="1" smtClean="0"/>
              <a:t>Якщо</a:t>
            </a:r>
            <a:r>
              <a:rPr lang="ru-RU" sz="1800" dirty="0" smtClean="0"/>
              <a:t> щепа </a:t>
            </a:r>
            <a:r>
              <a:rPr lang="ru-RU" sz="1800" dirty="0" err="1" smtClean="0"/>
              <a:t>був</a:t>
            </a:r>
            <a:r>
              <a:rPr lang="ru-RU" sz="1800" dirty="0" smtClean="0"/>
              <a:t> у </a:t>
            </a:r>
            <a:r>
              <a:rPr lang="ru-RU" sz="1800" dirty="0" err="1" smtClean="0"/>
              <a:t>середині</a:t>
            </a:r>
            <a:r>
              <a:rPr lang="ru-RU" sz="1800" dirty="0" smtClean="0"/>
              <a:t> </a:t>
            </a:r>
            <a:r>
              <a:rPr lang="ru-RU" sz="1800" dirty="0" err="1" smtClean="0"/>
              <a:t>рослини</a:t>
            </a:r>
            <a:r>
              <a:rPr lang="ru-RU" sz="1800" dirty="0" smtClean="0"/>
              <a:t>, то </a:t>
            </a:r>
            <a:r>
              <a:rPr lang="ru-RU" sz="1800" dirty="0" err="1" smtClean="0"/>
              <a:t>вище</a:t>
            </a:r>
            <a:r>
              <a:rPr lang="ru-RU" sz="1800" dirty="0" smtClean="0"/>
              <a:t> </a:t>
            </a:r>
            <a:r>
              <a:rPr lang="ru-RU" sz="1800" dirty="0" err="1" smtClean="0"/>
              <a:t>місця</a:t>
            </a:r>
            <a:r>
              <a:rPr lang="ru-RU" sz="1800" dirty="0" smtClean="0"/>
              <a:t> </a:t>
            </a:r>
            <a:r>
              <a:rPr lang="ru-RU" sz="1800" dirty="0" err="1" smtClean="0"/>
              <a:t>щеплення</a:t>
            </a:r>
            <a:r>
              <a:rPr lang="ru-RU" sz="1800" dirty="0" smtClean="0"/>
              <a:t> </a:t>
            </a:r>
            <a:r>
              <a:rPr lang="ru-RU" sz="1800" dirty="0" err="1" smtClean="0"/>
              <a:t>відрізають</a:t>
            </a:r>
            <a:r>
              <a:rPr lang="ru-RU" sz="1800" dirty="0" smtClean="0"/>
              <a:t> 2-3 </a:t>
            </a:r>
            <a:r>
              <a:rPr lang="ru-RU" sz="1800" dirty="0" err="1" smtClean="0"/>
              <a:t>гілочки</a:t>
            </a:r>
            <a:r>
              <a:rPr lang="ru-RU" sz="1800" dirty="0" smtClean="0"/>
              <a:t> </a:t>
            </a:r>
            <a:r>
              <a:rPr lang="ru-RU" sz="1800" dirty="0" err="1" smtClean="0"/>
              <a:t>від</a:t>
            </a:r>
            <a:r>
              <a:rPr lang="ru-RU" sz="1800" dirty="0" smtClean="0"/>
              <a:t> </a:t>
            </a:r>
            <a:r>
              <a:rPr lang="ru-RU" sz="1800" dirty="0" err="1" smtClean="0"/>
              <a:t>підщепи</a:t>
            </a:r>
            <a:r>
              <a:rPr lang="ru-RU" sz="1800" dirty="0" smtClean="0"/>
              <a:t>. </a:t>
            </a:r>
            <a:r>
              <a:rPr lang="ru-RU" sz="1800" dirty="0" err="1" smtClean="0"/>
              <a:t>Тобто</a:t>
            </a:r>
            <a:r>
              <a:rPr lang="ru-RU" sz="1800" dirty="0" smtClean="0"/>
              <a:t> </a:t>
            </a:r>
            <a:r>
              <a:rPr lang="ru-RU" sz="1800" dirty="0" err="1" smtClean="0"/>
              <a:t>потихеньку</a:t>
            </a:r>
            <a:r>
              <a:rPr lang="ru-RU" sz="1800" dirty="0" smtClean="0"/>
              <a:t> </a:t>
            </a:r>
            <a:r>
              <a:rPr lang="ru-RU" sz="1800" dirty="0" err="1" smtClean="0"/>
              <a:t>починаємо</a:t>
            </a:r>
            <a:r>
              <a:rPr lang="ru-RU" sz="1800" dirty="0" smtClean="0"/>
              <a:t> </a:t>
            </a:r>
            <a:r>
              <a:rPr lang="ru-RU" sz="1800" dirty="0" err="1" smtClean="0"/>
              <a:t>прибирати</a:t>
            </a:r>
            <a:r>
              <a:rPr lang="ru-RU" sz="1800" dirty="0" smtClean="0"/>
              <a:t> </a:t>
            </a:r>
            <a:r>
              <a:rPr lang="ru-RU" sz="1800" dirty="0" err="1" smtClean="0"/>
              <a:t>частини</a:t>
            </a:r>
            <a:r>
              <a:rPr lang="ru-RU" sz="1800" dirty="0" smtClean="0"/>
              <a:t> </a:t>
            </a:r>
            <a:r>
              <a:rPr lang="ru-RU" sz="1800" dirty="0" err="1" smtClean="0"/>
              <a:t>від</a:t>
            </a:r>
            <a:r>
              <a:rPr lang="ru-RU" sz="1800" dirty="0" smtClean="0"/>
              <a:t> </a:t>
            </a:r>
            <a:r>
              <a:rPr lang="ru-RU" sz="1800" dirty="0" err="1" smtClean="0"/>
              <a:t>звичайного</a:t>
            </a:r>
            <a:r>
              <a:rPr lang="ru-RU" sz="1800" dirty="0" smtClean="0"/>
              <a:t>, не сортового дерева. На </a:t>
            </a:r>
            <a:r>
              <a:rPr lang="ru-RU" sz="1800" dirty="0" err="1" smtClean="0"/>
              <a:t>наступний</a:t>
            </a:r>
            <a:r>
              <a:rPr lang="ru-RU" sz="1800" dirty="0" smtClean="0"/>
              <a:t> </a:t>
            </a:r>
            <a:r>
              <a:rPr lang="ru-RU" sz="1800" dirty="0" err="1" smtClean="0"/>
              <a:t>рік</a:t>
            </a:r>
            <a:r>
              <a:rPr lang="ru-RU" sz="1800" dirty="0" smtClean="0"/>
              <a:t> </a:t>
            </a:r>
            <a:r>
              <a:rPr lang="ru-RU" sz="1800" dirty="0" err="1" smtClean="0"/>
              <a:t>обрізаємо</a:t>
            </a:r>
            <a:r>
              <a:rPr lang="ru-RU" sz="1800" dirty="0" smtClean="0"/>
              <a:t> </a:t>
            </a:r>
            <a:r>
              <a:rPr lang="ru-RU" sz="1800" dirty="0" err="1" smtClean="0"/>
              <a:t>ще</a:t>
            </a:r>
            <a:r>
              <a:rPr lang="ru-RU" sz="1800" dirty="0" smtClean="0"/>
              <a:t> </a:t>
            </a:r>
            <a:r>
              <a:rPr lang="ru-RU" sz="1800" dirty="0" err="1" smtClean="0"/>
              <a:t>гілочки</a:t>
            </a:r>
            <a:r>
              <a:rPr lang="ru-RU" sz="1800" dirty="0" smtClean="0"/>
              <a:t>. Не </a:t>
            </a:r>
            <a:r>
              <a:rPr lang="ru-RU" sz="1800" dirty="0" err="1" smtClean="0"/>
              <a:t>поспішайте</a:t>
            </a:r>
            <a:r>
              <a:rPr lang="ru-RU" sz="1800" dirty="0" smtClean="0"/>
              <a:t> все </a:t>
            </a:r>
            <a:r>
              <a:rPr lang="ru-RU" sz="1800" dirty="0" err="1" smtClean="0"/>
              <a:t>зрізати</a:t>
            </a:r>
            <a:r>
              <a:rPr lang="ru-RU" sz="1800" dirty="0" smtClean="0"/>
              <a:t> за один раз!</a:t>
            </a:r>
            <a:br>
              <a:rPr lang="ru-RU" sz="1800" dirty="0" smtClean="0"/>
            </a:br>
            <a:endParaRPr lang="ru-RU" sz="1800" dirty="0"/>
          </a:p>
        </p:txBody>
      </p:sp>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858000"/>
          </a:xfrm>
        </p:spPr>
        <p:txBody>
          <a:bodyPr/>
          <a:lstStyle/>
          <a:p>
            <a:endParaRPr lang="ru-RU" dirty="0"/>
          </a:p>
        </p:txBody>
      </p:sp>
      <p:pic>
        <p:nvPicPr>
          <p:cNvPr id="4" name="Рисунок 3" descr="b90b9dd8ae7fb495cba187f57eec5183 (1).jpg"/>
          <p:cNvPicPr>
            <a:picLocks noChangeAspect="1"/>
          </p:cNvPicPr>
          <p:nvPr/>
        </p:nvPicPr>
        <p:blipFill>
          <a:blip r:embed="rId2"/>
          <a:stretch>
            <a:fillRect/>
          </a:stretch>
        </p:blipFill>
        <p:spPr>
          <a:xfrm>
            <a:off x="357158" y="0"/>
            <a:ext cx="8786842"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pPr fontAlgn="base"/>
            <a:r>
              <a:rPr lang="ru-RU" sz="1800" dirty="0" err="1" smtClean="0"/>
              <a:t>Якщо</a:t>
            </a:r>
            <a:r>
              <a:rPr lang="ru-RU" sz="1800" dirty="0" smtClean="0"/>
              <a:t> </a:t>
            </a:r>
            <a:r>
              <a:rPr lang="ru-RU" sz="1800" dirty="0" err="1" smtClean="0"/>
              <a:t>зростання</a:t>
            </a:r>
            <a:r>
              <a:rPr lang="ru-RU" sz="1800" dirty="0" smtClean="0"/>
              <a:t> прищепи </a:t>
            </a:r>
            <a:r>
              <a:rPr lang="ru-RU" sz="1800" dirty="0" err="1" smtClean="0"/>
              <a:t>очевидний</a:t>
            </a:r>
            <a:r>
              <a:rPr lang="ru-RU" sz="1800" dirty="0" smtClean="0"/>
              <a:t>, то обмотку </a:t>
            </a:r>
            <a:r>
              <a:rPr lang="ru-RU" sz="1800" dirty="0" err="1" smtClean="0"/>
              <a:t>відразу</a:t>
            </a:r>
            <a:r>
              <a:rPr lang="ru-RU" sz="1800" dirty="0" smtClean="0"/>
              <a:t> не </a:t>
            </a:r>
            <a:r>
              <a:rPr lang="ru-RU" sz="1800" dirty="0" err="1" smtClean="0"/>
              <a:t>знімаємо</a:t>
            </a:r>
            <a:r>
              <a:rPr lang="ru-RU" sz="1800" dirty="0" smtClean="0"/>
              <a:t>, а </a:t>
            </a:r>
            <a:r>
              <a:rPr lang="ru-RU" sz="1800" dirty="0" err="1" smtClean="0"/>
              <a:t>лише</a:t>
            </a:r>
            <a:r>
              <a:rPr lang="ru-RU" sz="1800" dirty="0" smtClean="0"/>
              <a:t> </a:t>
            </a:r>
            <a:r>
              <a:rPr lang="ru-RU" sz="1800" dirty="0" err="1" smtClean="0"/>
              <a:t>трохи</a:t>
            </a:r>
            <a:r>
              <a:rPr lang="ru-RU" sz="1800" dirty="0" smtClean="0"/>
              <a:t> </a:t>
            </a:r>
            <a:r>
              <a:rPr lang="ru-RU" sz="1800" dirty="0" err="1" smtClean="0"/>
              <a:t>послаблюємо</a:t>
            </a:r>
            <a:r>
              <a:rPr lang="ru-RU" sz="1800" dirty="0" smtClean="0"/>
              <a:t>. </a:t>
            </a:r>
            <a:r>
              <a:rPr lang="ru-RU" sz="1800" dirty="0" err="1" smtClean="0"/>
              <a:t>Пам’ятайте</a:t>
            </a:r>
            <a:r>
              <a:rPr lang="ru-RU" sz="1800" dirty="0" smtClean="0"/>
              <a:t>, то </a:t>
            </a:r>
            <a:r>
              <a:rPr lang="ru-RU" sz="1800" dirty="0" err="1" smtClean="0"/>
              <a:t>місце</a:t>
            </a:r>
            <a:r>
              <a:rPr lang="ru-RU" sz="1800" dirty="0" smtClean="0"/>
              <a:t> </a:t>
            </a:r>
            <a:r>
              <a:rPr lang="ru-RU" sz="1800" dirty="0" err="1" smtClean="0"/>
              <a:t>зрощення</a:t>
            </a:r>
            <a:r>
              <a:rPr lang="ru-RU" sz="1800" dirty="0" smtClean="0"/>
              <a:t> </a:t>
            </a:r>
            <a:r>
              <a:rPr lang="ru-RU" sz="1800" dirty="0" err="1" smtClean="0"/>
              <a:t>дуже</a:t>
            </a:r>
            <a:r>
              <a:rPr lang="ru-RU" sz="1800" dirty="0" smtClean="0"/>
              <a:t> </a:t>
            </a:r>
            <a:r>
              <a:rPr lang="ru-RU" sz="1800" dirty="0" err="1" smtClean="0"/>
              <a:t>крихке</a:t>
            </a:r>
            <a:r>
              <a:rPr lang="ru-RU" sz="1800" dirty="0" smtClean="0"/>
              <a:t> </a:t>
            </a:r>
            <a:r>
              <a:rPr lang="ru-RU" sz="1800" dirty="0" err="1" smtClean="0"/>
              <a:t>і</a:t>
            </a:r>
            <a:r>
              <a:rPr lang="ru-RU" sz="1800" dirty="0" smtClean="0"/>
              <a:t> </a:t>
            </a:r>
            <a:r>
              <a:rPr lang="ru-RU" sz="1800" dirty="0" err="1" smtClean="0"/>
              <a:t>може</a:t>
            </a:r>
            <a:r>
              <a:rPr lang="ru-RU" sz="1800" dirty="0" smtClean="0"/>
              <a:t> разломаться в </a:t>
            </a:r>
            <a:r>
              <a:rPr lang="ru-RU" sz="1800" dirty="0" err="1" smtClean="0"/>
              <a:t>будь-який</a:t>
            </a:r>
            <a:r>
              <a:rPr lang="ru-RU" sz="1800" dirty="0" smtClean="0"/>
              <a:t> момент. </a:t>
            </a:r>
            <a:r>
              <a:rPr lang="ru-RU" sz="1800" dirty="0" err="1" smtClean="0"/>
              <a:t>Тільки</a:t>
            </a:r>
            <a:r>
              <a:rPr lang="ru-RU" sz="1800" dirty="0" smtClean="0"/>
              <a:t> через </a:t>
            </a:r>
            <a:r>
              <a:rPr lang="ru-RU" sz="1800" dirty="0" err="1" smtClean="0"/>
              <a:t>місяць</a:t>
            </a:r>
            <a:r>
              <a:rPr lang="ru-RU" sz="1800" dirty="0" smtClean="0"/>
              <a:t> </a:t>
            </a:r>
            <a:r>
              <a:rPr lang="ru-RU" sz="1800" dirty="0" err="1" smtClean="0"/>
              <a:t>після</a:t>
            </a:r>
            <a:r>
              <a:rPr lang="ru-RU" sz="1800" dirty="0" smtClean="0"/>
              <a:t> </a:t>
            </a:r>
            <a:r>
              <a:rPr lang="ru-RU" sz="1800" dirty="0" err="1" smtClean="0"/>
              <a:t>ослаблення</a:t>
            </a:r>
            <a:r>
              <a:rPr lang="ru-RU" sz="1800" dirty="0" smtClean="0"/>
              <a:t> обмотки, </a:t>
            </a:r>
            <a:r>
              <a:rPr lang="ru-RU" sz="1800" dirty="0" err="1" smtClean="0"/>
              <a:t>її</a:t>
            </a:r>
            <a:r>
              <a:rPr lang="ru-RU" sz="1800" dirty="0" smtClean="0"/>
              <a:t> </a:t>
            </a:r>
            <a:r>
              <a:rPr lang="ru-RU" sz="1800" dirty="0" err="1" smtClean="0"/>
              <a:t>можна</a:t>
            </a:r>
            <a:r>
              <a:rPr lang="ru-RU" sz="1800" dirty="0" smtClean="0"/>
              <a:t> </a:t>
            </a:r>
            <a:r>
              <a:rPr lang="ru-RU" sz="1800" dirty="0" err="1" smtClean="0"/>
              <a:t>зняти</a:t>
            </a:r>
            <a:r>
              <a:rPr lang="ru-RU" sz="1800" dirty="0" smtClean="0"/>
              <a:t> </a:t>
            </a:r>
            <a:r>
              <a:rPr lang="ru-RU" sz="1800" dirty="0" err="1" smtClean="0"/>
              <a:t>повністю</a:t>
            </a:r>
            <a:r>
              <a:rPr lang="ru-RU" sz="1800" dirty="0" smtClean="0"/>
              <a:t>. На зиму </a:t>
            </a:r>
            <a:r>
              <a:rPr lang="ru-RU" sz="1800" dirty="0" err="1" smtClean="0"/>
              <a:t>обов’язково</a:t>
            </a:r>
            <a:r>
              <a:rPr lang="ru-RU" sz="1800" dirty="0" smtClean="0"/>
              <a:t> </a:t>
            </a:r>
            <a:r>
              <a:rPr lang="ru-RU" sz="1800" dirty="0" err="1" smtClean="0"/>
              <a:t>робимо</a:t>
            </a:r>
            <a:r>
              <a:rPr lang="ru-RU" sz="1800" dirty="0" smtClean="0"/>
              <a:t> шину </a:t>
            </a:r>
            <a:r>
              <a:rPr lang="ru-RU" sz="1800" dirty="0" err="1" smtClean="0"/>
              <a:t>біля</a:t>
            </a:r>
            <a:r>
              <a:rPr lang="ru-RU" sz="1800" dirty="0" smtClean="0"/>
              <a:t> </a:t>
            </a:r>
            <a:r>
              <a:rPr lang="ru-RU" sz="1800" dirty="0" err="1" smtClean="0"/>
              <a:t>щеплення</a:t>
            </a:r>
            <a:r>
              <a:rPr lang="ru-RU" sz="1800" dirty="0" smtClean="0"/>
              <a:t>, </a:t>
            </a:r>
            <a:r>
              <a:rPr lang="ru-RU" sz="1800" dirty="0" err="1" smtClean="0"/>
              <a:t>щоб</a:t>
            </a:r>
            <a:r>
              <a:rPr lang="ru-RU" sz="1800" dirty="0" smtClean="0"/>
              <a:t> </a:t>
            </a:r>
            <a:r>
              <a:rPr lang="ru-RU" sz="1800" dirty="0" err="1" smtClean="0"/>
              <a:t>зимові</a:t>
            </a:r>
            <a:r>
              <a:rPr lang="ru-RU" sz="1800" dirty="0" smtClean="0"/>
              <a:t> </a:t>
            </a:r>
            <a:r>
              <a:rPr lang="ru-RU" sz="1800" dirty="0" err="1" smtClean="0"/>
              <a:t>вітру</a:t>
            </a:r>
            <a:r>
              <a:rPr lang="ru-RU" sz="1800" dirty="0" smtClean="0"/>
              <a:t> та </a:t>
            </a:r>
            <a:r>
              <a:rPr lang="ru-RU" sz="1800" dirty="0" err="1" smtClean="0"/>
              <a:t>сніг</a:t>
            </a:r>
            <a:r>
              <a:rPr lang="ru-RU" sz="1800" dirty="0" smtClean="0"/>
              <a:t> не </a:t>
            </a:r>
            <a:r>
              <a:rPr lang="ru-RU" sz="1800" dirty="0" err="1" smtClean="0"/>
              <a:t>зламали</a:t>
            </a:r>
            <a:r>
              <a:rPr lang="ru-RU" sz="1800" dirty="0" smtClean="0"/>
              <a:t> </a:t>
            </a:r>
            <a:r>
              <a:rPr lang="ru-RU" sz="1800" dirty="0" err="1" smtClean="0"/>
              <a:t>її</a:t>
            </a:r>
            <a:r>
              <a:rPr lang="ru-RU" sz="1800" dirty="0" smtClean="0"/>
              <a:t>.</a:t>
            </a:r>
            <a:br>
              <a:rPr lang="ru-RU" sz="1800" dirty="0" smtClean="0"/>
            </a:br>
            <a:r>
              <a:rPr lang="ru-RU" sz="1800" dirty="0" smtClean="0"/>
              <a:t>Про </a:t>
            </a:r>
            <a:r>
              <a:rPr lang="ru-RU" sz="1800" dirty="0" err="1" smtClean="0"/>
              <a:t>повну</a:t>
            </a:r>
            <a:r>
              <a:rPr lang="ru-RU" sz="1800" dirty="0" smtClean="0"/>
              <a:t> </a:t>
            </a:r>
            <a:r>
              <a:rPr lang="ru-RU" sz="1800" dirty="0" err="1" smtClean="0"/>
              <a:t>життєздатності</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можна</a:t>
            </a:r>
            <a:r>
              <a:rPr lang="ru-RU" sz="1800" dirty="0" smtClean="0"/>
              <a:t> </a:t>
            </a:r>
            <a:r>
              <a:rPr lang="ru-RU" sz="1800" dirty="0" err="1" smtClean="0"/>
              <a:t>говорити</a:t>
            </a:r>
            <a:r>
              <a:rPr lang="ru-RU" sz="1800" dirty="0" smtClean="0"/>
              <a:t> </a:t>
            </a:r>
            <a:r>
              <a:rPr lang="ru-RU" sz="1800" dirty="0" err="1" smtClean="0"/>
              <a:t>тільки</a:t>
            </a:r>
            <a:r>
              <a:rPr lang="ru-RU" sz="1800" dirty="0" smtClean="0"/>
              <a:t> </a:t>
            </a:r>
            <a:r>
              <a:rPr lang="ru-RU" sz="1800" dirty="0" err="1" smtClean="0"/>
              <a:t>після</a:t>
            </a:r>
            <a:r>
              <a:rPr lang="ru-RU" sz="1800" dirty="0" smtClean="0"/>
              <a:t> того, як вони, </a:t>
            </a:r>
            <a:r>
              <a:rPr lang="ru-RU" sz="1800" dirty="0" err="1" smtClean="0"/>
              <a:t>щеплені</a:t>
            </a:r>
            <a:r>
              <a:rPr lang="ru-RU" sz="1800" dirty="0" smtClean="0"/>
              <a:t>, </a:t>
            </a:r>
            <a:r>
              <a:rPr lang="ru-RU" sz="1800" dirty="0" err="1" smtClean="0"/>
              <a:t>перезимують</a:t>
            </a:r>
            <a:r>
              <a:rPr lang="ru-RU" sz="1800" dirty="0" smtClean="0"/>
              <a:t>.</a:t>
            </a:r>
            <a:r>
              <a:rPr lang="ru-RU" dirty="0" smtClean="0"/>
              <a:t/>
            </a:r>
            <a:br>
              <a:rPr lang="ru-RU" dirty="0" smtClean="0"/>
            </a:br>
            <a:endParaRPr lang="ru-RU" dirty="0"/>
          </a:p>
        </p:txBody>
      </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858000"/>
          </a:xfrm>
        </p:spPr>
        <p:txBody>
          <a:bodyPr/>
          <a:lstStyle/>
          <a:p>
            <a:r>
              <a:rPr lang="ru-RU" sz="2400" b="1" dirty="0" err="1" smtClean="0"/>
              <a:t>Щеплення</a:t>
            </a:r>
            <a:r>
              <a:rPr lang="ru-RU" sz="2400" b="1" dirty="0" smtClean="0"/>
              <a:t> </a:t>
            </a:r>
            <a:r>
              <a:rPr lang="ru-RU" sz="2400" b="1" dirty="0" err="1" smtClean="0"/>
              <a:t>плодових</a:t>
            </a:r>
            <a:r>
              <a:rPr lang="ru-RU" sz="2400" b="1" dirty="0" smtClean="0"/>
              <a:t> дерев.</a:t>
            </a:r>
            <a:r>
              <a:rPr lang="ru-RU" b="1" dirty="0" smtClean="0"/>
              <a:t/>
            </a:r>
            <a:br>
              <a:rPr lang="ru-RU" b="1" dirty="0" smtClean="0"/>
            </a:br>
            <a:r>
              <a:rPr lang="ru-RU" sz="1800" dirty="0" smtClean="0"/>
              <a:t>Часто в садах </a:t>
            </a:r>
            <a:r>
              <a:rPr lang="ru-RU" sz="1800" dirty="0" err="1" smtClean="0"/>
              <a:t>ростуть</a:t>
            </a:r>
            <a:r>
              <a:rPr lang="ru-RU" sz="1800" dirty="0" smtClean="0"/>
              <a:t> дерева </a:t>
            </a:r>
            <a:r>
              <a:rPr lang="ru-RU" sz="1800" dirty="0" err="1" smtClean="0"/>
              <a:t>малоцінних</a:t>
            </a:r>
            <a:r>
              <a:rPr lang="ru-RU" sz="1800" dirty="0" smtClean="0"/>
              <a:t> </a:t>
            </a:r>
            <a:r>
              <a:rPr lang="ru-RU" sz="1800" dirty="0" err="1" smtClean="0"/>
              <a:t>сортів</a:t>
            </a:r>
            <a:r>
              <a:rPr lang="ru-RU" sz="1800" dirty="0" smtClean="0"/>
              <a:t> (Лимонка, </a:t>
            </a:r>
            <a:r>
              <a:rPr lang="ru-RU" sz="1800" dirty="0" err="1" smtClean="0"/>
              <a:t>Белицька</a:t>
            </a:r>
            <a:r>
              <a:rPr lang="ru-RU" sz="1800" dirty="0" smtClean="0"/>
              <a:t>) </a:t>
            </a:r>
            <a:r>
              <a:rPr lang="ru-RU" sz="1800" dirty="0" err="1" smtClean="0"/>
              <a:t>або</a:t>
            </a:r>
            <a:r>
              <a:rPr lang="ru-RU" sz="1800" dirty="0" smtClean="0"/>
              <a:t> сорту, </a:t>
            </a:r>
            <a:r>
              <a:rPr lang="ru-RU" sz="1800" dirty="0" err="1" smtClean="0"/>
              <a:t>які</a:t>
            </a:r>
            <a:r>
              <a:rPr lang="ru-RU" sz="1800" dirty="0" smtClean="0"/>
              <a:t> в </a:t>
            </a:r>
            <a:r>
              <a:rPr lang="ru-RU" sz="1800" dirty="0" err="1" smtClean="0"/>
              <a:t>умовах</a:t>
            </a:r>
            <a:r>
              <a:rPr lang="ru-RU" sz="1800" dirty="0" smtClean="0"/>
              <a:t> </a:t>
            </a:r>
            <a:r>
              <a:rPr lang="ru-RU" sz="1800" dirty="0" err="1" smtClean="0"/>
              <a:t>півдня</a:t>
            </a:r>
            <a:r>
              <a:rPr lang="ru-RU" sz="1800" dirty="0" smtClean="0"/>
              <a:t> сильно </a:t>
            </a:r>
            <a:r>
              <a:rPr lang="ru-RU" sz="1800" dirty="0" err="1" smtClean="0"/>
              <a:t>уражаються</a:t>
            </a:r>
            <a:r>
              <a:rPr lang="ru-RU" sz="1800" dirty="0" smtClean="0"/>
              <a:t> хворобами (</a:t>
            </a:r>
            <a:r>
              <a:rPr lang="ru-RU" sz="1800" dirty="0" err="1" smtClean="0"/>
              <a:t>Іллінка</a:t>
            </a:r>
            <a:r>
              <a:rPr lang="ru-RU" sz="1800" dirty="0" smtClean="0"/>
              <a:t>, </a:t>
            </a:r>
            <a:r>
              <a:rPr lang="ru-RU" sz="1800" dirty="0" err="1" smtClean="0"/>
              <a:t>Лісова</a:t>
            </a:r>
            <a:r>
              <a:rPr lang="ru-RU" sz="1800" dirty="0" smtClean="0"/>
              <a:t> </a:t>
            </a:r>
            <a:r>
              <a:rPr lang="ru-RU" sz="1800" dirty="0" err="1" smtClean="0"/>
              <a:t>красуня</a:t>
            </a:r>
            <a:r>
              <a:rPr lang="ru-RU" sz="1800" dirty="0" smtClean="0"/>
              <a:t> </a:t>
            </a:r>
            <a:r>
              <a:rPr lang="ru-RU" sz="1800" dirty="0" err="1" smtClean="0"/>
              <a:t>і</a:t>
            </a:r>
            <a:r>
              <a:rPr lang="ru-RU" sz="1800" dirty="0" smtClean="0"/>
              <a:t> </a:t>
            </a:r>
            <a:r>
              <a:rPr lang="ru-RU" sz="1800" dirty="0" err="1" smtClean="0"/>
              <a:t>інші</a:t>
            </a:r>
            <a:r>
              <a:rPr lang="ru-RU" sz="1800" dirty="0" smtClean="0"/>
              <a:t>) а </a:t>
            </a:r>
            <a:r>
              <a:rPr lang="ru-RU" sz="1800" dirty="0" err="1" smtClean="0"/>
              <a:t>буває</a:t>
            </a:r>
            <a:r>
              <a:rPr lang="ru-RU" sz="1800" dirty="0" smtClean="0"/>
              <a:t>, </a:t>
            </a:r>
            <a:r>
              <a:rPr lang="ru-RU" sz="1800" dirty="0" err="1" smtClean="0"/>
              <a:t>що</a:t>
            </a:r>
            <a:r>
              <a:rPr lang="ru-RU" sz="1800" dirty="0" smtClean="0"/>
              <a:t> на </a:t>
            </a:r>
            <a:r>
              <a:rPr lang="ru-RU" sz="1800" dirty="0" err="1" smtClean="0"/>
              <a:t>ділянках</a:t>
            </a:r>
            <a:r>
              <a:rPr lang="ru-RU" sz="1800" dirty="0" smtClean="0"/>
              <a:t> </a:t>
            </a:r>
            <a:r>
              <a:rPr lang="ru-RU" sz="1800" dirty="0" err="1" smtClean="0"/>
              <a:t>є</a:t>
            </a:r>
            <a:r>
              <a:rPr lang="ru-RU" sz="1800" dirty="0" smtClean="0"/>
              <a:t> дерева одного </a:t>
            </a:r>
            <a:r>
              <a:rPr lang="ru-RU" sz="1800" dirty="0" err="1" smtClean="0"/>
              <a:t>і</a:t>
            </a:r>
            <a:r>
              <a:rPr lang="ru-RU" sz="1800" dirty="0" smtClean="0"/>
              <a:t> того ж сорту. </a:t>
            </a:r>
            <a:r>
              <a:rPr lang="ru-RU" sz="1800" dirty="0" err="1" smtClean="0"/>
              <a:t>Їх</a:t>
            </a:r>
            <a:r>
              <a:rPr lang="ru-RU" sz="1800" dirty="0" smtClean="0"/>
              <a:t> не </a:t>
            </a:r>
            <a:r>
              <a:rPr lang="ru-RU" sz="1800" dirty="0" err="1" smtClean="0"/>
              <a:t>слід</a:t>
            </a:r>
            <a:r>
              <a:rPr lang="ru-RU" sz="1800" dirty="0" smtClean="0"/>
              <a:t> </a:t>
            </a:r>
            <a:r>
              <a:rPr lang="ru-RU" sz="1800" dirty="0" err="1" smtClean="0"/>
              <a:t>викорчовувати</a:t>
            </a:r>
            <a:r>
              <a:rPr lang="ru-RU" sz="1800" dirty="0" smtClean="0"/>
              <a:t>.</a:t>
            </a:r>
            <a:br>
              <a:rPr lang="ru-RU" sz="1800" dirty="0" smtClean="0"/>
            </a:br>
            <a:r>
              <a:rPr lang="ru-RU" sz="1800" dirty="0" smtClean="0"/>
              <a:t>В саду </a:t>
            </a:r>
            <a:r>
              <a:rPr lang="ru-RU" sz="1800" dirty="0" err="1" smtClean="0"/>
              <a:t>розміщується</a:t>
            </a:r>
            <a:r>
              <a:rPr lang="ru-RU" sz="1800" dirty="0" smtClean="0"/>
              <a:t> </a:t>
            </a:r>
            <a:r>
              <a:rPr lang="ru-RU" sz="1800" dirty="0" err="1" smtClean="0"/>
              <a:t>обмежена</a:t>
            </a:r>
            <a:r>
              <a:rPr lang="ru-RU" sz="1800" dirty="0" smtClean="0"/>
              <a:t> </a:t>
            </a:r>
            <a:r>
              <a:rPr lang="ru-RU" sz="1800" dirty="0" err="1" smtClean="0"/>
              <a:t>кількість</a:t>
            </a:r>
            <a:r>
              <a:rPr lang="ru-RU" sz="1800" dirty="0" smtClean="0"/>
              <a:t> дерев, а хороших </a:t>
            </a:r>
            <a:r>
              <a:rPr lang="ru-RU" sz="1800" dirty="0" err="1" smtClean="0"/>
              <a:t>сортів</a:t>
            </a:r>
            <a:r>
              <a:rPr lang="ru-RU" sz="1800" dirty="0" smtClean="0"/>
              <a:t> </a:t>
            </a:r>
            <a:r>
              <a:rPr lang="ru-RU" sz="1800" dirty="0" err="1" smtClean="0"/>
              <a:t>і</a:t>
            </a:r>
            <a:r>
              <a:rPr lang="ru-RU" sz="1800" dirty="0" smtClean="0"/>
              <a:t> </a:t>
            </a:r>
            <a:r>
              <a:rPr lang="ru-RU" sz="1800" dirty="0" err="1" smtClean="0"/>
              <a:t>відмінних</a:t>
            </a:r>
            <a:r>
              <a:rPr lang="ru-RU" sz="1800" dirty="0" smtClean="0"/>
              <a:t> </a:t>
            </a:r>
            <a:r>
              <a:rPr lang="ru-RU" sz="1800" dirty="0" err="1" smtClean="0"/>
              <a:t>з</a:t>
            </a:r>
            <a:r>
              <a:rPr lang="ru-RU" sz="1800" dirty="0" smtClean="0"/>
              <a:t> </a:t>
            </a:r>
            <a:r>
              <a:rPr lang="ru-RU" sz="1800" dirty="0" err="1" smtClean="0"/>
              <a:t>кожним</a:t>
            </a:r>
            <a:r>
              <a:rPr lang="ru-RU" sz="1800" dirty="0" smtClean="0"/>
              <a:t> роком </a:t>
            </a:r>
            <a:r>
              <a:rPr lang="ru-RU" sz="1800" dirty="0" err="1" smtClean="0"/>
              <a:t>з</a:t>
            </a:r>
            <a:r>
              <a:rPr lang="ru-RU" sz="1800" dirty="0" smtClean="0"/>
              <a:t> ’ </a:t>
            </a:r>
            <a:r>
              <a:rPr lang="ru-RU" sz="1800" dirty="0" err="1" smtClean="0"/>
              <a:t>являється</a:t>
            </a:r>
            <a:r>
              <a:rPr lang="ru-RU" sz="1800" dirty="0" smtClean="0"/>
              <a:t> все </a:t>
            </a:r>
            <a:r>
              <a:rPr lang="ru-RU" sz="1800" dirty="0" err="1" smtClean="0"/>
              <a:t>більше</a:t>
            </a:r>
            <a:r>
              <a:rPr lang="ru-RU" sz="1800" dirty="0" smtClean="0"/>
              <a:t> </a:t>
            </a:r>
            <a:r>
              <a:rPr lang="ru-RU" sz="1800" dirty="0" err="1" smtClean="0"/>
              <a:t>і</a:t>
            </a:r>
            <a:r>
              <a:rPr lang="ru-RU" sz="1800" dirty="0" smtClean="0"/>
              <a:t> </a:t>
            </a:r>
            <a:r>
              <a:rPr lang="ru-RU" sz="1800" dirty="0" err="1" smtClean="0"/>
              <a:t>більше</a:t>
            </a:r>
            <a:r>
              <a:rPr lang="ru-RU" sz="1800" dirty="0" smtClean="0"/>
              <a:t>. Для того, </a:t>
            </a:r>
            <a:r>
              <a:rPr lang="ru-RU" sz="1800" dirty="0" err="1" smtClean="0"/>
              <a:t>щоб</a:t>
            </a:r>
            <a:r>
              <a:rPr lang="ru-RU" sz="1800" dirty="0" smtClean="0"/>
              <a:t> в саду </a:t>
            </a:r>
            <a:r>
              <a:rPr lang="ru-RU" sz="1800" dirty="0" err="1" smtClean="0"/>
              <a:t>були</a:t>
            </a:r>
            <a:r>
              <a:rPr lang="ru-RU" sz="1800" dirty="0" smtClean="0"/>
              <a:t> </a:t>
            </a:r>
            <a:r>
              <a:rPr lang="ru-RU" sz="1800" dirty="0" err="1" smtClean="0"/>
              <a:t>різні</a:t>
            </a:r>
            <a:r>
              <a:rPr lang="ru-RU" sz="1800" dirty="0" smtClean="0"/>
              <a:t> </a:t>
            </a:r>
            <a:r>
              <a:rPr lang="ru-RU" sz="1800" dirty="0" err="1" smtClean="0"/>
              <a:t>сорти</a:t>
            </a:r>
            <a:r>
              <a:rPr lang="ru-RU" sz="1800" dirty="0" smtClean="0"/>
              <a:t>, </a:t>
            </a:r>
            <a:r>
              <a:rPr lang="ru-RU" sz="1800" dirty="0" err="1" smtClean="0"/>
              <a:t>застосовують</a:t>
            </a:r>
            <a:r>
              <a:rPr lang="ru-RU" sz="1800" dirty="0" smtClean="0"/>
              <a:t> </a:t>
            </a:r>
            <a:r>
              <a:rPr lang="ru-RU" sz="1800" dirty="0" err="1" smtClean="0"/>
              <a:t>реконструкцію</a:t>
            </a:r>
            <a:r>
              <a:rPr lang="ru-RU" sz="1800" dirty="0" smtClean="0"/>
              <a:t> </a:t>
            </a:r>
            <a:r>
              <a:rPr lang="ru-RU" sz="1800" dirty="0" err="1" smtClean="0"/>
              <a:t>і</a:t>
            </a:r>
            <a:r>
              <a:rPr lang="ru-RU" sz="1800" dirty="0" smtClean="0"/>
              <a:t> ремонт </a:t>
            </a:r>
            <a:r>
              <a:rPr lang="ru-RU" sz="1800" dirty="0" err="1" smtClean="0"/>
              <a:t>насаджень</a:t>
            </a:r>
            <a:r>
              <a:rPr lang="ru-RU" sz="1800" dirty="0" smtClean="0"/>
              <a:t> шляхом перепрививки и прививки </a:t>
            </a:r>
            <a:r>
              <a:rPr lang="ru-RU" sz="1800" dirty="0" err="1" smtClean="0"/>
              <a:t>плодових</a:t>
            </a:r>
            <a:r>
              <a:rPr lang="ru-RU" sz="1800" dirty="0" smtClean="0"/>
              <a:t> дерев.</a:t>
            </a:r>
            <a:r>
              <a:rPr lang="ru-RU" dirty="0" smtClean="0"/>
              <a:t/>
            </a:r>
            <a:br>
              <a:rPr lang="ru-RU" dirty="0" smtClean="0"/>
            </a:br>
            <a:r>
              <a:rPr lang="ru-RU" dirty="0" smtClean="0"/>
              <a:t/>
            </a:r>
            <a:br>
              <a:rPr lang="ru-RU" dirty="0" smtClean="0"/>
            </a:br>
            <a:endParaRPr lang="ru-RU" dirty="0"/>
          </a:p>
        </p:txBody>
      </p:sp>
      <p:pic>
        <p:nvPicPr>
          <p:cNvPr id="4" name="Рисунок 3" descr="privivka3.jpg"/>
          <p:cNvPicPr>
            <a:picLocks noChangeAspect="1"/>
          </p:cNvPicPr>
          <p:nvPr/>
        </p:nvPicPr>
        <p:blipFill>
          <a:blip r:embed="rId2"/>
          <a:stretch>
            <a:fillRect/>
          </a:stretch>
        </p:blipFill>
        <p:spPr>
          <a:xfrm>
            <a:off x="500034" y="2714620"/>
            <a:ext cx="8429684" cy="3929090"/>
          </a:xfrm>
          <a:prstGeom prst="rect">
            <a:avLst/>
          </a:prstGeom>
          <a:ln>
            <a:noFill/>
          </a:ln>
          <a:effectLst>
            <a:softEdge rad="112500"/>
          </a:effectLst>
        </p:spPr>
      </p:pic>
    </p:spTree>
  </p:cSld>
  <p:clrMapOvr>
    <a:masterClrMapping/>
  </p:clrMapOvr>
  <p:transition>
    <p:cut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858000"/>
          </a:xfrm>
        </p:spPr>
        <p:txBody>
          <a:bodyPr/>
          <a:lstStyle/>
          <a:p>
            <a:r>
              <a:rPr lang="uk-UA" sz="28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uk-UA" sz="32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Щеплення Хвойних </a:t>
            </a:r>
            <a:r>
              <a:rPr lang="uk-UA" sz="3200" b="1"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ролин</a:t>
            </a:r>
            <a:r>
              <a:rPr lang="uk-UA" sz="32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br>
              <a:rPr lang="uk-UA" sz="32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endParaRPr lang="ru-RU" sz="3200" b="1"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4" name="Рисунок 3" descr="74715dc9fbfdd170358f81dcb47af5ff.jpg"/>
          <p:cNvPicPr>
            <a:picLocks noChangeAspect="1"/>
          </p:cNvPicPr>
          <p:nvPr/>
        </p:nvPicPr>
        <p:blipFill>
          <a:blip r:embed="rId2"/>
          <a:stretch>
            <a:fillRect/>
          </a:stretch>
        </p:blipFill>
        <p:spPr>
          <a:xfrm>
            <a:off x="285720" y="642918"/>
            <a:ext cx="8858280" cy="6215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01122" cy="6500858"/>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На кожному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дереві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можна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вирощувати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кілька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сортів</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0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Наприклад</a:t>
            </a:r>
            <a:r>
              <a:rPr lang="ru-RU" sz="20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ru-RU" b="1" dirty="0" smtClean="0"/>
              <a:t/>
            </a:r>
            <a:br>
              <a:rPr lang="ru-RU" b="1" dirty="0" smtClean="0"/>
            </a:br>
            <a:r>
              <a:rPr lang="ru-RU" sz="1800" dirty="0" smtClean="0"/>
              <a:t>На </a:t>
            </a:r>
            <a:r>
              <a:rPr lang="ru-RU" sz="1800" dirty="0" err="1" smtClean="0"/>
              <a:t>одній</a:t>
            </a:r>
            <a:r>
              <a:rPr lang="ru-RU" sz="1800" dirty="0" smtClean="0"/>
              <a:t> </a:t>
            </a:r>
            <a:r>
              <a:rPr lang="ru-RU" sz="1800" dirty="0" err="1" smtClean="0"/>
              <a:t>груші</a:t>
            </a:r>
            <a:r>
              <a:rPr lang="ru-RU" sz="1800" dirty="0" smtClean="0"/>
              <a:t> - </a:t>
            </a:r>
            <a:r>
              <a:rPr lang="ru-RU" sz="1800" dirty="0" err="1" smtClean="0"/>
              <a:t>такі</a:t>
            </a:r>
            <a:r>
              <a:rPr lang="ru-RU" sz="1800" dirty="0" smtClean="0"/>
              <a:t> </a:t>
            </a:r>
            <a:r>
              <a:rPr lang="ru-RU" sz="1800" dirty="0" err="1" smtClean="0"/>
              <a:t>сорти</a:t>
            </a:r>
            <a:r>
              <a:rPr lang="ru-RU" sz="1800" dirty="0" smtClean="0"/>
              <a:t>, як Вильяме </a:t>
            </a:r>
            <a:r>
              <a:rPr lang="ru-RU" sz="1800" dirty="0" err="1" smtClean="0"/>
              <a:t>літній</a:t>
            </a:r>
            <a:r>
              <a:rPr lang="ru-RU" sz="1800" dirty="0" smtClean="0"/>
              <a:t>, Бере </a:t>
            </a:r>
            <a:r>
              <a:rPr lang="ru-RU" sz="1800" dirty="0" err="1" smtClean="0"/>
              <a:t>Чигелю</a:t>
            </a:r>
            <a:r>
              <a:rPr lang="ru-RU" sz="1800" dirty="0" smtClean="0"/>
              <a:t>, Бере </a:t>
            </a:r>
            <a:r>
              <a:rPr lang="ru-RU" sz="1800" dirty="0" err="1" smtClean="0"/>
              <a:t>Диль</a:t>
            </a:r>
            <a:r>
              <a:rPr lang="ru-RU" sz="1800" dirty="0" smtClean="0"/>
              <a:t>,</a:t>
            </a:r>
            <a:br>
              <a:rPr lang="ru-RU" sz="1800" dirty="0" smtClean="0"/>
            </a:br>
            <a:r>
              <a:rPr lang="ru-RU" sz="1800" dirty="0" smtClean="0"/>
              <a:t>на </a:t>
            </a:r>
            <a:r>
              <a:rPr lang="ru-RU" sz="1800" dirty="0" err="1" smtClean="0"/>
              <a:t>іншому</a:t>
            </a:r>
            <a:r>
              <a:rPr lang="ru-RU" sz="1800" dirty="0" smtClean="0"/>
              <a:t> - </a:t>
            </a:r>
            <a:r>
              <a:rPr lang="ru-RU" sz="1800" dirty="0" err="1" smtClean="0"/>
              <a:t>Улюблениця</a:t>
            </a:r>
            <a:r>
              <a:rPr lang="ru-RU" sz="1800" dirty="0" smtClean="0"/>
              <a:t> </a:t>
            </a:r>
            <a:r>
              <a:rPr lang="ru-RU" sz="1800" dirty="0" err="1" smtClean="0"/>
              <a:t>Клаппа</a:t>
            </a:r>
            <a:r>
              <a:rPr lang="ru-RU" sz="1800" dirty="0" smtClean="0"/>
              <a:t>, Бере </a:t>
            </a:r>
            <a:r>
              <a:rPr lang="ru-RU" sz="1800" dirty="0" err="1" smtClean="0"/>
              <a:t>Бойок</a:t>
            </a:r>
            <a:r>
              <a:rPr lang="ru-RU" sz="1800" dirty="0" smtClean="0"/>
              <a:t>, Бере </a:t>
            </a:r>
            <a:r>
              <a:rPr lang="ru-RU" sz="1800" dirty="0" err="1" smtClean="0"/>
              <a:t>Арданпон</a:t>
            </a:r>
            <a:r>
              <a:rPr lang="ru-RU" sz="1800" dirty="0" smtClean="0"/>
              <a:t>.</a:t>
            </a:r>
            <a:br>
              <a:rPr lang="ru-RU" sz="1800" dirty="0" smtClean="0"/>
            </a:br>
            <a:r>
              <a:rPr lang="ru-RU" sz="1800" dirty="0" smtClean="0"/>
              <a:t/>
            </a:r>
            <a:br>
              <a:rPr lang="ru-RU" sz="1800" dirty="0" smtClean="0"/>
            </a:br>
            <a:r>
              <a:rPr lang="ru-RU" sz="1800" dirty="0" smtClean="0"/>
              <a:t>У </a:t>
            </a:r>
            <a:r>
              <a:rPr lang="ru-RU" sz="1800" dirty="0" err="1" smtClean="0"/>
              <a:t>дорослих</a:t>
            </a:r>
            <a:r>
              <a:rPr lang="ru-RU" sz="1800" dirty="0" smtClean="0"/>
              <a:t> садах перепрививку </a:t>
            </a:r>
            <a:r>
              <a:rPr lang="ru-RU" sz="1800" dirty="0" err="1" smtClean="0"/>
              <a:t>виробляють</a:t>
            </a:r>
            <a:r>
              <a:rPr lang="ru-RU" sz="1800" dirty="0" smtClean="0"/>
              <a:t> черенком за кору, </a:t>
            </a:r>
            <a:r>
              <a:rPr lang="ru-RU" sz="1800" dirty="0" err="1" smtClean="0"/>
              <a:t>вросщіп</a:t>
            </a:r>
            <a:r>
              <a:rPr lang="ru-RU" sz="1800" dirty="0" smtClean="0"/>
              <a:t> </a:t>
            </a:r>
            <a:r>
              <a:rPr lang="ru-RU" sz="1800" dirty="0" err="1" smtClean="0"/>
              <a:t>і</a:t>
            </a:r>
            <a:r>
              <a:rPr lang="ru-RU" sz="1800" dirty="0" smtClean="0"/>
              <a:t> </a:t>
            </a:r>
            <a:r>
              <a:rPr lang="ru-RU" sz="1800" dirty="0" err="1" smtClean="0"/>
              <a:t>вприклад</a:t>
            </a:r>
            <a:r>
              <a:rPr lang="ru-RU" sz="1800" dirty="0" smtClean="0"/>
              <a:t>. </a:t>
            </a:r>
            <a:r>
              <a:rPr lang="ru-RU" sz="1800" dirty="0" err="1" smtClean="0"/>
              <a:t>Омолодженням</a:t>
            </a:r>
            <a:r>
              <a:rPr lang="ru-RU" sz="1800" dirty="0" smtClean="0"/>
              <a:t> </a:t>
            </a:r>
            <a:r>
              <a:rPr lang="ru-RU" sz="1800" dirty="0" err="1" smtClean="0"/>
              <a:t>можна</a:t>
            </a:r>
            <a:r>
              <a:rPr lang="ru-RU" sz="1800" dirty="0" smtClean="0"/>
              <a:t> </a:t>
            </a:r>
            <a:r>
              <a:rPr lang="ru-RU" sz="1800" dirty="0" err="1" smtClean="0"/>
              <a:t>викликати</a:t>
            </a:r>
            <a:r>
              <a:rPr lang="ru-RU" sz="1800" dirty="0" smtClean="0"/>
              <a:t> на </a:t>
            </a:r>
            <a:r>
              <a:rPr lang="ru-RU" sz="1800" dirty="0" err="1" smtClean="0"/>
              <a:t>дереві</a:t>
            </a:r>
            <a:r>
              <a:rPr lang="ru-RU" sz="1800" dirty="0" smtClean="0"/>
              <a:t> </a:t>
            </a:r>
            <a:r>
              <a:rPr lang="ru-RU" sz="1800" dirty="0" err="1" smtClean="0"/>
              <a:t>зростання</a:t>
            </a:r>
            <a:r>
              <a:rPr lang="ru-RU" sz="1800" dirty="0" smtClean="0"/>
              <a:t> </a:t>
            </a:r>
            <a:r>
              <a:rPr lang="ru-RU" sz="1800" dirty="0" err="1" smtClean="0"/>
              <a:t>жирових</a:t>
            </a:r>
            <a:r>
              <a:rPr lang="ru-RU" sz="1800" dirty="0" smtClean="0"/>
              <a:t> </a:t>
            </a:r>
            <a:r>
              <a:rPr lang="ru-RU" sz="1800" dirty="0" err="1" smtClean="0"/>
              <a:t>пагонів</a:t>
            </a:r>
            <a:r>
              <a:rPr lang="ru-RU" sz="1800" dirty="0" smtClean="0"/>
              <a:t> </a:t>
            </a:r>
            <a:r>
              <a:rPr lang="ru-RU" sz="1800" dirty="0" err="1" smtClean="0"/>
              <a:t>і</a:t>
            </a:r>
            <a:r>
              <a:rPr lang="ru-RU" sz="1800" dirty="0" smtClean="0"/>
              <a:t> </a:t>
            </a:r>
            <a:r>
              <a:rPr lang="ru-RU" sz="1800" dirty="0" err="1" smtClean="0"/>
              <a:t>на</a:t>
            </a:r>
            <a:r>
              <a:rPr lang="ru-RU" sz="1800" dirty="0" smtClean="0"/>
              <a:t> них </a:t>
            </a:r>
            <a:r>
              <a:rPr lang="ru-RU" sz="1800" dirty="0" err="1" smtClean="0"/>
              <a:t>робити</a:t>
            </a:r>
            <a:r>
              <a:rPr lang="ru-RU" sz="1800" dirty="0" smtClean="0"/>
              <a:t> </a:t>
            </a:r>
            <a:r>
              <a:rPr lang="ru-RU" sz="1800" dirty="0" err="1" smtClean="0"/>
              <a:t>щеплення</a:t>
            </a:r>
            <a:r>
              <a:rPr lang="ru-RU" sz="1800" dirty="0" smtClean="0"/>
              <a:t> за </a:t>
            </a:r>
            <a:r>
              <a:rPr lang="ru-RU" sz="1800" dirty="0" err="1" smtClean="0"/>
              <a:t>допомогою</a:t>
            </a:r>
            <a:r>
              <a:rPr lang="ru-RU" sz="1800" dirty="0" smtClean="0"/>
              <a:t> </a:t>
            </a:r>
            <a:r>
              <a:rPr lang="ru-RU" sz="1800" dirty="0" err="1" smtClean="0"/>
              <a:t>окуліровки</a:t>
            </a:r>
            <a:r>
              <a:rPr lang="ru-RU" sz="1800" dirty="0" smtClean="0"/>
              <a:t>. </a:t>
            </a:r>
            <a:r>
              <a:rPr lang="ru-RU" sz="1800" dirty="0" err="1" smtClean="0"/>
              <a:t>Молоді</a:t>
            </a:r>
            <a:r>
              <a:rPr lang="ru-RU" sz="1800" dirty="0" smtClean="0"/>
              <a:t> 3-4-літні дерева </a:t>
            </a:r>
            <a:r>
              <a:rPr lang="ru-RU" sz="1800" dirty="0" err="1" smtClean="0"/>
              <a:t>також</a:t>
            </a:r>
            <a:r>
              <a:rPr lang="ru-RU" sz="1800" dirty="0" smtClean="0"/>
              <a:t> </a:t>
            </a:r>
            <a:r>
              <a:rPr lang="ru-RU" sz="1800" dirty="0" err="1" smtClean="0"/>
              <a:t>реконструюють</a:t>
            </a:r>
            <a:r>
              <a:rPr lang="ru-RU" sz="1800" dirty="0" smtClean="0"/>
              <a:t> </a:t>
            </a:r>
            <a:r>
              <a:rPr lang="ru-RU" sz="1800" dirty="0" err="1" smtClean="0"/>
              <a:t>окуліровкою</a:t>
            </a:r>
            <a:r>
              <a:rPr lang="ru-RU" sz="1800" dirty="0" smtClean="0"/>
              <a:t>.</a:t>
            </a:r>
            <a:br>
              <a:rPr lang="ru-RU" sz="1800" dirty="0" smtClean="0"/>
            </a:br>
            <a:r>
              <a:rPr lang="ru-RU" sz="1800" dirty="0" smtClean="0"/>
              <a:t>На одному </a:t>
            </a:r>
            <a:r>
              <a:rPr lang="ru-RU" sz="1800" dirty="0" err="1" smtClean="0"/>
              <a:t>дереві</a:t>
            </a:r>
            <a:r>
              <a:rPr lang="ru-RU" sz="1800" dirty="0" smtClean="0"/>
              <a:t> </a:t>
            </a:r>
            <a:r>
              <a:rPr lang="ru-RU" sz="1800" dirty="0" err="1" smtClean="0"/>
              <a:t>можна</a:t>
            </a:r>
            <a:r>
              <a:rPr lang="ru-RU" sz="1800" dirty="0" smtClean="0"/>
              <a:t> </a:t>
            </a:r>
            <a:r>
              <a:rPr lang="ru-RU" sz="1800" dirty="0" err="1" smtClean="0"/>
              <a:t>поєднувати</a:t>
            </a:r>
            <a:r>
              <a:rPr lang="ru-RU" sz="1800" dirty="0" smtClean="0"/>
              <a:t> </a:t>
            </a:r>
            <a:r>
              <a:rPr lang="ru-RU" sz="1800" dirty="0" err="1" smtClean="0"/>
              <a:t>сорти</a:t>
            </a:r>
            <a:r>
              <a:rPr lang="ru-RU" sz="1800" dirty="0" smtClean="0"/>
              <a:t> </a:t>
            </a:r>
            <a:r>
              <a:rPr lang="ru-RU" sz="1800" dirty="0" err="1" smtClean="0"/>
              <a:t>яблук</a:t>
            </a:r>
            <a:r>
              <a:rPr lang="ru-RU" sz="1800" dirty="0" smtClean="0"/>
              <a:t> Ренет </a:t>
            </a:r>
            <a:r>
              <a:rPr lang="ru-RU" sz="1800" dirty="0" err="1" smtClean="0"/>
              <a:t>Сімиренко</a:t>
            </a:r>
            <a:r>
              <a:rPr lang="ru-RU" sz="1800" dirty="0" smtClean="0"/>
              <a:t> </a:t>
            </a:r>
            <a:r>
              <a:rPr lang="ru-RU" sz="1800" dirty="0" err="1" smtClean="0"/>
              <a:t>н</a:t>
            </a:r>
            <a:r>
              <a:rPr lang="ru-RU" sz="1800" dirty="0" smtClean="0"/>
              <a:t> Ренет </a:t>
            </a:r>
            <a:r>
              <a:rPr lang="ru-RU" sz="1800" dirty="0" err="1" smtClean="0"/>
              <a:t>Паперовий</a:t>
            </a:r>
            <a:r>
              <a:rPr lang="ru-RU" sz="1800" dirty="0" smtClean="0"/>
              <a:t>, </a:t>
            </a:r>
            <a:r>
              <a:rPr lang="ru-RU" sz="1800" dirty="0" err="1" smtClean="0"/>
              <a:t>Мельбу</a:t>
            </a:r>
            <a:r>
              <a:rPr lang="ru-RU" sz="1800" dirty="0" smtClean="0"/>
              <a:t> </a:t>
            </a:r>
            <a:r>
              <a:rPr lang="ru-RU" sz="1800" dirty="0" err="1" smtClean="0"/>
              <a:t>і</a:t>
            </a:r>
            <a:r>
              <a:rPr lang="ru-RU" sz="1800" dirty="0" smtClean="0"/>
              <a:t> </a:t>
            </a:r>
            <a:r>
              <a:rPr lang="ru-RU" sz="1800" dirty="0" err="1" smtClean="0"/>
              <a:t>Білий</a:t>
            </a:r>
            <a:r>
              <a:rPr lang="ru-RU" sz="1800" dirty="0" smtClean="0"/>
              <a:t> налив, </a:t>
            </a:r>
            <a:r>
              <a:rPr lang="ru-RU" sz="1800" dirty="0" err="1" smtClean="0"/>
              <a:t>зміщаючи</a:t>
            </a:r>
            <a:r>
              <a:rPr lang="ru-RU" sz="1800" dirty="0" smtClean="0"/>
              <a:t> </a:t>
            </a:r>
            <a:r>
              <a:rPr lang="ru-RU" sz="1800" dirty="0" err="1" smtClean="0"/>
              <a:t>їх</a:t>
            </a:r>
            <a:r>
              <a:rPr lang="ru-RU" sz="1800" dirty="0" smtClean="0"/>
              <a:t> </a:t>
            </a:r>
            <a:r>
              <a:rPr lang="ru-RU" sz="1800" dirty="0" err="1" smtClean="0"/>
              <a:t>періодичність</a:t>
            </a:r>
            <a:r>
              <a:rPr lang="ru-RU" sz="1800" dirty="0" smtClean="0"/>
              <a:t> </a:t>
            </a:r>
            <a:r>
              <a:rPr lang="ru-RU" sz="1800" dirty="0" err="1" smtClean="0"/>
              <a:t>плодоношення</a:t>
            </a:r>
            <a:r>
              <a:rPr lang="ru-RU" sz="1800" dirty="0" smtClean="0"/>
              <a:t> по рокам, </a:t>
            </a:r>
            <a:r>
              <a:rPr lang="ru-RU" sz="1800" dirty="0" err="1" smtClean="0"/>
              <a:t>Мекинтош</a:t>
            </a:r>
            <a:r>
              <a:rPr lang="ru-RU" sz="1800" dirty="0" smtClean="0"/>
              <a:t> </a:t>
            </a:r>
            <a:r>
              <a:rPr lang="ru-RU" sz="1800" dirty="0" err="1" smtClean="0"/>
              <a:t>і</a:t>
            </a:r>
            <a:r>
              <a:rPr lang="ru-RU" sz="1800" dirty="0" smtClean="0"/>
              <a:t> Ренет </a:t>
            </a:r>
            <a:r>
              <a:rPr lang="ru-RU" sz="1800" dirty="0" err="1" smtClean="0"/>
              <a:t>Ландсберга</a:t>
            </a:r>
            <a:r>
              <a:rPr lang="ru-RU" sz="1800" dirty="0" smtClean="0"/>
              <a:t>, </a:t>
            </a:r>
            <a:r>
              <a:rPr lang="ru-RU" sz="1800" dirty="0" err="1" smtClean="0"/>
              <a:t>Кальвіль</a:t>
            </a:r>
            <a:r>
              <a:rPr lang="ru-RU" sz="1800" dirty="0" smtClean="0"/>
              <a:t> </a:t>
            </a:r>
            <a:r>
              <a:rPr lang="ru-RU" sz="1800" dirty="0" err="1" smtClean="0"/>
              <a:t>сніжний</a:t>
            </a:r>
            <a:r>
              <a:rPr lang="ru-RU" sz="1800" dirty="0" smtClean="0"/>
              <a:t> </a:t>
            </a:r>
            <a:r>
              <a:rPr lang="ru-RU" sz="1800" dirty="0" err="1" smtClean="0"/>
              <a:t>і</a:t>
            </a:r>
            <a:r>
              <a:rPr lang="ru-RU" sz="1800" dirty="0" smtClean="0"/>
              <a:t> Шафран, зимовий </a:t>
            </a:r>
            <a:r>
              <a:rPr lang="ru-RU" sz="1800" dirty="0" err="1" smtClean="0"/>
              <a:t>Мантуанське</a:t>
            </a:r>
            <a:r>
              <a:rPr lang="ru-RU" sz="1800" dirty="0" smtClean="0"/>
              <a:t> </a:t>
            </a:r>
            <a:r>
              <a:rPr lang="ru-RU" sz="1800" dirty="0" err="1" smtClean="0"/>
              <a:t>і</a:t>
            </a:r>
            <a:r>
              <a:rPr lang="ru-RU" sz="1800" dirty="0" smtClean="0"/>
              <a:t> Банан зимовий.</a:t>
            </a:r>
            <a:r>
              <a:rPr lang="ru-RU" dirty="0" smtClean="0"/>
              <a:t>  </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Не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можна</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поєднувати</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груші</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сортів</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Улюблениця</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Клаппа</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Пам'ять</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конгресу</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з</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Бере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Діль</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1800" dirty="0" err="1" smtClean="0"/>
              <a:t>Перепрививают</a:t>
            </a:r>
            <a:r>
              <a:rPr lang="ru-RU" sz="1800" dirty="0" smtClean="0"/>
              <a:t> </a:t>
            </a:r>
            <a:r>
              <a:rPr lang="ru-RU" sz="1800" dirty="0" err="1" smtClean="0"/>
              <a:t>здорові</a:t>
            </a:r>
            <a:r>
              <a:rPr lang="ru-RU" sz="1800" dirty="0" smtClean="0"/>
              <a:t> дерева </a:t>
            </a:r>
            <a:r>
              <a:rPr lang="ru-RU" sz="1800" dirty="0" err="1" smtClean="0"/>
              <a:t>кісточкових</a:t>
            </a:r>
            <a:r>
              <a:rPr lang="ru-RU" sz="1800" dirty="0" smtClean="0"/>
              <a:t> </a:t>
            </a:r>
            <a:r>
              <a:rPr lang="ru-RU" sz="1800" dirty="0" err="1" smtClean="0"/>
              <a:t>порід</a:t>
            </a:r>
            <a:r>
              <a:rPr lang="ru-RU" sz="1800" dirty="0" smtClean="0"/>
              <a:t> у </a:t>
            </a:r>
            <a:r>
              <a:rPr lang="ru-RU" sz="1800" dirty="0" err="1" smtClean="0"/>
              <a:t>віці</a:t>
            </a:r>
            <a:r>
              <a:rPr lang="ru-RU" sz="1800" dirty="0" smtClean="0"/>
              <a:t> 10-12 </a:t>
            </a:r>
            <a:r>
              <a:rPr lang="ru-RU" sz="1800" dirty="0" err="1" smtClean="0"/>
              <a:t>років</a:t>
            </a:r>
            <a:r>
              <a:rPr lang="ru-RU" sz="1800" dirty="0" smtClean="0"/>
              <a:t>, зерняткових-15-20 </a:t>
            </a:r>
            <a:r>
              <a:rPr lang="ru-RU" sz="1800" dirty="0" err="1" smtClean="0"/>
              <a:t>років</a:t>
            </a:r>
            <a:r>
              <a:rPr lang="ru-RU" sz="1800" dirty="0" smtClean="0"/>
              <a:t>. </a:t>
            </a:r>
            <a:r>
              <a:rPr lang="ru-RU" sz="1800" dirty="0" err="1" smtClean="0"/>
              <a:t>Діаметр</a:t>
            </a:r>
            <a:r>
              <a:rPr lang="ru-RU" sz="1800" dirty="0" smtClean="0"/>
              <a:t> </a:t>
            </a:r>
            <a:r>
              <a:rPr lang="ru-RU" sz="1800" dirty="0" err="1" smtClean="0"/>
              <a:t>зрізу</a:t>
            </a:r>
            <a:r>
              <a:rPr lang="ru-RU" sz="1800" dirty="0" smtClean="0"/>
              <a:t> не повинен </a:t>
            </a:r>
            <a:r>
              <a:rPr lang="ru-RU" sz="1800" dirty="0" err="1" smtClean="0"/>
              <a:t>перевищувати</a:t>
            </a:r>
            <a:r>
              <a:rPr lang="ru-RU" sz="1800" dirty="0" smtClean="0"/>
              <a:t> у </a:t>
            </a:r>
            <a:r>
              <a:rPr lang="ru-RU" sz="1800" dirty="0" err="1" smtClean="0"/>
              <a:t>кісточкових</a:t>
            </a:r>
            <a:r>
              <a:rPr lang="ru-RU" sz="1800" dirty="0" smtClean="0"/>
              <a:t> 6-8 см, у </a:t>
            </a:r>
            <a:r>
              <a:rPr lang="ru-RU" sz="1800" dirty="0" err="1" smtClean="0"/>
              <a:t>зерняткових</a:t>
            </a:r>
            <a:r>
              <a:rPr lang="ru-RU" sz="1800" dirty="0" smtClean="0"/>
              <a:t> - 10-12 см.</a:t>
            </a:r>
            <a:r>
              <a:rPr lang="ru-RU" dirty="0" smtClean="0"/>
              <a:t/>
            </a:r>
            <a:br>
              <a:rPr lang="ru-RU" dirty="0" smtClean="0"/>
            </a:br>
            <a:endParaRPr lang="ru-RU" dirty="0"/>
          </a:p>
        </p:txBody>
      </p:sp>
    </p:spTree>
  </p:cSld>
  <p:clrMapOvr>
    <a:masterClrMapping/>
  </p:clrMapOvr>
  <p:transition>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858000"/>
          </a:xfrm>
        </p:spPr>
        <p:txBody>
          <a:bodyPr/>
          <a:lstStyle/>
          <a:p>
            <a:pPr algn="ct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Сорт Яблук ренет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Сімеренко</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endParaRPr lang="ru-RU" sz="24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5" name="Рисунок 4" descr="maxresdefault.jpg"/>
          <p:cNvPicPr>
            <a:picLocks noChangeAspect="1"/>
          </p:cNvPicPr>
          <p:nvPr/>
        </p:nvPicPr>
        <p:blipFill>
          <a:blip r:embed="rId2"/>
          <a:stretch>
            <a:fillRect/>
          </a:stretch>
        </p:blipFill>
        <p:spPr>
          <a:xfrm>
            <a:off x="357158" y="571480"/>
            <a:ext cx="8786842" cy="6286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01122" cy="6643710"/>
          </a:xfrm>
        </p:spPr>
        <p:txBody>
          <a:bodyPr/>
          <a:lstStyle/>
          <a:p>
            <a:pPr algn="ct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Груша сорт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улюбленеця</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клапа</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endParaRPr lang="ru-RU" sz="24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Рисунок 3" descr="grusha-ulublenica-klappa-1.jpg"/>
          <p:cNvPicPr>
            <a:picLocks noChangeAspect="1"/>
          </p:cNvPicPr>
          <p:nvPr/>
        </p:nvPicPr>
        <p:blipFill>
          <a:blip r:embed="rId2"/>
          <a:stretch>
            <a:fillRect/>
          </a:stretch>
        </p:blipFill>
        <p:spPr>
          <a:xfrm>
            <a:off x="428596" y="571500"/>
            <a:ext cx="8501122" cy="6072210"/>
          </a:xfrm>
          <a:prstGeom prst="rect">
            <a:avLst/>
          </a:prstGeom>
        </p:spPr>
      </p:pic>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01122" cy="664371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черенком.</a:t>
            </a:r>
            <a:r>
              <a:rPr lang="ru-RU" b="1" dirty="0" smtClean="0"/>
              <a:t/>
            </a:r>
            <a:br>
              <a:rPr lang="ru-RU" b="1" dirty="0" smtClean="0"/>
            </a:br>
            <a:r>
              <a:rPr lang="ru-RU" sz="1800" dirty="0" err="1" smtClean="0"/>
              <a:t>Щеплення</a:t>
            </a:r>
            <a:r>
              <a:rPr lang="ru-RU" sz="1800" dirty="0" smtClean="0"/>
              <a:t> черенком- </a:t>
            </a:r>
            <a:r>
              <a:rPr lang="ru-RU" sz="1800" dirty="0" err="1" smtClean="0"/>
              <a:t>найпростіший</a:t>
            </a:r>
            <a:r>
              <a:rPr lang="ru-RU" sz="1800" dirty="0" smtClean="0"/>
              <a:t> </a:t>
            </a:r>
            <a:r>
              <a:rPr lang="ru-RU" sz="1800" dirty="0" err="1" smtClean="0"/>
              <a:t>спосіб</a:t>
            </a:r>
            <a:r>
              <a:rPr lang="ru-RU" sz="1800" dirty="0" smtClean="0"/>
              <a:t> перепрививки </a:t>
            </a:r>
            <a:r>
              <a:rPr lang="ru-RU" sz="1800" dirty="0" err="1" smtClean="0"/>
              <a:t>дорослих</a:t>
            </a:r>
            <a:r>
              <a:rPr lang="ru-RU" sz="1800" dirty="0" smtClean="0"/>
              <a:t> </a:t>
            </a:r>
            <a:r>
              <a:rPr lang="ru-RU" sz="1800" dirty="0" err="1" smtClean="0"/>
              <a:t>плодових</a:t>
            </a:r>
            <a:r>
              <a:rPr lang="ru-RU" sz="1800" dirty="0" smtClean="0"/>
              <a:t> дерев. </a:t>
            </a:r>
            <a:r>
              <a:rPr lang="ru-RU" sz="1800" dirty="0" err="1" smtClean="0"/>
              <a:t>Воно</a:t>
            </a:r>
            <a:r>
              <a:rPr lang="ru-RU" sz="1800" dirty="0" smtClean="0"/>
              <a:t> широко </a:t>
            </a:r>
            <a:r>
              <a:rPr lang="ru-RU" sz="1800" dirty="0" err="1" smtClean="0"/>
              <a:t>застосовується</a:t>
            </a:r>
            <a:r>
              <a:rPr lang="ru-RU" sz="1800" dirty="0" smtClean="0"/>
              <a:t> при </a:t>
            </a:r>
            <a:r>
              <a:rPr lang="ru-RU" sz="1800" dirty="0" err="1" smtClean="0"/>
              <a:t>товщині</a:t>
            </a:r>
            <a:r>
              <a:rPr lang="ru-RU" sz="1800" dirty="0" smtClean="0"/>
              <a:t> </a:t>
            </a:r>
            <a:r>
              <a:rPr lang="ru-RU" sz="1800" dirty="0" err="1" smtClean="0"/>
              <a:t>замінити</a:t>
            </a:r>
            <a:r>
              <a:rPr lang="ru-RU" sz="1800" dirty="0" smtClean="0"/>
              <a:t> </a:t>
            </a:r>
            <a:r>
              <a:rPr lang="ru-RU" sz="1800" dirty="0" err="1" smtClean="0"/>
              <a:t>частини</a:t>
            </a:r>
            <a:r>
              <a:rPr lang="ru-RU" sz="1800" dirty="0" smtClean="0"/>
              <a:t> </a:t>
            </a:r>
            <a:r>
              <a:rPr lang="ru-RU" sz="1800" dirty="0" err="1" smtClean="0"/>
              <a:t>більше</a:t>
            </a:r>
            <a:r>
              <a:rPr lang="ru-RU" sz="1800" dirty="0" smtClean="0"/>
              <a:t> 3-5 см в </a:t>
            </a:r>
            <a:r>
              <a:rPr lang="ru-RU" sz="1800" dirty="0" err="1" smtClean="0"/>
              <a:t>діаметрі</a:t>
            </a:r>
            <a:r>
              <a:rPr lang="ru-RU" sz="1800" dirty="0" smtClean="0"/>
              <a:t>. </a:t>
            </a:r>
            <a:r>
              <a:rPr lang="ru-RU" sz="1800" dirty="0" err="1" smtClean="0"/>
              <a:t>Роблять</a:t>
            </a:r>
            <a:r>
              <a:rPr lang="ru-RU" sz="1800" dirty="0" smtClean="0"/>
              <a:t> </a:t>
            </a:r>
            <a:r>
              <a:rPr lang="ru-RU" sz="1800" dirty="0" err="1" smtClean="0"/>
              <a:t>її</a:t>
            </a:r>
            <a:r>
              <a:rPr lang="ru-RU" sz="1800" dirty="0" smtClean="0"/>
              <a:t> </a:t>
            </a:r>
            <a:r>
              <a:rPr lang="ru-RU" sz="1800" dirty="0" err="1" smtClean="0"/>
              <a:t>навесні</a:t>
            </a:r>
            <a:r>
              <a:rPr lang="ru-RU" sz="1800" dirty="0" smtClean="0"/>
              <a:t> перед </a:t>
            </a:r>
            <a:r>
              <a:rPr lang="ru-RU" sz="1800" dirty="0" err="1" smtClean="0"/>
              <a:t>набуханням</a:t>
            </a:r>
            <a:r>
              <a:rPr lang="ru-RU" sz="1800" dirty="0" smtClean="0"/>
              <a:t> </a:t>
            </a:r>
            <a:r>
              <a:rPr lang="ru-RU" sz="1800" dirty="0" err="1" smtClean="0"/>
              <a:t>бруньок</a:t>
            </a:r>
            <a:r>
              <a:rPr lang="ru-RU" sz="1800" dirty="0" smtClean="0"/>
              <a:t>.</a:t>
            </a:r>
            <a:br>
              <a:rPr lang="ru-RU" sz="1800" dirty="0" smtClean="0"/>
            </a:br>
            <a:r>
              <a:rPr lang="ru-RU" sz="1800" dirty="0" smtClean="0"/>
              <a:t>Для </a:t>
            </a:r>
            <a:r>
              <a:rPr lang="ru-RU" sz="1800" dirty="0" err="1" smtClean="0"/>
              <a:t>проведення</a:t>
            </a:r>
            <a:r>
              <a:rPr lang="ru-RU" sz="1800" dirty="0" smtClean="0"/>
              <a:t> </a:t>
            </a:r>
            <a:r>
              <a:rPr lang="ru-RU" sz="1800" dirty="0" err="1" smtClean="0"/>
              <a:t>щеплення</a:t>
            </a:r>
            <a:r>
              <a:rPr lang="ru-RU" sz="1800" dirty="0" smtClean="0"/>
              <a:t> черенком </a:t>
            </a:r>
            <a:r>
              <a:rPr lang="ru-RU" sz="1800" dirty="0" err="1" smtClean="0"/>
              <a:t>або</a:t>
            </a:r>
            <a:r>
              <a:rPr lang="ru-RU" sz="1800" dirty="0" smtClean="0"/>
              <a:t> способом </a:t>
            </a:r>
            <a:r>
              <a:rPr lang="ru-RU" sz="1800" dirty="0" err="1" smtClean="0"/>
              <a:t>окуліровки</a:t>
            </a:r>
            <a:r>
              <a:rPr lang="ru-RU" sz="1800" dirty="0" smtClean="0"/>
              <a:t> </a:t>
            </a:r>
            <a:r>
              <a:rPr lang="ru-RU" sz="1800" dirty="0" err="1" smtClean="0"/>
              <a:t>вічком</a:t>
            </a:r>
            <a:r>
              <a:rPr lang="ru-RU" sz="1800" dirty="0" smtClean="0"/>
              <a:t> </a:t>
            </a:r>
            <a:r>
              <a:rPr lang="ru-RU" sz="1800" dirty="0" err="1" smtClean="0"/>
              <a:t>необхідно</a:t>
            </a:r>
            <a:r>
              <a:rPr lang="ru-RU" sz="1800" dirty="0" smtClean="0"/>
              <a:t> </a:t>
            </a:r>
            <a:r>
              <a:rPr lang="ru-RU" sz="1800" dirty="0" err="1" smtClean="0"/>
              <a:t>заздалегідь</a:t>
            </a:r>
            <a:r>
              <a:rPr lang="ru-RU" sz="1800" dirty="0" smtClean="0"/>
              <a:t> </a:t>
            </a:r>
            <a:r>
              <a:rPr lang="ru-RU" sz="1800" dirty="0" err="1" smtClean="0"/>
              <a:t>підготувати</a:t>
            </a:r>
            <a:r>
              <a:rPr lang="ru-RU" sz="1800" dirty="0" smtClean="0"/>
              <a:t> </a:t>
            </a:r>
            <a:r>
              <a:rPr lang="ru-RU" sz="1800" dirty="0" err="1" smtClean="0"/>
              <a:t>прищепний</a:t>
            </a:r>
            <a:r>
              <a:rPr lang="ru-RU" sz="1800" dirty="0" smtClean="0"/>
              <a:t> </a:t>
            </a:r>
            <a:r>
              <a:rPr lang="ru-RU" sz="1800" dirty="0" err="1" smtClean="0"/>
              <a:t>і</a:t>
            </a:r>
            <a:r>
              <a:rPr lang="ru-RU" sz="1800" dirty="0" smtClean="0"/>
              <a:t> </a:t>
            </a:r>
            <a:r>
              <a:rPr lang="ru-RU" sz="1800" dirty="0" err="1" smtClean="0"/>
              <a:t>садовий</a:t>
            </a:r>
            <a:r>
              <a:rPr lang="ru-RU" sz="1800" dirty="0" smtClean="0"/>
              <a:t> </a:t>
            </a:r>
            <a:r>
              <a:rPr lang="ru-RU" sz="1800" dirty="0" err="1" smtClean="0"/>
              <a:t>ніж</a:t>
            </a:r>
            <a:r>
              <a:rPr lang="ru-RU" sz="1800" dirty="0" smtClean="0"/>
              <a:t>, напилок, секатор, </a:t>
            </a:r>
            <a:r>
              <a:rPr lang="ru-RU" sz="1800" dirty="0" err="1" smtClean="0"/>
              <a:t>кухонний</a:t>
            </a:r>
            <a:r>
              <a:rPr lang="ru-RU" sz="1800" dirty="0" smtClean="0"/>
              <a:t> </a:t>
            </a:r>
            <a:r>
              <a:rPr lang="ru-RU" sz="1800" dirty="0" err="1" smtClean="0"/>
              <a:t>ніж</a:t>
            </a:r>
            <a:r>
              <a:rPr lang="ru-RU" sz="1800" dirty="0" smtClean="0"/>
              <a:t> </a:t>
            </a:r>
            <a:r>
              <a:rPr lang="ru-RU" sz="1800" dirty="0" err="1" smtClean="0"/>
              <a:t>або</a:t>
            </a:r>
            <a:r>
              <a:rPr lang="ru-RU" sz="1800" dirty="0" smtClean="0"/>
              <a:t> </a:t>
            </a:r>
            <a:r>
              <a:rPr lang="ru-RU" sz="1800" dirty="0" err="1" smtClean="0"/>
              <a:t>сокирка</a:t>
            </a:r>
            <a:r>
              <a:rPr lang="ru-RU" sz="1800" dirty="0" smtClean="0"/>
              <a:t>, </a:t>
            </a:r>
            <a:r>
              <a:rPr lang="ru-RU" sz="1800" dirty="0" err="1" smtClean="0"/>
              <a:t>дерев'яний</a:t>
            </a:r>
            <a:r>
              <a:rPr lang="ru-RU" sz="1800" dirty="0" smtClean="0"/>
              <a:t> клин </a:t>
            </a:r>
            <a:r>
              <a:rPr lang="ru-RU" sz="1800" dirty="0" err="1" smtClean="0"/>
              <a:t>або</a:t>
            </a:r>
            <a:r>
              <a:rPr lang="ru-RU" sz="1800" dirty="0" smtClean="0"/>
              <a:t> долото, молоток, шпагат, </a:t>
            </a:r>
            <a:r>
              <a:rPr lang="ru-RU" sz="1800" dirty="0" err="1" smtClean="0"/>
              <a:t>плівку</a:t>
            </a:r>
            <a:r>
              <a:rPr lang="ru-RU" sz="1800" dirty="0" smtClean="0"/>
              <a:t> </a:t>
            </a:r>
            <a:r>
              <a:rPr lang="ru-RU" sz="1800" dirty="0" err="1" smtClean="0"/>
              <a:t>звичайну</a:t>
            </a:r>
            <a:r>
              <a:rPr lang="ru-RU" sz="1800" dirty="0" smtClean="0"/>
              <a:t> (не </a:t>
            </a:r>
            <a:r>
              <a:rPr lang="ru-RU" sz="1800" dirty="0" err="1" smtClean="0"/>
              <a:t>ізоляційну</a:t>
            </a:r>
            <a:r>
              <a:rPr lang="ru-RU" sz="1800" dirty="0" smtClean="0"/>
              <a:t> </a:t>
            </a:r>
            <a:r>
              <a:rPr lang="ru-RU" sz="1800" dirty="0" err="1" smtClean="0"/>
              <a:t>стрічку</a:t>
            </a:r>
            <a:r>
              <a:rPr lang="ru-RU" sz="1800" dirty="0" smtClean="0"/>
              <a:t>!), </a:t>
            </a:r>
            <a:r>
              <a:rPr lang="ru-RU" sz="1800" dirty="0" err="1" smtClean="0"/>
              <a:t>відро</a:t>
            </a:r>
            <a:r>
              <a:rPr lang="ru-RU" sz="1800" dirty="0" smtClean="0"/>
              <a:t> </a:t>
            </a:r>
            <a:r>
              <a:rPr lang="ru-RU" sz="1800" dirty="0" err="1" smtClean="0"/>
              <a:t>з</a:t>
            </a:r>
            <a:r>
              <a:rPr lang="ru-RU" sz="1800" dirty="0" smtClean="0"/>
              <a:t> водою, табуретку, рушник, </a:t>
            </a:r>
            <a:r>
              <a:rPr lang="ru-RU" sz="1800" dirty="0" err="1" smtClean="0"/>
              <a:t>живці</a:t>
            </a:r>
            <a:r>
              <a:rPr lang="ru-RU" sz="1800" dirty="0" smtClean="0"/>
              <a:t> </a:t>
            </a:r>
            <a:r>
              <a:rPr lang="ru-RU" sz="1800" dirty="0" err="1" smtClean="0"/>
              <a:t>з</a:t>
            </a:r>
            <a:r>
              <a:rPr lang="ru-RU" sz="1800" dirty="0" smtClean="0"/>
              <a:t> </a:t>
            </a:r>
            <a:r>
              <a:rPr lang="ru-RU" sz="1800" dirty="0" err="1" smtClean="0"/>
              <a:t>бірками</a:t>
            </a:r>
            <a:r>
              <a:rPr lang="ru-RU" sz="1800" dirty="0" smtClean="0"/>
              <a:t>, на </a:t>
            </a:r>
            <a:r>
              <a:rPr lang="ru-RU" sz="1800" dirty="0" err="1" smtClean="0"/>
              <a:t>яких</a:t>
            </a:r>
            <a:r>
              <a:rPr lang="ru-RU" sz="1800" dirty="0" smtClean="0"/>
              <a:t> </a:t>
            </a:r>
            <a:r>
              <a:rPr lang="ru-RU" sz="1800" dirty="0" err="1" smtClean="0"/>
              <a:t>відзначено</a:t>
            </a:r>
            <a:r>
              <a:rPr lang="ru-RU" sz="1800" dirty="0" smtClean="0"/>
              <a:t> сорт.</a:t>
            </a:r>
            <a:br>
              <a:rPr lang="ru-RU" sz="1800" dirty="0" smtClean="0"/>
            </a:br>
            <a:r>
              <a:rPr lang="ru-RU" sz="1800" dirty="0" err="1" smtClean="0"/>
              <a:t>Щеплення</a:t>
            </a:r>
            <a:r>
              <a:rPr lang="ru-RU" sz="1800" dirty="0" smtClean="0"/>
              <a:t> </a:t>
            </a:r>
            <a:r>
              <a:rPr lang="ru-RU" sz="1800" dirty="0" err="1" smtClean="0"/>
              <a:t>і</a:t>
            </a:r>
            <a:r>
              <a:rPr lang="ru-RU" sz="1800" dirty="0" smtClean="0"/>
              <a:t> перепрививку </a:t>
            </a:r>
            <a:r>
              <a:rPr lang="ru-RU" sz="1800" dirty="0" err="1" smtClean="0"/>
              <a:t>плодових</a:t>
            </a:r>
            <a:r>
              <a:rPr lang="ru-RU" sz="1800" dirty="0" smtClean="0"/>
              <a:t> дерев </a:t>
            </a:r>
            <a:r>
              <a:rPr lang="ru-RU" sz="1800" dirty="0" err="1" smtClean="0"/>
              <a:t>проводять</a:t>
            </a:r>
            <a:r>
              <a:rPr lang="ru-RU" sz="1800" dirty="0" smtClean="0"/>
              <a:t> </a:t>
            </a:r>
            <a:r>
              <a:rPr lang="ru-RU" sz="1800" dirty="0" err="1" smtClean="0"/>
              <a:t>брунькою</a:t>
            </a:r>
            <a:r>
              <a:rPr lang="ru-RU" sz="1800" dirty="0" smtClean="0"/>
              <a:t> </a:t>
            </a:r>
            <a:r>
              <a:rPr lang="ru-RU" sz="1800" dirty="0" err="1" smtClean="0"/>
              <a:t>або</a:t>
            </a:r>
            <a:r>
              <a:rPr lang="ru-RU" sz="1800" dirty="0" smtClean="0"/>
              <a:t> </a:t>
            </a:r>
            <a:r>
              <a:rPr lang="ru-RU" sz="1800" dirty="0" err="1" smtClean="0"/>
              <a:t>однорічною</a:t>
            </a:r>
            <a:r>
              <a:rPr lang="ru-RU" sz="1800" dirty="0" smtClean="0"/>
              <a:t> </a:t>
            </a:r>
            <a:r>
              <a:rPr lang="ru-RU" sz="1800" dirty="0" err="1" smtClean="0"/>
              <a:t>гілкою-черенком</a:t>
            </a:r>
            <a:r>
              <a:rPr lang="ru-RU" sz="1800" dirty="0" smtClean="0"/>
              <a:t>. В </a:t>
            </a:r>
            <a:r>
              <a:rPr lang="ru-RU" sz="1800" dirty="0" err="1" smtClean="0"/>
              <a:t>кроні</a:t>
            </a:r>
            <a:r>
              <a:rPr lang="ru-RU" sz="1800" dirty="0" smtClean="0"/>
              <a:t> плодового дерева </a:t>
            </a:r>
            <a:r>
              <a:rPr lang="ru-RU" sz="1800" dirty="0" err="1" smtClean="0"/>
              <a:t>розрізняють</a:t>
            </a:r>
            <a:r>
              <a:rPr lang="ru-RU" sz="1800" dirty="0" smtClean="0"/>
              <a:t> </a:t>
            </a:r>
            <a:r>
              <a:rPr lang="ru-RU" sz="1800" dirty="0" err="1" smtClean="0"/>
              <a:t>плодові</a:t>
            </a:r>
            <a:r>
              <a:rPr lang="ru-RU" sz="1800" dirty="0" smtClean="0"/>
              <a:t> </a:t>
            </a:r>
            <a:r>
              <a:rPr lang="ru-RU" sz="1800" dirty="0" err="1" smtClean="0"/>
              <a:t>і</a:t>
            </a:r>
            <a:r>
              <a:rPr lang="ru-RU" sz="1800" dirty="0" smtClean="0"/>
              <a:t> </a:t>
            </a:r>
            <a:r>
              <a:rPr lang="ru-RU" sz="1800" dirty="0" err="1" smtClean="0"/>
              <a:t>ростові</a:t>
            </a:r>
            <a:r>
              <a:rPr lang="ru-RU" sz="1800" dirty="0" smtClean="0"/>
              <a:t> </a:t>
            </a:r>
            <a:r>
              <a:rPr lang="ru-RU" sz="1800" dirty="0" err="1" smtClean="0"/>
              <a:t>бруньки</a:t>
            </a:r>
            <a:r>
              <a:rPr lang="ru-RU" sz="1800" dirty="0" smtClean="0"/>
              <a:t>. </a:t>
            </a:r>
            <a:r>
              <a:rPr lang="ru-RU" sz="1800" dirty="0" err="1" smtClean="0"/>
              <a:t>Плодові</a:t>
            </a:r>
            <a:r>
              <a:rPr lang="ru-RU" sz="1800" dirty="0" smtClean="0"/>
              <a:t> </a:t>
            </a:r>
            <a:r>
              <a:rPr lang="ru-RU" sz="1800" dirty="0" err="1" smtClean="0"/>
              <a:t>товщі</a:t>
            </a:r>
            <a:r>
              <a:rPr lang="ru-RU" sz="1800" dirty="0" smtClean="0"/>
              <a:t> </a:t>
            </a:r>
            <a:r>
              <a:rPr lang="ru-RU" sz="1800" dirty="0" err="1" smtClean="0"/>
              <a:t>ростових</a:t>
            </a:r>
            <a:r>
              <a:rPr lang="ru-RU" sz="1800" dirty="0" smtClean="0"/>
              <a:t> </a:t>
            </a:r>
            <a:r>
              <a:rPr lang="ru-RU" sz="1800" dirty="0" err="1" smtClean="0"/>
              <a:t>нирок</a:t>
            </a:r>
            <a:r>
              <a:rPr lang="ru-RU" sz="1800" dirty="0" smtClean="0"/>
              <a:t>, </a:t>
            </a:r>
            <a:r>
              <a:rPr lang="ru-RU" sz="1800" dirty="0" err="1" smtClean="0"/>
              <a:t>коротші</a:t>
            </a:r>
            <a:r>
              <a:rPr lang="ru-RU" sz="1800" dirty="0" smtClean="0"/>
              <a:t> </a:t>
            </a:r>
            <a:r>
              <a:rPr lang="ru-RU" sz="1800" dirty="0" err="1" smtClean="0"/>
              <a:t>і</a:t>
            </a:r>
            <a:r>
              <a:rPr lang="ru-RU" sz="1800" dirty="0" smtClean="0"/>
              <a:t> </a:t>
            </a:r>
            <a:r>
              <a:rPr lang="ru-RU" sz="1800" dirty="0" err="1" smtClean="0"/>
              <a:t>гладші</a:t>
            </a:r>
            <a:r>
              <a:rPr lang="ru-RU" sz="1800" dirty="0" smtClean="0"/>
              <a:t>.</a:t>
            </a:r>
            <a:br>
              <a:rPr lang="ru-RU" sz="1800" dirty="0" smtClean="0"/>
            </a:br>
            <a:r>
              <a:rPr lang="ru-RU" sz="1800" dirty="0" err="1" smtClean="0"/>
              <a:t>Ростові</a:t>
            </a:r>
            <a:r>
              <a:rPr lang="ru-RU" sz="1800" dirty="0" smtClean="0"/>
              <a:t> </a:t>
            </a:r>
            <a:r>
              <a:rPr lang="ru-RU" sz="1800" dirty="0" err="1" smtClean="0"/>
              <a:t>бруньки</a:t>
            </a:r>
            <a:r>
              <a:rPr lang="ru-RU" sz="1800" dirty="0" smtClean="0"/>
              <a:t> </a:t>
            </a:r>
            <a:r>
              <a:rPr lang="ru-RU" sz="1800" dirty="0" err="1" smtClean="0"/>
              <a:t>тонкі</a:t>
            </a:r>
            <a:r>
              <a:rPr lang="ru-RU" sz="1800" dirty="0" smtClean="0"/>
              <a:t> </a:t>
            </a:r>
            <a:r>
              <a:rPr lang="ru-RU" sz="1800" dirty="0" err="1" smtClean="0"/>
              <a:t>загострені</a:t>
            </a:r>
            <a:r>
              <a:rPr lang="ru-RU" sz="1800" dirty="0" smtClean="0"/>
              <a:t> до </a:t>
            </a:r>
            <a:r>
              <a:rPr lang="ru-RU" sz="1800" dirty="0" err="1" smtClean="0"/>
              <a:t>верхівки</a:t>
            </a:r>
            <a:r>
              <a:rPr lang="ru-RU" sz="1800" dirty="0" smtClean="0"/>
              <a:t>. Для </a:t>
            </a:r>
            <a:r>
              <a:rPr lang="ru-RU" sz="1800" dirty="0" err="1" smtClean="0"/>
              <a:t>щеплення</a:t>
            </a:r>
            <a:r>
              <a:rPr lang="ru-RU" sz="1800" dirty="0" smtClean="0"/>
              <a:t> </a:t>
            </a:r>
            <a:r>
              <a:rPr lang="ru-RU" sz="1800" dirty="0" err="1" smtClean="0"/>
              <a:t>використовують</a:t>
            </a:r>
            <a:r>
              <a:rPr lang="ru-RU" sz="1800" dirty="0" smtClean="0"/>
              <a:t> </a:t>
            </a:r>
            <a:r>
              <a:rPr lang="ru-RU" sz="1800" dirty="0" err="1" smtClean="0"/>
              <a:t>ростові</a:t>
            </a:r>
            <a:r>
              <a:rPr lang="ru-RU" sz="1800" dirty="0" smtClean="0"/>
              <a:t> </a:t>
            </a:r>
            <a:r>
              <a:rPr lang="ru-RU" sz="1800" dirty="0" err="1" smtClean="0"/>
              <a:t>бруньки</a:t>
            </a:r>
            <a:r>
              <a:rPr lang="ru-RU" sz="1800" dirty="0" smtClean="0"/>
              <a:t> </a:t>
            </a:r>
            <a:r>
              <a:rPr lang="ru-RU" sz="1800" dirty="0" err="1" smtClean="0"/>
              <a:t>або</a:t>
            </a:r>
            <a:r>
              <a:rPr lang="ru-RU" sz="1800" dirty="0" smtClean="0"/>
              <a:t> </a:t>
            </a:r>
            <a:r>
              <a:rPr lang="ru-RU" sz="1800" dirty="0" err="1" smtClean="0"/>
              <a:t>однорічні</a:t>
            </a:r>
            <a:r>
              <a:rPr lang="ru-RU" sz="1800" dirty="0" smtClean="0"/>
              <a:t> </a:t>
            </a:r>
            <a:r>
              <a:rPr lang="ru-RU" sz="1800" dirty="0" err="1" smtClean="0"/>
              <a:t>гілки</a:t>
            </a:r>
            <a:r>
              <a:rPr lang="ru-RU" sz="1800" dirty="0" smtClean="0"/>
              <a:t>, </a:t>
            </a:r>
            <a:r>
              <a:rPr lang="ru-RU" sz="1800" dirty="0" err="1" smtClean="0"/>
              <a:t>розвинулися</a:t>
            </a:r>
            <a:r>
              <a:rPr lang="ru-RU" sz="1800" dirty="0" smtClean="0"/>
              <a:t> </a:t>
            </a:r>
            <a:r>
              <a:rPr lang="ru-RU" sz="1800" dirty="0" err="1" smtClean="0"/>
              <a:t>з</a:t>
            </a:r>
            <a:r>
              <a:rPr lang="ru-RU" sz="1800" dirty="0" smtClean="0"/>
              <a:t> </a:t>
            </a:r>
            <a:r>
              <a:rPr lang="ru-RU" sz="1800" dirty="0" err="1" smtClean="0"/>
              <a:t>бруньки</a:t>
            </a:r>
            <a:r>
              <a:rPr lang="ru-RU" sz="1800" dirty="0" smtClean="0"/>
              <a:t> в поточному </a:t>
            </a:r>
            <a:r>
              <a:rPr lang="ru-RU" sz="1800" dirty="0" err="1" smtClean="0"/>
              <a:t>році</a:t>
            </a:r>
            <a:r>
              <a:rPr lang="ru-RU" sz="1800" dirty="0" smtClean="0"/>
              <a:t>. </a:t>
            </a:r>
            <a:r>
              <a:rPr lang="ru-RU" sz="1800" dirty="0" err="1" smtClean="0"/>
              <a:t>Їх</a:t>
            </a:r>
            <a:r>
              <a:rPr lang="ru-RU" sz="1800" dirty="0" smtClean="0"/>
              <a:t> </a:t>
            </a:r>
            <a:r>
              <a:rPr lang="ru-RU" sz="1800" dirty="0" err="1" smtClean="0"/>
              <a:t>називають</a:t>
            </a:r>
            <a:r>
              <a:rPr lang="ru-RU" sz="1800" dirty="0" smtClean="0"/>
              <a:t> </a:t>
            </a:r>
            <a:r>
              <a:rPr lang="ru-RU" sz="1800" dirty="0" err="1" smtClean="0"/>
              <a:t>однорічних</a:t>
            </a:r>
            <a:r>
              <a:rPr lang="ru-RU" sz="1800" dirty="0" smtClean="0"/>
              <a:t> приростом </a:t>
            </a:r>
            <a:r>
              <a:rPr lang="ru-RU" sz="1800" dirty="0" err="1" smtClean="0"/>
              <a:t>або</a:t>
            </a:r>
            <a:r>
              <a:rPr lang="ru-RU" sz="1800" dirty="0" smtClean="0"/>
              <a:t> пагонами.</a:t>
            </a:r>
            <a:br>
              <a:rPr lang="ru-RU" sz="1800" dirty="0" smtClean="0"/>
            </a:br>
            <a:r>
              <a:rPr lang="ru-RU" dirty="0" smtClean="0"/>
              <a:t/>
            </a:r>
            <a:br>
              <a:rPr lang="ru-RU" dirty="0" smtClean="0"/>
            </a:br>
            <a:r>
              <a:rPr lang="ru-RU" dirty="0" smtClean="0"/>
              <a:t/>
            </a:r>
            <a:br>
              <a:rPr lang="ru-RU" dirty="0" smtClean="0"/>
            </a:br>
            <a:endParaRPr lang="ru-RU" dirty="0"/>
          </a:p>
        </p:txBody>
      </p:sp>
      <p:pic>
        <p:nvPicPr>
          <p:cNvPr id="4" name="Рисунок 3" descr="privivka5.jpg"/>
          <p:cNvPicPr>
            <a:picLocks noChangeAspect="1"/>
          </p:cNvPicPr>
          <p:nvPr/>
        </p:nvPicPr>
        <p:blipFill>
          <a:blip r:embed="rId2"/>
          <a:stretch>
            <a:fillRect/>
          </a:stretch>
        </p:blipFill>
        <p:spPr>
          <a:xfrm>
            <a:off x="6429388" y="4000504"/>
            <a:ext cx="2714612" cy="2857496"/>
          </a:xfrm>
          <a:prstGeom prst="rect">
            <a:avLst/>
          </a:prstGeom>
        </p:spPr>
      </p:pic>
    </p:spTree>
  </p:cSld>
  <p:clrMapOvr>
    <a:masterClrMapping/>
  </p:clrMapOvr>
  <p:transition>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429420"/>
          </a:xfrm>
        </p:spPr>
        <p:txBody>
          <a:bodyPr/>
          <a:lstStyle/>
          <a:p>
            <a:endParaRPr lang="ru-RU" dirty="0"/>
          </a:p>
        </p:txBody>
      </p:sp>
      <p:pic>
        <p:nvPicPr>
          <p:cNvPr id="4" name="Рисунок 3" descr="Без названия (15).jpg"/>
          <p:cNvPicPr>
            <a:picLocks noChangeAspect="1"/>
          </p:cNvPicPr>
          <p:nvPr/>
        </p:nvPicPr>
        <p:blipFill>
          <a:blip r:embed="rId2"/>
          <a:stretch>
            <a:fillRect/>
          </a:stretch>
        </p:blipFill>
        <p:spPr>
          <a:xfrm>
            <a:off x="428596" y="285728"/>
            <a:ext cx="3143272" cy="471490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Рисунок 4" descr="privivka-derevev-zimoy.jpg"/>
          <p:cNvPicPr>
            <a:picLocks noChangeAspect="1"/>
          </p:cNvPicPr>
          <p:nvPr/>
        </p:nvPicPr>
        <p:blipFill>
          <a:blip r:embed="rId3"/>
          <a:stretch>
            <a:fillRect/>
          </a:stretch>
        </p:blipFill>
        <p:spPr>
          <a:xfrm>
            <a:off x="3571868" y="214290"/>
            <a:ext cx="5394328" cy="6143668"/>
          </a:xfrm>
          <a:prstGeom prst="rect">
            <a:avLst/>
          </a:prstGeom>
          <a:ln>
            <a:noFill/>
          </a:ln>
          <a:effectLst>
            <a:softEdge rad="112500"/>
          </a:effectLst>
        </p:spPr>
      </p:pic>
    </p:spTree>
  </p:cSld>
  <p:clrMapOvr>
    <a:masterClrMapping/>
  </p:clrMapOvr>
  <p:transition>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286808" cy="6429420"/>
          </a:xfrm>
        </p:spPr>
        <p:txBody>
          <a:bodyPr/>
          <a:lstStyle/>
          <a:p>
            <a:pPr algn="ctr"/>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 яблунь </a:t>
            </a:r>
            <a:endParaRPr lang="ru-RU" sz="2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7e3d4010865aac76d5afd51ebb0836d9.jpg"/>
          <p:cNvPicPr>
            <a:picLocks noChangeAspect="1"/>
          </p:cNvPicPr>
          <p:nvPr/>
        </p:nvPicPr>
        <p:blipFill>
          <a:blip r:embed="rId2"/>
          <a:stretch>
            <a:fillRect/>
          </a:stretch>
        </p:blipFill>
        <p:spPr>
          <a:xfrm>
            <a:off x="428596" y="714356"/>
            <a:ext cx="8715404" cy="6143644"/>
          </a:xfrm>
          <a:prstGeom prst="rect">
            <a:avLst/>
          </a:prstGeom>
        </p:spPr>
      </p:pic>
    </p:spTree>
  </p:cSld>
  <p:clrMapOvr>
    <a:masterClrMapping/>
  </p:clrMapOvr>
  <p:transition>
    <p:dissolv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окуліровкою</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b="1" dirty="0" smtClean="0"/>
              <a:t/>
            </a:r>
            <a:br>
              <a:rPr lang="ru-RU" sz="1800" b="1" dirty="0" smtClean="0"/>
            </a:br>
            <a:r>
              <a:rPr lang="ru-RU" sz="1800" dirty="0" err="1" smtClean="0"/>
              <a:t>Щеплення</a:t>
            </a:r>
            <a:r>
              <a:rPr lang="ru-RU" sz="1800" dirty="0" smtClean="0"/>
              <a:t> </a:t>
            </a:r>
            <a:r>
              <a:rPr lang="ru-RU" sz="1800" dirty="0" err="1" smtClean="0"/>
              <a:t>окуліровкою</a:t>
            </a:r>
            <a:r>
              <a:rPr lang="ru-RU" sz="1800" dirty="0" smtClean="0"/>
              <a:t> </a:t>
            </a:r>
            <a:r>
              <a:rPr lang="ru-RU" sz="1800" dirty="0" err="1" smtClean="0"/>
              <a:t>роблять</a:t>
            </a:r>
            <a:r>
              <a:rPr lang="ru-RU" sz="1800" dirty="0" smtClean="0"/>
              <a:t> </a:t>
            </a:r>
            <a:r>
              <a:rPr lang="ru-RU" sz="1800" dirty="0" err="1" smtClean="0"/>
              <a:t>влітку</a:t>
            </a:r>
            <a:r>
              <a:rPr lang="ru-RU" sz="1800" dirty="0" smtClean="0"/>
              <a:t> (</a:t>
            </a:r>
            <a:r>
              <a:rPr lang="ru-RU" sz="1800" dirty="0" err="1" smtClean="0"/>
              <a:t>липень</a:t>
            </a:r>
            <a:r>
              <a:rPr lang="ru-RU" sz="1800" dirty="0" smtClean="0"/>
              <a:t> - </a:t>
            </a:r>
            <a:r>
              <a:rPr lang="ru-RU" sz="1800" dirty="0" err="1" smtClean="0"/>
              <a:t>серпень</a:t>
            </a:r>
            <a:r>
              <a:rPr lang="ru-RU" sz="1800" dirty="0" smtClean="0"/>
              <a:t>) </a:t>
            </a:r>
            <a:r>
              <a:rPr lang="ru-RU" sz="1800" dirty="0" err="1" smtClean="0"/>
              <a:t>і</a:t>
            </a:r>
            <a:r>
              <a:rPr lang="ru-RU" sz="1800" dirty="0" smtClean="0"/>
              <a:t> </a:t>
            </a:r>
            <a:r>
              <a:rPr lang="ru-RU" sz="1800" dirty="0" err="1" smtClean="0"/>
              <a:t>навесні</a:t>
            </a:r>
            <a:r>
              <a:rPr lang="ru-RU" sz="1800" dirty="0" smtClean="0"/>
              <a:t> (на початку </a:t>
            </a:r>
            <a:r>
              <a:rPr lang="ru-RU" sz="1800" dirty="0" err="1" smtClean="0"/>
              <a:t>сокоруху</a:t>
            </a:r>
            <a:r>
              <a:rPr lang="ru-RU" sz="1800" dirty="0" smtClean="0"/>
              <a:t>), а черенком основному на </a:t>
            </a:r>
            <a:r>
              <a:rPr lang="ru-RU" sz="1800" dirty="0" err="1" smtClean="0"/>
              <a:t>весни</a:t>
            </a:r>
            <a:r>
              <a:rPr lang="ru-RU" sz="1800" dirty="0" smtClean="0"/>
              <a:t> до початку </a:t>
            </a:r>
            <a:r>
              <a:rPr lang="ru-RU" sz="1800" dirty="0" err="1" smtClean="0"/>
              <a:t>набухання</a:t>
            </a:r>
            <a:r>
              <a:rPr lang="ru-RU" sz="1800" dirty="0" smtClean="0"/>
              <a:t> </a:t>
            </a:r>
            <a:r>
              <a:rPr lang="ru-RU" sz="1800" dirty="0" err="1" smtClean="0"/>
              <a:t>бруньок</a:t>
            </a:r>
            <a:r>
              <a:rPr lang="ru-RU" sz="1800" dirty="0" smtClean="0"/>
              <a:t>. </a:t>
            </a:r>
            <a:r>
              <a:rPr lang="ru-RU" sz="1800" dirty="0" err="1" smtClean="0"/>
              <a:t>Живці</a:t>
            </a:r>
            <a:r>
              <a:rPr lang="ru-RU" sz="1800" dirty="0" smtClean="0"/>
              <a:t> </a:t>
            </a:r>
            <a:r>
              <a:rPr lang="ru-RU" sz="1800" dirty="0" err="1" smtClean="0"/>
              <a:t>беруть</a:t>
            </a:r>
            <a:r>
              <a:rPr lang="ru-RU" sz="1800" dirty="0" smtClean="0"/>
              <a:t> </a:t>
            </a:r>
            <a:r>
              <a:rPr lang="ru-RU" sz="1800" dirty="0" err="1" smtClean="0"/>
              <a:t>зі</a:t>
            </a:r>
            <a:r>
              <a:rPr lang="ru-RU" sz="1800" dirty="0" smtClean="0"/>
              <a:t> </a:t>
            </a:r>
            <a:r>
              <a:rPr lang="ru-RU" sz="1800" dirty="0" err="1" smtClean="0"/>
              <a:t>здорових</a:t>
            </a:r>
            <a:r>
              <a:rPr lang="ru-RU" sz="1800" dirty="0" smtClean="0"/>
              <a:t> </a:t>
            </a:r>
            <a:r>
              <a:rPr lang="ru-RU" sz="1800" dirty="0" err="1" smtClean="0"/>
              <a:t>високоврожайних</a:t>
            </a:r>
            <a:r>
              <a:rPr lang="ru-RU" sz="1800" dirty="0" smtClean="0"/>
              <a:t> дерев </a:t>
            </a:r>
            <a:r>
              <a:rPr lang="ru-RU" sz="1800" dirty="0" err="1" smtClean="0"/>
              <a:t>хорошого</a:t>
            </a:r>
            <a:r>
              <a:rPr lang="ru-RU" sz="1800" dirty="0" smtClean="0"/>
              <a:t> сорту, </a:t>
            </a:r>
            <a:r>
              <a:rPr lang="ru-RU" sz="1800" dirty="0" err="1" smtClean="0"/>
              <a:t>зрізуючи</a:t>
            </a:r>
            <a:r>
              <a:rPr lang="ru-RU" sz="1800" dirty="0" smtClean="0"/>
              <a:t> </a:t>
            </a:r>
            <a:r>
              <a:rPr lang="ru-RU" sz="1800" dirty="0" err="1" smtClean="0"/>
              <a:t>однорічні</a:t>
            </a:r>
            <a:r>
              <a:rPr lang="ru-RU" sz="1800" dirty="0" smtClean="0"/>
              <a:t> </a:t>
            </a:r>
            <a:r>
              <a:rPr lang="ru-RU" sz="1800" dirty="0" err="1" smtClean="0"/>
              <a:t>прирости</a:t>
            </a:r>
            <a:r>
              <a:rPr lang="ru-RU" sz="1800" dirty="0" smtClean="0"/>
              <a:t> </a:t>
            </a:r>
            <a:r>
              <a:rPr lang="ru-RU" sz="1800" dirty="0" err="1" smtClean="0"/>
              <a:t>довжиною</a:t>
            </a:r>
            <a:r>
              <a:rPr lang="ru-RU" sz="1800" dirty="0" smtClean="0"/>
              <a:t> 25 см </a:t>
            </a:r>
            <a:r>
              <a:rPr lang="ru-RU" sz="1800" dirty="0" err="1" smtClean="0"/>
              <a:t>і</a:t>
            </a:r>
            <a:r>
              <a:rPr lang="ru-RU" sz="1800" dirty="0" smtClean="0"/>
              <a:t> </a:t>
            </a:r>
            <a:r>
              <a:rPr lang="ru-RU" sz="1800" dirty="0" err="1" smtClean="0"/>
              <a:t>більше</a:t>
            </a:r>
            <a:r>
              <a:rPr lang="ru-RU" sz="1800" dirty="0" smtClean="0"/>
              <a:t>, </a:t>
            </a:r>
            <a:r>
              <a:rPr lang="ru-RU" sz="1800" dirty="0" err="1" smtClean="0"/>
              <a:t>що</a:t>
            </a:r>
            <a:r>
              <a:rPr lang="ru-RU" sz="1800" dirty="0" smtClean="0"/>
              <a:t> </a:t>
            </a:r>
            <a:r>
              <a:rPr lang="ru-RU" sz="1800" dirty="0" err="1" smtClean="0"/>
              <a:t>утворилися</a:t>
            </a:r>
            <a:r>
              <a:rPr lang="ru-RU" sz="1800" dirty="0" smtClean="0"/>
              <a:t> на </a:t>
            </a:r>
            <a:r>
              <a:rPr lang="ru-RU" sz="1800" dirty="0" err="1" smtClean="0"/>
              <a:t>периферії</a:t>
            </a:r>
            <a:r>
              <a:rPr lang="ru-RU" sz="1800" dirty="0" smtClean="0"/>
              <a:t> </a:t>
            </a:r>
            <a:r>
              <a:rPr lang="ru-RU" sz="1800" dirty="0" err="1" smtClean="0"/>
              <a:t>крони</a:t>
            </a:r>
            <a:r>
              <a:rPr lang="ru-RU" sz="1800" dirty="0" smtClean="0"/>
              <a:t> </a:t>
            </a:r>
            <a:r>
              <a:rPr lang="ru-RU" sz="1800" dirty="0" err="1" smtClean="0"/>
              <a:t>дорослого</a:t>
            </a:r>
            <a:r>
              <a:rPr lang="ru-RU" sz="1800" dirty="0" smtClean="0"/>
              <a:t> дерева, у </a:t>
            </a:r>
            <a:r>
              <a:rPr lang="ru-RU" sz="1800" dirty="0" err="1" smtClean="0"/>
              <a:t>місцях</a:t>
            </a:r>
            <a:r>
              <a:rPr lang="ru-RU" sz="1800" dirty="0" smtClean="0"/>
              <a:t>, добре </a:t>
            </a:r>
            <a:r>
              <a:rPr lang="ru-RU" sz="1800" dirty="0" err="1" smtClean="0"/>
              <a:t>освітлюваних</a:t>
            </a:r>
            <a:r>
              <a:rPr lang="ru-RU" sz="1800" dirty="0" smtClean="0"/>
              <a:t> </a:t>
            </a:r>
            <a:r>
              <a:rPr lang="ru-RU" sz="1800" dirty="0" err="1" smtClean="0"/>
              <a:t>сонцем</a:t>
            </a:r>
            <a:r>
              <a:rPr lang="ru-RU" sz="1800" dirty="0" smtClean="0"/>
              <a:t>.</a:t>
            </a:r>
            <a:br>
              <a:rPr lang="ru-RU" sz="1800" dirty="0" smtClean="0"/>
            </a:br>
            <a:r>
              <a:rPr lang="ru-RU" sz="1800" dirty="0" err="1" smtClean="0"/>
              <a:t>Тонкі</a:t>
            </a:r>
            <a:r>
              <a:rPr lang="ru-RU" sz="1800" dirty="0" smtClean="0"/>
              <a:t> </a:t>
            </a:r>
            <a:r>
              <a:rPr lang="ru-RU" sz="1800" dirty="0" err="1" smtClean="0"/>
              <a:t>і</a:t>
            </a:r>
            <a:r>
              <a:rPr lang="ru-RU" sz="1800" dirty="0" smtClean="0"/>
              <a:t> </a:t>
            </a:r>
            <a:r>
              <a:rPr lang="ru-RU" sz="1800" dirty="0" err="1" smtClean="0"/>
              <a:t>пошкоджені</a:t>
            </a:r>
            <a:r>
              <a:rPr lang="ru-RU" sz="1800" dirty="0" smtClean="0"/>
              <a:t> </a:t>
            </a:r>
            <a:r>
              <a:rPr lang="ru-RU" sz="1800" dirty="0" err="1" smtClean="0"/>
              <a:t>прирости</a:t>
            </a:r>
            <a:r>
              <a:rPr lang="ru-RU" sz="1800" dirty="0" smtClean="0"/>
              <a:t> для </a:t>
            </a:r>
            <a:r>
              <a:rPr lang="ru-RU" sz="1800" dirty="0" err="1" smtClean="0"/>
              <a:t>щеплення</a:t>
            </a:r>
            <a:r>
              <a:rPr lang="ru-RU" sz="1800" dirty="0" smtClean="0"/>
              <a:t> не </a:t>
            </a:r>
            <a:r>
              <a:rPr lang="ru-RU" sz="1800" dirty="0" err="1" smtClean="0"/>
              <a:t>годяться</a:t>
            </a:r>
            <a:r>
              <a:rPr lang="ru-RU" sz="1800" dirty="0" smtClean="0"/>
              <a:t>. </a:t>
            </a:r>
            <a:r>
              <a:rPr lang="ru-RU" sz="1800" dirty="0" err="1" smtClean="0"/>
              <a:t>Зазвичай</a:t>
            </a:r>
            <a:r>
              <a:rPr lang="ru-RU" sz="1800" dirty="0" smtClean="0"/>
              <a:t> </a:t>
            </a:r>
            <a:r>
              <a:rPr lang="ru-RU" sz="1800" dirty="0" err="1" smtClean="0"/>
              <a:t>живці</a:t>
            </a:r>
            <a:r>
              <a:rPr lang="ru-RU" sz="1800" dirty="0" smtClean="0"/>
              <a:t> </a:t>
            </a:r>
            <a:r>
              <a:rPr lang="ru-RU" sz="1800" dirty="0" err="1" smtClean="0"/>
              <a:t>зрізають</a:t>
            </a:r>
            <a:r>
              <a:rPr lang="ru-RU" sz="1800" dirty="0" smtClean="0"/>
              <a:t> в день </a:t>
            </a:r>
            <a:r>
              <a:rPr lang="ru-RU" sz="1800" dirty="0" err="1" smtClean="0"/>
              <a:t>щеплення</a:t>
            </a:r>
            <a:r>
              <a:rPr lang="ru-RU" sz="1800" dirty="0" smtClean="0"/>
              <a:t>. При </a:t>
            </a:r>
            <a:r>
              <a:rPr lang="ru-RU" sz="1800" dirty="0" err="1" smtClean="0"/>
              <a:t>завчасній</a:t>
            </a:r>
            <a:r>
              <a:rPr lang="ru-RU" sz="1800" dirty="0" smtClean="0"/>
              <a:t> </a:t>
            </a:r>
            <a:r>
              <a:rPr lang="ru-RU" sz="1800" dirty="0" err="1" smtClean="0"/>
              <a:t>заготівлі</a:t>
            </a:r>
            <a:r>
              <a:rPr lang="ru-RU" sz="1800" dirty="0" smtClean="0"/>
              <a:t> </a:t>
            </a:r>
            <a:r>
              <a:rPr lang="ru-RU" sz="1800" dirty="0" err="1" smtClean="0"/>
              <a:t>їх</a:t>
            </a:r>
            <a:r>
              <a:rPr lang="ru-RU" sz="1800" dirty="0" smtClean="0"/>
              <a:t> </a:t>
            </a:r>
            <a:r>
              <a:rPr lang="ru-RU" sz="1800" dirty="0" err="1" smtClean="0"/>
              <a:t>зберігають</a:t>
            </a:r>
            <a:r>
              <a:rPr lang="ru-RU" sz="1800" dirty="0" smtClean="0"/>
              <a:t> у </a:t>
            </a:r>
            <a:r>
              <a:rPr lang="ru-RU" sz="1800" dirty="0" err="1" smtClean="0"/>
              <a:t>вологому</a:t>
            </a:r>
            <a:r>
              <a:rPr lang="ru-RU" sz="1800" dirty="0" smtClean="0"/>
              <a:t> </a:t>
            </a:r>
            <a:r>
              <a:rPr lang="ru-RU" sz="1800" dirty="0" err="1" smtClean="0"/>
              <a:t>грунті</a:t>
            </a:r>
            <a:r>
              <a:rPr lang="ru-RU" sz="1800" dirty="0" smtClean="0"/>
              <a:t> в </a:t>
            </a:r>
            <a:r>
              <a:rPr lang="ru-RU" sz="1800" dirty="0" err="1" smtClean="0"/>
              <a:t>тіні</a:t>
            </a:r>
            <a:r>
              <a:rPr lang="ru-RU" sz="1800" dirty="0" smtClean="0"/>
              <a:t> </a:t>
            </a:r>
            <a:r>
              <a:rPr lang="ru-RU" sz="1800" dirty="0" err="1" smtClean="0"/>
              <a:t>будівель</a:t>
            </a:r>
            <a:r>
              <a:rPr lang="ru-RU" sz="1800" dirty="0" smtClean="0"/>
              <a:t>.</a:t>
            </a:r>
            <a:br>
              <a:rPr lang="ru-RU" sz="1800" dirty="0" smtClean="0"/>
            </a:br>
            <a:r>
              <a:rPr lang="ru-RU" sz="1800" dirty="0" smtClean="0"/>
              <a:t>Перед </a:t>
            </a:r>
            <a:r>
              <a:rPr lang="ru-RU" sz="1800" dirty="0" err="1" smtClean="0"/>
              <a:t>щепленням</a:t>
            </a:r>
            <a:r>
              <a:rPr lang="ru-RU" sz="1800" dirty="0" smtClean="0"/>
              <a:t> </a:t>
            </a:r>
            <a:r>
              <a:rPr lang="ru-RU" sz="1800" dirty="0" err="1" smtClean="0"/>
              <a:t>живці</a:t>
            </a:r>
            <a:r>
              <a:rPr lang="ru-RU" sz="1800" dirty="0" smtClean="0"/>
              <a:t> </a:t>
            </a:r>
            <a:r>
              <a:rPr lang="ru-RU" sz="1800" dirty="0" err="1" smtClean="0"/>
              <a:t>ретельно</a:t>
            </a:r>
            <a:r>
              <a:rPr lang="ru-RU" sz="1800" dirty="0" smtClean="0"/>
              <a:t> </a:t>
            </a:r>
            <a:r>
              <a:rPr lang="ru-RU" sz="1800" dirty="0" err="1" smtClean="0"/>
              <a:t>очищають</a:t>
            </a:r>
            <a:r>
              <a:rPr lang="ru-RU" sz="1800" dirty="0" smtClean="0"/>
              <a:t> </a:t>
            </a:r>
            <a:r>
              <a:rPr lang="ru-RU" sz="1800" dirty="0" err="1" smtClean="0"/>
              <a:t>від</a:t>
            </a:r>
            <a:r>
              <a:rPr lang="ru-RU" sz="1800" dirty="0" smtClean="0"/>
              <a:t> </a:t>
            </a:r>
            <a:r>
              <a:rPr lang="ru-RU" sz="1800" dirty="0" err="1" smtClean="0"/>
              <a:t>землі</a:t>
            </a:r>
            <a:r>
              <a:rPr lang="ru-RU" sz="1800" dirty="0" smtClean="0"/>
              <a:t>, </a:t>
            </a:r>
            <a:r>
              <a:rPr lang="ru-RU" sz="1800" dirty="0" err="1" smtClean="0"/>
              <a:t>піску</a:t>
            </a:r>
            <a:r>
              <a:rPr lang="ru-RU" sz="1800" dirty="0" smtClean="0"/>
              <a:t> </a:t>
            </a:r>
            <a:r>
              <a:rPr lang="ru-RU" sz="1800" dirty="0" err="1" smtClean="0"/>
              <a:t>і</a:t>
            </a:r>
            <a:r>
              <a:rPr lang="ru-RU" sz="1800" dirty="0" smtClean="0"/>
              <a:t> </a:t>
            </a:r>
            <a:r>
              <a:rPr lang="ru-RU" sz="1800" dirty="0" err="1" smtClean="0"/>
              <a:t>залишків</a:t>
            </a:r>
            <a:r>
              <a:rPr lang="ru-RU" sz="1800" dirty="0" smtClean="0"/>
              <a:t> </a:t>
            </a:r>
            <a:r>
              <a:rPr lang="ru-RU" sz="1800" dirty="0" err="1" smtClean="0"/>
              <a:t>інших</a:t>
            </a:r>
            <a:r>
              <a:rPr lang="ru-RU" sz="1800" dirty="0" smtClean="0"/>
              <a:t> </a:t>
            </a:r>
            <a:r>
              <a:rPr lang="ru-RU" sz="1800" dirty="0" err="1" smtClean="0"/>
              <a:t>матеріалів</a:t>
            </a:r>
            <a:r>
              <a:rPr lang="ru-RU" sz="1800" dirty="0" smtClean="0"/>
              <a:t>. При </a:t>
            </a:r>
            <a:r>
              <a:rPr lang="ru-RU" sz="1800" dirty="0" err="1" smtClean="0"/>
              <a:t>окуліровкі</a:t>
            </a:r>
            <a:r>
              <a:rPr lang="ru-RU" sz="1800" dirty="0" smtClean="0"/>
              <a:t> </a:t>
            </a:r>
            <a:r>
              <a:rPr lang="ru-RU" sz="1800" dirty="0" err="1" smtClean="0"/>
              <a:t>і</a:t>
            </a:r>
            <a:r>
              <a:rPr lang="ru-RU" sz="1800" dirty="0" smtClean="0"/>
              <a:t> </a:t>
            </a:r>
            <a:r>
              <a:rPr lang="ru-RU" sz="1800" dirty="0" err="1" smtClean="0"/>
              <a:t>щепленні</a:t>
            </a:r>
            <a:r>
              <a:rPr lang="ru-RU" sz="1800" dirty="0" smtClean="0"/>
              <a:t> черенка не </a:t>
            </a:r>
            <a:r>
              <a:rPr lang="ru-RU" sz="1800" dirty="0" err="1" smtClean="0"/>
              <a:t>можна</a:t>
            </a:r>
            <a:r>
              <a:rPr lang="ru-RU" sz="1800" dirty="0" smtClean="0"/>
              <a:t> </a:t>
            </a:r>
            <a:r>
              <a:rPr lang="ru-RU" sz="1800" dirty="0" err="1" smtClean="0"/>
              <a:t>торкатися</a:t>
            </a:r>
            <a:r>
              <a:rPr lang="ru-RU" sz="1800" dirty="0" smtClean="0"/>
              <a:t> </a:t>
            </a:r>
            <a:r>
              <a:rPr lang="ru-RU" sz="1800" dirty="0" err="1" smtClean="0"/>
              <a:t>пальцями</a:t>
            </a:r>
            <a:r>
              <a:rPr lang="ru-RU" sz="1800" dirty="0" smtClean="0"/>
              <a:t> </a:t>
            </a:r>
            <a:r>
              <a:rPr lang="ru-RU" sz="1800" dirty="0" err="1" smtClean="0"/>
              <a:t>зрізу</a:t>
            </a:r>
            <a:r>
              <a:rPr lang="ru-RU" sz="1800" dirty="0" smtClean="0"/>
              <a:t> </a:t>
            </a:r>
            <a:r>
              <a:rPr lang="ru-RU" sz="1800" dirty="0" err="1" smtClean="0"/>
              <a:t>бруньки</a:t>
            </a:r>
            <a:r>
              <a:rPr lang="ru-RU" sz="1800" dirty="0" smtClean="0"/>
              <a:t> </a:t>
            </a:r>
            <a:r>
              <a:rPr lang="ru-RU" sz="1800" dirty="0" err="1" smtClean="0"/>
              <a:t>і</a:t>
            </a:r>
            <a:r>
              <a:rPr lang="ru-RU" sz="1800" dirty="0" smtClean="0"/>
              <a:t> </a:t>
            </a:r>
            <a:r>
              <a:rPr lang="ru-RU" sz="1800" dirty="0" err="1" smtClean="0"/>
              <a:t>поверхні</a:t>
            </a:r>
            <a:r>
              <a:rPr lang="ru-RU" sz="1800" dirty="0" smtClean="0"/>
              <a:t> косого </a:t>
            </a:r>
            <a:r>
              <a:rPr lang="ru-RU" sz="1800" dirty="0" err="1" smtClean="0"/>
              <a:t>зрізу</a:t>
            </a:r>
            <a:r>
              <a:rPr lang="ru-RU" sz="1800" dirty="0" smtClean="0"/>
              <a:t> черенка. Перед </a:t>
            </a:r>
            <a:r>
              <a:rPr lang="ru-RU" sz="1800" dirty="0" err="1" smtClean="0"/>
              <a:t>щепленням</a:t>
            </a:r>
            <a:r>
              <a:rPr lang="ru-RU" sz="1800" dirty="0" smtClean="0"/>
              <a:t> руки у </a:t>
            </a:r>
            <a:r>
              <a:rPr lang="ru-RU" sz="1800" dirty="0" err="1" smtClean="0"/>
              <a:t>прививальщика</a:t>
            </a:r>
            <a:r>
              <a:rPr lang="ru-RU" sz="1800" dirty="0" smtClean="0"/>
              <a:t> </a:t>
            </a:r>
            <a:r>
              <a:rPr lang="ru-RU" sz="1800" dirty="0" err="1" smtClean="0"/>
              <a:t>повинні</a:t>
            </a:r>
            <a:r>
              <a:rPr lang="ru-RU" sz="1800" dirty="0" smtClean="0"/>
              <a:t> бути добре </a:t>
            </a:r>
            <a:r>
              <a:rPr lang="ru-RU" sz="1800" dirty="0" err="1" smtClean="0"/>
              <a:t>вимиті</a:t>
            </a:r>
            <a:r>
              <a:rPr lang="ru-RU" sz="1800" dirty="0" smtClean="0"/>
              <a:t>.</a:t>
            </a:r>
            <a:br>
              <a:rPr lang="ru-RU" sz="1800" dirty="0" smtClean="0"/>
            </a:br>
            <a:r>
              <a:rPr lang="ru-RU" dirty="0" smtClean="0"/>
              <a:t/>
            </a:r>
            <a:br>
              <a:rPr lang="ru-RU" dirty="0" smtClean="0"/>
            </a:br>
            <a:endParaRPr lang="ru-RU" dirty="0"/>
          </a:p>
        </p:txBody>
      </p:sp>
      <p:pic>
        <p:nvPicPr>
          <p:cNvPr id="4" name="Рисунок 3" descr="okulirovka2-300x296.jpg"/>
          <p:cNvPicPr>
            <a:picLocks noChangeAspect="1"/>
          </p:cNvPicPr>
          <p:nvPr/>
        </p:nvPicPr>
        <p:blipFill>
          <a:blip r:embed="rId2"/>
          <a:stretch>
            <a:fillRect/>
          </a:stretch>
        </p:blipFill>
        <p:spPr>
          <a:xfrm>
            <a:off x="5000628" y="3571876"/>
            <a:ext cx="4143372" cy="3071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858000"/>
          </a:xfrm>
        </p:spPr>
        <p:txBody>
          <a:bodyPr/>
          <a:lstStyle/>
          <a:p>
            <a:endParaRPr lang="ru-RU" dirty="0"/>
          </a:p>
        </p:txBody>
      </p:sp>
      <p:pic>
        <p:nvPicPr>
          <p:cNvPr id="4" name="Рисунок 3" descr="836a4309746f9b247c5329dafa9101c9.jpg"/>
          <p:cNvPicPr>
            <a:picLocks noChangeAspect="1"/>
          </p:cNvPicPr>
          <p:nvPr/>
        </p:nvPicPr>
        <p:blipFill>
          <a:blip r:embed="rId2"/>
          <a:stretch>
            <a:fillRect/>
          </a:stretch>
        </p:blipFill>
        <p:spPr>
          <a:xfrm>
            <a:off x="285720" y="0"/>
            <a:ext cx="885828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endParaRPr lang="ru-RU" dirty="0"/>
          </a:p>
        </p:txBody>
      </p:sp>
      <p:pic>
        <p:nvPicPr>
          <p:cNvPr id="4" name="Рисунок 3" descr="images (10).jpg"/>
          <p:cNvPicPr>
            <a:picLocks noChangeAspect="1"/>
          </p:cNvPicPr>
          <p:nvPr/>
        </p:nvPicPr>
        <p:blipFill>
          <a:blip r:embed="rId2"/>
          <a:stretch>
            <a:fillRect/>
          </a:stretch>
        </p:blipFill>
        <p:spPr>
          <a:xfrm>
            <a:off x="500034" y="857232"/>
            <a:ext cx="3857652" cy="53578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images (11).jpg"/>
          <p:cNvPicPr>
            <a:picLocks noChangeAspect="1"/>
          </p:cNvPicPr>
          <p:nvPr/>
        </p:nvPicPr>
        <p:blipFill>
          <a:blip r:embed="rId3"/>
          <a:stretch>
            <a:fillRect/>
          </a:stretch>
        </p:blipFill>
        <p:spPr>
          <a:xfrm>
            <a:off x="4500562" y="857232"/>
            <a:ext cx="4429156" cy="5500726"/>
          </a:xfrm>
          <a:prstGeom prst="rect">
            <a:avLst/>
          </a:prstGeom>
          <a:ln>
            <a:noFill/>
          </a:ln>
          <a:effectLst>
            <a:softEdge rad="112500"/>
          </a:effectLst>
        </p:spPr>
      </p:pic>
    </p:spTree>
  </p:cSld>
  <p:clrMapOvr>
    <a:masterClrMapping/>
  </p:clrMapOvr>
  <p:transition>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572560" cy="664371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вросщіп</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b="1" dirty="0" smtClean="0"/>
              <a:t/>
            </a:r>
            <a:br>
              <a:rPr lang="ru-RU" sz="1800" b="1" dirty="0" smtClean="0"/>
            </a:br>
            <a:r>
              <a:rPr lang="ru-RU" sz="1800" dirty="0" err="1" smtClean="0"/>
              <a:t>Щеплення</a:t>
            </a:r>
            <a:r>
              <a:rPr lang="ru-RU" sz="1800" dirty="0" smtClean="0"/>
              <a:t> </a:t>
            </a:r>
            <a:r>
              <a:rPr lang="ru-RU" sz="1800" dirty="0" err="1" smtClean="0"/>
              <a:t>вросщіп</a:t>
            </a:r>
            <a:r>
              <a:rPr lang="ru-RU" sz="1800" dirty="0" smtClean="0"/>
              <a:t> </a:t>
            </a:r>
            <a:r>
              <a:rPr lang="ru-RU" sz="1800" dirty="0" err="1" smtClean="0"/>
              <a:t>можна</a:t>
            </a:r>
            <a:r>
              <a:rPr lang="ru-RU" sz="1800" dirty="0" smtClean="0"/>
              <a:t> </a:t>
            </a:r>
            <a:r>
              <a:rPr lang="ru-RU" sz="1800" dirty="0" err="1" smtClean="0"/>
              <a:t>здійснювати</a:t>
            </a:r>
            <a:r>
              <a:rPr lang="ru-RU" sz="1800" dirty="0" smtClean="0"/>
              <a:t> </a:t>
            </a:r>
            <a:r>
              <a:rPr lang="ru-RU" sz="1800" dirty="0" err="1" smtClean="0"/>
              <a:t>ранньою</a:t>
            </a:r>
            <a:r>
              <a:rPr lang="ru-RU" sz="1800" dirty="0" smtClean="0"/>
              <a:t> весною (до </a:t>
            </a:r>
            <a:r>
              <a:rPr lang="ru-RU" sz="1800" dirty="0" err="1" smtClean="0"/>
              <a:t>і</a:t>
            </a:r>
            <a:r>
              <a:rPr lang="ru-RU" sz="1800" dirty="0" smtClean="0"/>
              <a:t> </a:t>
            </a:r>
            <a:r>
              <a:rPr lang="ru-RU" sz="1800" dirty="0" err="1" smtClean="0"/>
              <a:t>після</a:t>
            </a:r>
            <a:r>
              <a:rPr lang="ru-RU" sz="1800" dirty="0" smtClean="0"/>
              <a:t> початку </a:t>
            </a:r>
            <a:r>
              <a:rPr lang="ru-RU" sz="1800" dirty="0" err="1" smtClean="0"/>
              <a:t>сокоруху</a:t>
            </a:r>
            <a:r>
              <a:rPr lang="ru-RU" sz="1800" dirty="0" smtClean="0"/>
              <a:t>). </a:t>
            </a:r>
            <a:r>
              <a:rPr lang="ru-RU" sz="1800" dirty="0" err="1" smtClean="0"/>
              <a:t>Більш</a:t>
            </a:r>
            <a:r>
              <a:rPr lang="ru-RU" sz="1800" dirty="0" smtClean="0"/>
              <a:t> </a:t>
            </a:r>
            <a:r>
              <a:rPr lang="ru-RU" sz="1800" dirty="0" err="1" smtClean="0"/>
              <a:t>ранні</a:t>
            </a:r>
            <a:r>
              <a:rPr lang="ru-RU" sz="1800" dirty="0" smtClean="0"/>
              <a:t> </a:t>
            </a:r>
            <a:r>
              <a:rPr lang="ru-RU" sz="1800" dirty="0" err="1" smtClean="0"/>
              <a:t>терміни</a:t>
            </a:r>
            <a:r>
              <a:rPr lang="ru-RU" sz="1800" dirty="0" smtClean="0"/>
              <a:t> </a:t>
            </a:r>
            <a:r>
              <a:rPr lang="ru-RU" sz="1800" dirty="0" err="1" smtClean="0"/>
              <a:t>важливі</a:t>
            </a:r>
            <a:r>
              <a:rPr lang="ru-RU" sz="1800" dirty="0" smtClean="0"/>
              <a:t> для </a:t>
            </a:r>
            <a:r>
              <a:rPr lang="ru-RU" sz="1800" dirty="0" err="1" smtClean="0"/>
              <a:t>вишні</a:t>
            </a:r>
            <a:r>
              <a:rPr lang="ru-RU" sz="1800" dirty="0" smtClean="0"/>
              <a:t>, </a:t>
            </a:r>
            <a:r>
              <a:rPr lang="ru-RU" sz="1800" dirty="0" err="1" smtClean="0"/>
              <a:t>черешні</a:t>
            </a:r>
            <a:r>
              <a:rPr lang="ru-RU" sz="1800" dirty="0" smtClean="0"/>
              <a:t>, </a:t>
            </a:r>
            <a:r>
              <a:rPr lang="ru-RU" sz="1800" dirty="0" err="1" smtClean="0"/>
              <a:t>сливи</a:t>
            </a:r>
            <a:r>
              <a:rPr lang="ru-RU" sz="1800" dirty="0" smtClean="0"/>
              <a:t>. </a:t>
            </a:r>
            <a:r>
              <a:rPr lang="ru-RU" sz="1800" dirty="0" err="1" smtClean="0"/>
              <a:t>Зазвичай</a:t>
            </a:r>
            <a:r>
              <a:rPr lang="ru-RU" sz="1800" dirty="0" smtClean="0"/>
              <a:t> </a:t>
            </a:r>
            <a:r>
              <a:rPr lang="ru-RU" sz="1800" dirty="0" err="1" smtClean="0"/>
              <a:t>це</a:t>
            </a:r>
            <a:r>
              <a:rPr lang="ru-RU" sz="1800" dirty="0" smtClean="0"/>
              <a:t> </a:t>
            </a:r>
            <a:r>
              <a:rPr lang="ru-RU" sz="1800" dirty="0" err="1" smtClean="0"/>
              <a:t>щеплення</a:t>
            </a:r>
            <a:r>
              <a:rPr lang="ru-RU" sz="1800" dirty="0" smtClean="0"/>
              <a:t> </a:t>
            </a:r>
            <a:r>
              <a:rPr lang="ru-RU" sz="1800" dirty="0" err="1" smtClean="0"/>
              <a:t>проводять</a:t>
            </a:r>
            <a:r>
              <a:rPr lang="ru-RU" sz="1800" dirty="0" smtClean="0"/>
              <a:t> при </a:t>
            </a:r>
            <a:r>
              <a:rPr lang="ru-RU" sz="1800" dirty="0" err="1" smtClean="0"/>
              <a:t>дуже</a:t>
            </a:r>
            <a:r>
              <a:rPr lang="ru-RU" sz="1800" dirty="0" smtClean="0"/>
              <a:t> </a:t>
            </a:r>
            <a:r>
              <a:rPr lang="ru-RU" sz="1800" dirty="0" err="1" smtClean="0"/>
              <a:t>великій</a:t>
            </a:r>
            <a:r>
              <a:rPr lang="ru-RU" sz="1800" dirty="0" smtClean="0"/>
              <a:t> </a:t>
            </a:r>
            <a:r>
              <a:rPr lang="ru-RU" sz="1800" dirty="0" err="1" smtClean="0"/>
              <a:t>різниці</a:t>
            </a:r>
            <a:r>
              <a:rPr lang="ru-RU" sz="1800" dirty="0" smtClean="0"/>
              <a:t> в </a:t>
            </a:r>
            <a:r>
              <a:rPr lang="ru-RU" sz="1800" dirty="0" err="1" smtClean="0"/>
              <a:t>товщині</a:t>
            </a:r>
            <a:r>
              <a:rPr lang="ru-RU" sz="1800" dirty="0" smtClean="0"/>
              <a:t> </a:t>
            </a:r>
            <a:r>
              <a:rPr lang="ru-RU" sz="1800" dirty="0" err="1" smtClean="0"/>
              <a:t>щепи</a:t>
            </a:r>
            <a:r>
              <a:rPr lang="ru-RU" sz="1800" dirty="0" smtClean="0"/>
              <a:t> </a:t>
            </a:r>
            <a:r>
              <a:rPr lang="ru-RU" sz="1800" dirty="0" err="1" smtClean="0"/>
              <a:t>і</a:t>
            </a:r>
            <a:r>
              <a:rPr lang="ru-RU" sz="1800" dirty="0" smtClean="0"/>
              <a:t> </a:t>
            </a:r>
            <a:r>
              <a:rPr lang="ru-RU" sz="1800" dirty="0" err="1" smtClean="0"/>
              <a:t>переприваемої</a:t>
            </a:r>
            <a:r>
              <a:rPr lang="ru-RU" sz="1800" dirty="0" smtClean="0"/>
              <a:t> </a:t>
            </a:r>
            <a:r>
              <a:rPr lang="ru-RU" sz="1800" dirty="0" err="1" smtClean="0"/>
              <a:t>гілки</a:t>
            </a:r>
            <a:r>
              <a:rPr lang="ru-RU" sz="1800" dirty="0" smtClean="0"/>
              <a:t>. </a:t>
            </a:r>
            <a:r>
              <a:rPr lang="ru-RU" sz="1800" dirty="0" err="1" smtClean="0"/>
              <a:t>Прививаєму</a:t>
            </a:r>
            <a:r>
              <a:rPr lang="ru-RU" sz="1800" dirty="0" smtClean="0"/>
              <a:t> </a:t>
            </a:r>
            <a:r>
              <a:rPr lang="ru-RU" sz="1800" dirty="0" err="1" smtClean="0"/>
              <a:t>частину</a:t>
            </a:r>
            <a:r>
              <a:rPr lang="ru-RU" sz="1800" dirty="0" smtClean="0"/>
              <a:t> </a:t>
            </a:r>
            <a:r>
              <a:rPr lang="ru-RU" sz="1800" dirty="0" err="1" smtClean="0"/>
              <a:t>спилюють</a:t>
            </a:r>
            <a:r>
              <a:rPr lang="ru-RU" sz="1800" dirty="0" smtClean="0"/>
              <a:t> поперек на </a:t>
            </a:r>
            <a:r>
              <a:rPr lang="ru-RU" sz="1800" dirty="0" err="1" smtClean="0"/>
              <a:t>відстані</a:t>
            </a:r>
            <a:r>
              <a:rPr lang="ru-RU" sz="1800" dirty="0" smtClean="0"/>
              <a:t> 20-25 см </a:t>
            </a:r>
            <a:r>
              <a:rPr lang="ru-RU" sz="1800" dirty="0" err="1" smtClean="0"/>
              <a:t>від</a:t>
            </a:r>
            <a:r>
              <a:rPr lang="ru-RU" sz="1800" dirty="0" smtClean="0"/>
              <a:t> </a:t>
            </a:r>
            <a:r>
              <a:rPr lang="ru-RU" sz="1800" dirty="0" err="1" smtClean="0"/>
              <a:t>стовбура</a:t>
            </a:r>
            <a:r>
              <a:rPr lang="ru-RU" sz="1800" dirty="0" smtClean="0"/>
              <a:t>, </a:t>
            </a:r>
            <a:r>
              <a:rPr lang="ru-RU" sz="1800" dirty="0" err="1" smtClean="0"/>
              <a:t>пеньок</a:t>
            </a:r>
            <a:r>
              <a:rPr lang="ru-RU" sz="1800" dirty="0" smtClean="0"/>
              <a:t> </a:t>
            </a:r>
            <a:r>
              <a:rPr lang="ru-RU" sz="1800" dirty="0" err="1" smtClean="0"/>
              <a:t>зачищають</a:t>
            </a:r>
            <a:r>
              <a:rPr lang="ru-RU" sz="1800" dirty="0" smtClean="0"/>
              <a:t> </a:t>
            </a:r>
            <a:r>
              <a:rPr lang="ru-RU" sz="1800" dirty="0" err="1" smtClean="0"/>
              <a:t>гострим</a:t>
            </a:r>
            <a:r>
              <a:rPr lang="ru-RU" sz="1800" dirty="0" smtClean="0"/>
              <a:t> </a:t>
            </a:r>
            <a:r>
              <a:rPr lang="ru-RU" sz="1800" dirty="0" err="1" smtClean="0"/>
              <a:t>ножем</a:t>
            </a:r>
            <a:r>
              <a:rPr lang="ru-RU" sz="1800" dirty="0" smtClean="0"/>
              <a:t>. </a:t>
            </a:r>
            <a:r>
              <a:rPr lang="ru-RU" sz="1800" dirty="0" err="1" smtClean="0"/>
              <a:t>Потім</a:t>
            </a:r>
            <a:r>
              <a:rPr lang="ru-RU" sz="1800" dirty="0" smtClean="0"/>
              <a:t> </a:t>
            </a:r>
            <a:r>
              <a:rPr lang="ru-RU" sz="1800" dirty="0" err="1" smtClean="0"/>
              <a:t>торець</a:t>
            </a:r>
            <a:r>
              <a:rPr lang="ru-RU" sz="1800" dirty="0" smtClean="0"/>
              <a:t> </a:t>
            </a:r>
            <a:r>
              <a:rPr lang="ru-RU" sz="1800" dirty="0" err="1" smtClean="0"/>
              <a:t>розколюють</a:t>
            </a:r>
            <a:r>
              <a:rPr lang="ru-RU" sz="1800" dirty="0" smtClean="0"/>
              <a:t> </a:t>
            </a:r>
            <a:r>
              <a:rPr lang="ru-RU" sz="1800" dirty="0" err="1" smtClean="0"/>
              <a:t>столовим</a:t>
            </a:r>
            <a:r>
              <a:rPr lang="ru-RU" sz="1800" dirty="0" smtClean="0"/>
              <a:t> </a:t>
            </a:r>
            <a:r>
              <a:rPr lang="ru-RU" sz="1800" dirty="0" err="1" smtClean="0"/>
              <a:t>ножем</a:t>
            </a:r>
            <a:r>
              <a:rPr lang="ru-RU" sz="1800" dirty="0" smtClean="0"/>
              <a:t> </a:t>
            </a:r>
            <a:r>
              <a:rPr lang="ru-RU" sz="1800" dirty="0" err="1" smtClean="0"/>
              <a:t>або</a:t>
            </a:r>
            <a:r>
              <a:rPr lang="ru-RU" sz="1800" dirty="0" smtClean="0"/>
              <a:t> </a:t>
            </a:r>
            <a:r>
              <a:rPr lang="ru-RU" sz="1800" dirty="0" err="1" smtClean="0"/>
              <a:t>сокиркою</a:t>
            </a:r>
            <a:r>
              <a:rPr lang="ru-RU" sz="1800" dirty="0" smtClean="0"/>
              <a:t>. </a:t>
            </a:r>
            <a:r>
              <a:rPr lang="ru-RU" sz="1800" dirty="0" err="1" smtClean="0"/>
              <a:t>Наготовлюють</a:t>
            </a:r>
            <a:r>
              <a:rPr lang="ru-RU" sz="1800" dirty="0" smtClean="0"/>
              <a:t> </a:t>
            </a:r>
            <a:r>
              <a:rPr lang="ru-RU" sz="1800" dirty="0" err="1" smtClean="0"/>
              <a:t>живці</a:t>
            </a:r>
            <a:r>
              <a:rPr lang="ru-RU" sz="1800" dirty="0" smtClean="0"/>
              <a:t> </a:t>
            </a:r>
            <a:r>
              <a:rPr lang="ru-RU" sz="1800" dirty="0" err="1" smtClean="0"/>
              <a:t>з</a:t>
            </a:r>
            <a:r>
              <a:rPr lang="ru-RU" sz="1800" dirty="0" smtClean="0"/>
              <a:t> 3-4 </a:t>
            </a:r>
            <a:r>
              <a:rPr lang="ru-RU" sz="1800" dirty="0" err="1" smtClean="0"/>
              <a:t>бруньками</a:t>
            </a:r>
            <a:r>
              <a:rPr lang="ru-RU" sz="1800" dirty="0" smtClean="0"/>
              <a:t>, на </a:t>
            </a:r>
            <a:r>
              <a:rPr lang="ru-RU" sz="1800" dirty="0" err="1" smtClean="0"/>
              <a:t>нижній</a:t>
            </a:r>
            <a:r>
              <a:rPr lang="ru-RU" sz="1800" dirty="0" smtClean="0"/>
              <a:t> </a:t>
            </a:r>
            <a:r>
              <a:rPr lang="ru-RU" sz="1800" dirty="0" err="1" smtClean="0"/>
              <a:t>частині</a:t>
            </a:r>
            <a:r>
              <a:rPr lang="ru-RU" sz="1800" dirty="0" smtClean="0"/>
              <a:t> черешка </a:t>
            </a:r>
            <a:r>
              <a:rPr lang="ru-RU" sz="1800" dirty="0" err="1" smtClean="0"/>
              <a:t>роблять</a:t>
            </a:r>
            <a:r>
              <a:rPr lang="ru-RU" sz="1800" dirty="0" smtClean="0"/>
              <a:t> два </a:t>
            </a:r>
            <a:r>
              <a:rPr lang="ru-RU" sz="1800" dirty="0" err="1" smtClean="0"/>
              <a:t>косих</a:t>
            </a:r>
            <a:r>
              <a:rPr lang="ru-RU" sz="1800" dirty="0" smtClean="0"/>
              <a:t> </a:t>
            </a:r>
            <a:r>
              <a:rPr lang="ru-RU" sz="1800" dirty="0" err="1" smtClean="0"/>
              <a:t>зрізу</a:t>
            </a:r>
            <a:r>
              <a:rPr lang="ru-RU" sz="1800" dirty="0" smtClean="0"/>
              <a:t> на клин </a:t>
            </a:r>
            <a:r>
              <a:rPr lang="ru-RU" sz="1800" dirty="0" err="1" smtClean="0"/>
              <a:t>довжиною</a:t>
            </a:r>
            <a:r>
              <a:rPr lang="ru-RU" sz="1800" dirty="0" smtClean="0"/>
              <a:t> 3-3, 5 см. </a:t>
            </a:r>
            <a:r>
              <a:rPr lang="ru-RU" sz="1800" dirty="0" err="1" smtClean="0"/>
              <a:t>Якщо</a:t>
            </a:r>
            <a:r>
              <a:rPr lang="ru-RU" sz="1800" dirty="0" smtClean="0"/>
              <a:t> </a:t>
            </a:r>
            <a:r>
              <a:rPr lang="ru-RU" sz="1800" dirty="0" err="1" smtClean="0"/>
              <a:t>зрізи</a:t>
            </a:r>
            <a:r>
              <a:rPr lang="ru-RU" sz="1800" dirty="0" smtClean="0"/>
              <a:t> </a:t>
            </a:r>
            <a:r>
              <a:rPr lang="ru-RU" sz="1800" dirty="0" err="1" smtClean="0"/>
              <a:t>зроблено</a:t>
            </a:r>
            <a:r>
              <a:rPr lang="ru-RU" sz="1800" dirty="0" smtClean="0"/>
              <a:t> правильно, то клин повинен </a:t>
            </a:r>
            <a:r>
              <a:rPr lang="ru-RU" sz="1800" dirty="0" err="1" smtClean="0"/>
              <a:t>мати</a:t>
            </a:r>
            <a:r>
              <a:rPr lang="ru-RU" sz="1800" dirty="0" smtClean="0"/>
              <a:t> </a:t>
            </a:r>
            <a:r>
              <a:rPr lang="ru-RU" sz="1800" dirty="0" err="1" smtClean="0"/>
              <a:t>вигляд</a:t>
            </a:r>
            <a:r>
              <a:rPr lang="ru-RU" sz="1800" dirty="0" smtClean="0"/>
              <a:t> </a:t>
            </a:r>
            <a:r>
              <a:rPr lang="ru-RU" sz="1800" dirty="0" err="1" smtClean="0"/>
              <a:t>рівнобедреного</a:t>
            </a:r>
            <a:r>
              <a:rPr lang="ru-RU" sz="1800" dirty="0" smtClean="0"/>
              <a:t> </a:t>
            </a:r>
            <a:r>
              <a:rPr lang="ru-RU" sz="1800" dirty="0" err="1" smtClean="0"/>
              <a:t>трикутника</a:t>
            </a:r>
            <a:r>
              <a:rPr lang="ru-RU" sz="1800" dirty="0" smtClean="0"/>
              <a:t>. У </a:t>
            </a:r>
            <a:r>
              <a:rPr lang="ru-RU" sz="1800" dirty="0" err="1" smtClean="0"/>
              <a:t>місце</a:t>
            </a:r>
            <a:r>
              <a:rPr lang="ru-RU" sz="1800" dirty="0" smtClean="0"/>
              <a:t> расщепа </a:t>
            </a:r>
            <a:r>
              <a:rPr lang="ru-RU" sz="1800" dirty="0" err="1" smtClean="0"/>
              <a:t>вставляють</a:t>
            </a:r>
            <a:r>
              <a:rPr lang="ru-RU" sz="1800" dirty="0" smtClean="0"/>
              <a:t> </a:t>
            </a:r>
            <a:r>
              <a:rPr lang="ru-RU" sz="1800" dirty="0" err="1" smtClean="0"/>
              <a:t>дерев'яний</a:t>
            </a:r>
            <a:r>
              <a:rPr lang="ru-RU" sz="1800" dirty="0" smtClean="0"/>
              <a:t> </a:t>
            </a:r>
            <a:r>
              <a:rPr lang="ru-RU" sz="1800" dirty="0" err="1" smtClean="0"/>
              <a:t>клин-розширювач</a:t>
            </a:r>
            <a:r>
              <a:rPr lang="ru-RU" sz="1800" dirty="0" smtClean="0"/>
              <a:t>.</a:t>
            </a:r>
            <a:br>
              <a:rPr lang="ru-RU" sz="1800" dirty="0" smtClean="0"/>
            </a:br>
            <a:r>
              <a:rPr lang="ru-RU" sz="1800" dirty="0" err="1" smtClean="0"/>
              <a:t>Підготовлені</a:t>
            </a:r>
            <a:r>
              <a:rPr lang="ru-RU" sz="1800" dirty="0" smtClean="0"/>
              <a:t> </a:t>
            </a:r>
            <a:r>
              <a:rPr lang="ru-RU" sz="1800" dirty="0" err="1" smtClean="0"/>
              <a:t>живці</a:t>
            </a:r>
            <a:r>
              <a:rPr lang="ru-RU" sz="1800" dirty="0" smtClean="0"/>
              <a:t> </a:t>
            </a:r>
            <a:r>
              <a:rPr lang="ru-RU" sz="1800" dirty="0" err="1" smtClean="0"/>
              <a:t>всувають</a:t>
            </a:r>
            <a:r>
              <a:rPr lang="ru-RU" sz="1800" dirty="0" smtClean="0"/>
              <a:t> в </a:t>
            </a:r>
            <a:r>
              <a:rPr lang="ru-RU" sz="1800" dirty="0" err="1" smtClean="0"/>
              <a:t>утворившуся</a:t>
            </a:r>
            <a:r>
              <a:rPr lang="ru-RU" sz="1800" dirty="0" smtClean="0"/>
              <a:t> при </a:t>
            </a:r>
            <a:r>
              <a:rPr lang="ru-RU" sz="1800" dirty="0" err="1" smtClean="0"/>
              <a:t>розщепленні</a:t>
            </a:r>
            <a:r>
              <a:rPr lang="ru-RU" sz="1800" dirty="0" smtClean="0"/>
              <a:t> </a:t>
            </a:r>
            <a:r>
              <a:rPr lang="ru-RU" sz="1800" dirty="0" err="1" smtClean="0"/>
              <a:t>щілину</a:t>
            </a:r>
            <a:r>
              <a:rPr lang="ru-RU" sz="1800" dirty="0" smtClean="0"/>
              <a:t> </a:t>
            </a:r>
            <a:r>
              <a:rPr lang="ru-RU" sz="1800" dirty="0" err="1" smtClean="0"/>
              <a:t>з</a:t>
            </a:r>
            <a:r>
              <a:rPr lang="ru-RU" sz="1800" dirty="0" smtClean="0"/>
              <a:t> </a:t>
            </a:r>
            <a:r>
              <a:rPr lang="ru-RU" sz="1800" dirty="0" err="1" smtClean="0"/>
              <a:t>обох</a:t>
            </a:r>
            <a:r>
              <a:rPr lang="ru-RU" sz="1800" dirty="0" smtClean="0"/>
              <a:t> </a:t>
            </a:r>
            <a:r>
              <a:rPr lang="ru-RU" sz="1800" dirty="0" err="1" smtClean="0"/>
              <a:t>сторін</a:t>
            </a:r>
            <a:r>
              <a:rPr lang="ru-RU" sz="1800" dirty="0" smtClean="0"/>
              <a:t> (</a:t>
            </a:r>
            <a:r>
              <a:rPr lang="ru-RU" sz="1800" dirty="0" err="1" smtClean="0"/>
              <a:t>ближче</a:t>
            </a:r>
            <a:r>
              <a:rPr lang="ru-RU" sz="1800" dirty="0" smtClean="0"/>
              <a:t> до кори) для </a:t>
            </a:r>
            <a:r>
              <a:rPr lang="ru-RU" sz="1800" dirty="0" err="1" smtClean="0"/>
              <a:t>збігу</a:t>
            </a:r>
            <a:r>
              <a:rPr lang="ru-RU" sz="1800" dirty="0" smtClean="0"/>
              <a:t> камбиальных </a:t>
            </a:r>
            <a:r>
              <a:rPr lang="ru-RU" sz="1800" dirty="0" err="1" smtClean="0"/>
              <a:t>шарів</a:t>
            </a:r>
            <a:r>
              <a:rPr lang="ru-RU" sz="1800" dirty="0" smtClean="0"/>
              <a:t> </a:t>
            </a:r>
            <a:r>
              <a:rPr lang="ru-RU" sz="1800" dirty="0" err="1" smtClean="0"/>
              <a:t>підщепи</a:t>
            </a:r>
            <a:r>
              <a:rPr lang="ru-RU" sz="1800" dirty="0" smtClean="0"/>
              <a:t> </a:t>
            </a:r>
            <a:r>
              <a:rPr lang="ru-RU" sz="1800" dirty="0" err="1" smtClean="0"/>
              <a:t>і</a:t>
            </a:r>
            <a:r>
              <a:rPr lang="ru-RU" sz="1800" dirty="0" smtClean="0"/>
              <a:t> </a:t>
            </a:r>
            <a:r>
              <a:rPr lang="ru-RU" sz="1800" dirty="0" err="1" smtClean="0"/>
              <a:t>щепи</a:t>
            </a:r>
            <a:r>
              <a:rPr lang="ru-RU" sz="1800" dirty="0" smtClean="0"/>
              <a:t>. </a:t>
            </a:r>
            <a:r>
              <a:rPr lang="ru-RU" sz="1800" dirty="0" err="1" smtClean="0"/>
              <a:t>Якщо</a:t>
            </a:r>
            <a:r>
              <a:rPr lang="ru-RU" sz="1800" dirty="0" smtClean="0"/>
              <a:t> кора </a:t>
            </a:r>
            <a:r>
              <a:rPr lang="ru-RU" sz="1800" dirty="0" err="1" smtClean="0"/>
              <a:t>перепрививаємої</a:t>
            </a:r>
            <a:r>
              <a:rPr lang="ru-RU" sz="1800" dirty="0" smtClean="0"/>
              <a:t> </a:t>
            </a:r>
            <a:r>
              <a:rPr lang="ru-RU" sz="1800" dirty="0" err="1" smtClean="0"/>
              <a:t>гілки</a:t>
            </a:r>
            <a:r>
              <a:rPr lang="ru-RU" sz="1800" dirty="0" smtClean="0"/>
              <a:t> </a:t>
            </a:r>
            <a:r>
              <a:rPr lang="ru-RU" sz="1800" dirty="0" err="1" smtClean="0"/>
              <a:t>набагато</a:t>
            </a:r>
            <a:r>
              <a:rPr lang="ru-RU" sz="1800" dirty="0" smtClean="0"/>
              <a:t> </a:t>
            </a:r>
            <a:r>
              <a:rPr lang="ru-RU" sz="1800" dirty="0" err="1" smtClean="0"/>
              <a:t>товща</a:t>
            </a:r>
            <a:r>
              <a:rPr lang="ru-RU" sz="1800" dirty="0" smtClean="0"/>
              <a:t> кори черешка, то для правильного </a:t>
            </a:r>
            <a:r>
              <a:rPr lang="ru-RU" sz="1800" dirty="0" err="1" smtClean="0"/>
              <a:t>поєднання</a:t>
            </a:r>
            <a:r>
              <a:rPr lang="ru-RU" sz="1800" dirty="0" smtClean="0"/>
              <a:t> камбиальных </a:t>
            </a:r>
            <a:r>
              <a:rPr lang="ru-RU" sz="1800" dirty="0" err="1" smtClean="0"/>
              <a:t>шарів</a:t>
            </a:r>
            <a:r>
              <a:rPr lang="ru-RU" sz="1800" dirty="0" smtClean="0"/>
              <a:t> черешок </a:t>
            </a:r>
            <a:r>
              <a:rPr lang="ru-RU" sz="1800" dirty="0" err="1" smtClean="0"/>
              <a:t>потрібно</a:t>
            </a:r>
            <a:r>
              <a:rPr lang="ru-RU" sz="1800" dirty="0" smtClean="0"/>
              <a:t> </a:t>
            </a:r>
            <a:r>
              <a:rPr lang="ru-RU" sz="1800" dirty="0" err="1" smtClean="0"/>
              <a:t>злегка</a:t>
            </a:r>
            <a:r>
              <a:rPr lang="ru-RU" sz="1800" dirty="0" smtClean="0"/>
              <a:t> </a:t>
            </a:r>
            <a:r>
              <a:rPr lang="ru-RU" sz="1800" dirty="0" err="1" smtClean="0"/>
              <a:t>всунути</a:t>
            </a:r>
            <a:r>
              <a:rPr lang="ru-RU" sz="1800" dirty="0" smtClean="0"/>
              <a:t> </a:t>
            </a:r>
            <a:r>
              <a:rPr lang="ru-RU" sz="1800" dirty="0" err="1" smtClean="0"/>
              <a:t>всередину</a:t>
            </a:r>
            <a:r>
              <a:rPr lang="ru-RU" sz="1800" dirty="0" smtClean="0"/>
              <a:t> пенька.</a:t>
            </a:r>
            <a:br>
              <a:rPr lang="ru-RU" sz="1800" dirty="0" smtClean="0"/>
            </a:br>
            <a:r>
              <a:rPr lang="ru-RU" sz="1800" dirty="0" err="1" smtClean="0"/>
              <a:t>Після</a:t>
            </a:r>
            <a:r>
              <a:rPr lang="ru-RU" sz="1800" dirty="0" smtClean="0"/>
              <a:t> того як </a:t>
            </a:r>
            <a:r>
              <a:rPr lang="ru-RU" sz="1800" dirty="0" err="1" smtClean="0"/>
              <a:t>живці</a:t>
            </a:r>
            <a:r>
              <a:rPr lang="ru-RU" sz="1800" dirty="0" smtClean="0"/>
              <a:t> </a:t>
            </a:r>
            <a:r>
              <a:rPr lang="ru-RU" sz="1800" dirty="0" err="1" smtClean="0"/>
              <a:t>встановлені</a:t>
            </a:r>
            <a:r>
              <a:rPr lang="ru-RU" sz="1800" dirty="0" smtClean="0"/>
              <a:t>, </a:t>
            </a:r>
            <a:r>
              <a:rPr lang="ru-RU" sz="1800" dirty="0" err="1" smtClean="0"/>
              <a:t>з</a:t>
            </a:r>
            <a:r>
              <a:rPr lang="ru-RU" sz="1800" dirty="0" smtClean="0"/>
              <a:t> </a:t>
            </a:r>
            <a:r>
              <a:rPr lang="ru-RU" sz="1800" dirty="0" err="1" smtClean="0"/>
              <a:t>росщепа</a:t>
            </a:r>
            <a:r>
              <a:rPr lang="ru-RU" sz="1800" dirty="0" smtClean="0"/>
              <a:t> </a:t>
            </a:r>
            <a:r>
              <a:rPr lang="ru-RU" sz="1800" dirty="0" err="1" smtClean="0"/>
              <a:t>виймають</a:t>
            </a:r>
            <a:r>
              <a:rPr lang="ru-RU" sz="1800" dirty="0" smtClean="0"/>
              <a:t> </a:t>
            </a:r>
            <a:r>
              <a:rPr lang="ru-RU" sz="1800" dirty="0" err="1" smtClean="0"/>
              <a:t>клин-розширювач</a:t>
            </a:r>
            <a:r>
              <a:rPr lang="ru-RU" sz="1800" dirty="0" smtClean="0"/>
              <a:t> </a:t>
            </a:r>
            <a:r>
              <a:rPr lang="ru-RU" sz="1800" dirty="0" err="1" smtClean="0"/>
              <a:t>і</a:t>
            </a:r>
            <a:r>
              <a:rPr lang="ru-RU" sz="1800" dirty="0" smtClean="0"/>
              <a:t> черешки </a:t>
            </a:r>
            <a:r>
              <a:rPr lang="ru-RU" sz="1800" dirty="0" err="1" smtClean="0"/>
              <a:t>затискаються</a:t>
            </a:r>
            <a:r>
              <a:rPr lang="ru-RU" sz="1800" dirty="0" smtClean="0"/>
              <a:t> </a:t>
            </a:r>
            <a:r>
              <a:rPr lang="ru-RU" sz="1800" dirty="0" err="1" smtClean="0"/>
              <a:t>подвоєм</a:t>
            </a:r>
            <a:r>
              <a:rPr lang="ru-RU" sz="1800" dirty="0" smtClean="0"/>
              <a:t>. У </a:t>
            </a:r>
            <a:r>
              <a:rPr lang="ru-RU" sz="1800" dirty="0" err="1" smtClean="0"/>
              <a:t>щілину</a:t>
            </a:r>
            <a:r>
              <a:rPr lang="ru-RU" sz="1800" dirty="0" smtClean="0"/>
              <a:t> </a:t>
            </a:r>
            <a:r>
              <a:rPr lang="ru-RU" sz="1800" dirty="0" err="1" smtClean="0"/>
              <a:t>росщепа</a:t>
            </a:r>
            <a:r>
              <a:rPr lang="ru-RU" sz="1800" dirty="0" smtClean="0"/>
              <a:t> </a:t>
            </a:r>
            <a:r>
              <a:rPr lang="ru-RU" sz="1800" dirty="0" err="1" smtClean="0"/>
              <a:t>від</a:t>
            </a:r>
            <a:r>
              <a:rPr lang="ru-RU" sz="1800" dirty="0" smtClean="0"/>
              <a:t> черешка до черенка </a:t>
            </a:r>
            <a:r>
              <a:rPr lang="ru-RU" sz="1800" dirty="0" err="1" smtClean="0"/>
              <a:t>вставляють</a:t>
            </a:r>
            <a:r>
              <a:rPr lang="ru-RU" sz="1800" dirty="0" smtClean="0"/>
              <a:t> </a:t>
            </a:r>
            <a:r>
              <a:rPr lang="ru-RU" sz="1800" dirty="0" err="1" smtClean="0"/>
              <a:t>обтесанну</a:t>
            </a:r>
            <a:r>
              <a:rPr lang="ru-RU" sz="1800" dirty="0" smtClean="0"/>
              <a:t> клином </a:t>
            </a:r>
            <a:r>
              <a:rPr lang="ru-RU" sz="1800" dirty="0" err="1" smtClean="0"/>
              <a:t>гілку</a:t>
            </a:r>
            <a:r>
              <a:rPr lang="ru-RU" sz="1800" dirty="0" smtClean="0"/>
              <a:t> </a:t>
            </a:r>
            <a:r>
              <a:rPr lang="ru-RU" sz="1800" dirty="0" err="1" smtClean="0"/>
              <a:t>з</a:t>
            </a:r>
            <a:r>
              <a:rPr lang="ru-RU" sz="1800" dirty="0" smtClean="0"/>
              <a:t> таким </a:t>
            </a:r>
            <a:r>
              <a:rPr lang="ru-RU" sz="1800" dirty="0" err="1" smtClean="0"/>
              <a:t>розрахунком</a:t>
            </a:r>
            <a:r>
              <a:rPr lang="ru-RU" sz="1800" dirty="0" smtClean="0"/>
              <a:t>, </a:t>
            </a:r>
            <a:r>
              <a:rPr lang="ru-RU" sz="1800" dirty="0" err="1" smtClean="0"/>
              <a:t>щоб</a:t>
            </a:r>
            <a:r>
              <a:rPr lang="ru-RU" sz="1800" dirty="0" smtClean="0"/>
              <a:t> </a:t>
            </a:r>
            <a:r>
              <a:rPr lang="ru-RU" sz="1800" dirty="0" err="1" smtClean="0"/>
              <a:t>живці</a:t>
            </a:r>
            <a:r>
              <a:rPr lang="ru-RU" sz="1800" dirty="0" smtClean="0"/>
              <a:t> не </a:t>
            </a:r>
            <a:r>
              <a:rPr lang="ru-RU" sz="1800" dirty="0" err="1" smtClean="0"/>
              <a:t>були</a:t>
            </a:r>
            <a:r>
              <a:rPr lang="ru-RU" sz="1800" dirty="0" smtClean="0"/>
              <a:t> нею </a:t>
            </a:r>
            <a:r>
              <a:rPr lang="ru-RU" sz="1800" dirty="0" err="1" smtClean="0"/>
              <a:t>відсунуті</a:t>
            </a:r>
            <a:r>
              <a:rPr lang="ru-RU" sz="1800" dirty="0" smtClean="0"/>
              <a:t>.</a:t>
            </a:r>
            <a:br>
              <a:rPr lang="ru-RU" sz="1800" dirty="0" smtClean="0"/>
            </a:br>
            <a:r>
              <a:rPr lang="ru-RU" sz="1800" dirty="0" err="1" smtClean="0"/>
              <a:t>Торець</a:t>
            </a:r>
            <a:r>
              <a:rPr lang="ru-RU" sz="1800" dirty="0" smtClean="0"/>
              <a:t> пенька, </a:t>
            </a:r>
            <a:r>
              <a:rPr lang="ru-RU" sz="1800" dirty="0" err="1" smtClean="0"/>
              <a:t>місця</a:t>
            </a:r>
            <a:r>
              <a:rPr lang="ru-RU" sz="1800" dirty="0" smtClean="0"/>
              <a:t> </a:t>
            </a:r>
            <a:r>
              <a:rPr lang="ru-RU" sz="1800" dirty="0" err="1" smtClean="0"/>
              <a:t>вставлених</a:t>
            </a:r>
            <a:r>
              <a:rPr lang="ru-RU" sz="1800" dirty="0" smtClean="0"/>
              <a:t> </a:t>
            </a:r>
            <a:r>
              <a:rPr lang="ru-RU" sz="1800" dirty="0" err="1" smtClean="0"/>
              <a:t>живців</a:t>
            </a:r>
            <a:r>
              <a:rPr lang="ru-RU" sz="1800" dirty="0" smtClean="0"/>
              <a:t> </a:t>
            </a:r>
            <a:r>
              <a:rPr lang="ru-RU" sz="1800" dirty="0" err="1" smtClean="0"/>
              <a:t>і</a:t>
            </a:r>
            <a:r>
              <a:rPr lang="ru-RU" sz="1800" dirty="0" smtClean="0"/>
              <a:t> </a:t>
            </a:r>
            <a:r>
              <a:rPr lang="ru-RU" sz="1800" dirty="0" err="1" smtClean="0"/>
              <a:t>їх</a:t>
            </a:r>
            <a:r>
              <a:rPr lang="ru-RU" sz="1800" dirty="0" smtClean="0"/>
              <a:t> </a:t>
            </a:r>
            <a:r>
              <a:rPr lang="ru-RU" sz="1800" dirty="0" err="1" smtClean="0"/>
              <a:t>верхні</a:t>
            </a:r>
            <a:r>
              <a:rPr lang="ru-RU" sz="1800" dirty="0" smtClean="0"/>
              <a:t> </a:t>
            </a:r>
            <a:r>
              <a:rPr lang="ru-RU" sz="1800" dirty="0" err="1" smtClean="0"/>
              <a:t>кінці</a:t>
            </a:r>
            <a:r>
              <a:rPr lang="ru-RU" sz="1800" dirty="0" smtClean="0"/>
              <a:t>, а </a:t>
            </a:r>
            <a:r>
              <a:rPr lang="ru-RU" sz="1800" dirty="0" err="1" smtClean="0"/>
              <a:t>також</a:t>
            </a:r>
            <a:r>
              <a:rPr lang="ru-RU" sz="1800" dirty="0" smtClean="0"/>
              <a:t> </a:t>
            </a:r>
            <a:r>
              <a:rPr lang="ru-RU" sz="1800" dirty="0" err="1" smtClean="0"/>
              <a:t>поверхні</a:t>
            </a:r>
            <a:r>
              <a:rPr lang="ru-RU" sz="1800" dirty="0" smtClean="0"/>
              <a:t> </a:t>
            </a:r>
            <a:r>
              <a:rPr lang="ru-RU" sz="1800" dirty="0" err="1" smtClean="0"/>
              <a:t>зрізаних</a:t>
            </a:r>
            <a:r>
              <a:rPr lang="ru-RU" sz="1800" dirty="0" smtClean="0"/>
              <a:t> </a:t>
            </a:r>
            <a:r>
              <a:rPr lang="ru-RU" sz="1800" dirty="0" err="1" smtClean="0"/>
              <a:t>сучків</a:t>
            </a:r>
            <a:r>
              <a:rPr lang="ru-RU" sz="1800" dirty="0" smtClean="0"/>
              <a:t> </a:t>
            </a:r>
            <a:r>
              <a:rPr lang="ru-RU" sz="1800" dirty="0" err="1" smtClean="0"/>
              <a:t>покривають</a:t>
            </a:r>
            <a:r>
              <a:rPr lang="ru-RU" sz="1800" dirty="0" smtClean="0"/>
              <a:t> </a:t>
            </a:r>
            <a:r>
              <a:rPr lang="ru-RU" sz="1800" dirty="0" err="1" smtClean="0"/>
              <a:t>садовим</a:t>
            </a:r>
            <a:r>
              <a:rPr lang="ru-RU" sz="1800" dirty="0" smtClean="0"/>
              <a:t> варом. Для </a:t>
            </a:r>
            <a:r>
              <a:rPr lang="ru-RU" sz="1800" dirty="0" err="1" smtClean="0"/>
              <a:t>кращого</a:t>
            </a:r>
            <a:r>
              <a:rPr lang="ru-RU" sz="1800" dirty="0" smtClean="0"/>
              <a:t> контакту </a:t>
            </a:r>
            <a:r>
              <a:rPr lang="ru-RU" sz="1800" dirty="0" err="1" smtClean="0"/>
              <a:t>підщепи</a:t>
            </a:r>
            <a:r>
              <a:rPr lang="ru-RU" sz="1800" dirty="0" smtClean="0"/>
              <a:t> </a:t>
            </a:r>
            <a:r>
              <a:rPr lang="ru-RU" sz="1800" dirty="0" err="1" smtClean="0"/>
              <a:t>з</a:t>
            </a:r>
            <a:r>
              <a:rPr lang="ru-RU" sz="1800" dirty="0" smtClean="0"/>
              <a:t> </a:t>
            </a:r>
            <a:r>
              <a:rPr lang="ru-RU" sz="1800" dirty="0" err="1" smtClean="0"/>
              <a:t>привоєм</a:t>
            </a:r>
            <a:r>
              <a:rPr lang="ru-RU" sz="1800" dirty="0" smtClean="0"/>
              <a:t> </a:t>
            </a:r>
            <a:r>
              <a:rPr lang="ru-RU" sz="1800" dirty="0" err="1" smtClean="0"/>
              <a:t>пеньок</a:t>
            </a:r>
            <a:r>
              <a:rPr lang="ru-RU" sz="1800" dirty="0" smtClean="0"/>
              <a:t> </a:t>
            </a:r>
            <a:r>
              <a:rPr lang="ru-RU" sz="1800" dirty="0" err="1" smtClean="0"/>
              <a:t>щільно</a:t>
            </a:r>
            <a:r>
              <a:rPr lang="ru-RU" sz="1800" dirty="0" smtClean="0"/>
              <a:t> </a:t>
            </a:r>
            <a:r>
              <a:rPr lang="ru-RU" sz="1800" dirty="0" err="1" smtClean="0"/>
              <a:t>обв'язують</a:t>
            </a:r>
            <a:r>
              <a:rPr lang="ru-RU" sz="1800" dirty="0" smtClean="0"/>
              <a:t> шпагатом.</a:t>
            </a:r>
            <a:r>
              <a:rPr lang="ru-RU" dirty="0" smtClean="0"/>
              <a:t/>
            </a:r>
            <a:br>
              <a:rPr lang="ru-RU" dirty="0" smtClean="0"/>
            </a:br>
            <a:endParaRPr lang="ru-RU" dirty="0"/>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endParaRPr lang="ru-RU" dirty="0"/>
          </a:p>
        </p:txBody>
      </p:sp>
      <p:pic>
        <p:nvPicPr>
          <p:cNvPr id="4" name="Рисунок 3" descr="b9f30754516fab8d08b74f0fa1e08591.jpg"/>
          <p:cNvPicPr>
            <a:picLocks noChangeAspect="1"/>
          </p:cNvPicPr>
          <p:nvPr/>
        </p:nvPicPr>
        <p:blipFill>
          <a:blip r:embed="rId2"/>
          <a:stretch>
            <a:fillRect/>
          </a:stretch>
        </p:blipFill>
        <p:spPr>
          <a:xfrm>
            <a:off x="285720" y="0"/>
            <a:ext cx="4786346" cy="6643710"/>
          </a:xfrm>
          <a:prstGeom prst="rect">
            <a:avLst/>
          </a:prstGeom>
        </p:spPr>
      </p:pic>
      <p:pic>
        <p:nvPicPr>
          <p:cNvPr id="6" name="Рисунок 5" descr="ae00bd6d7c9e3c975110ca19a43e4f63.jpeg"/>
          <p:cNvPicPr>
            <a:picLocks noChangeAspect="1"/>
          </p:cNvPicPr>
          <p:nvPr/>
        </p:nvPicPr>
        <p:blipFill>
          <a:blip r:embed="rId3"/>
          <a:stretch>
            <a:fillRect/>
          </a:stretch>
        </p:blipFill>
        <p:spPr>
          <a:xfrm>
            <a:off x="5000628" y="0"/>
            <a:ext cx="4143372" cy="6643710"/>
          </a:xfrm>
          <a:prstGeom prst="rect">
            <a:avLst/>
          </a:prstGeom>
          <a:ln>
            <a:noFill/>
          </a:ln>
          <a:effectLst>
            <a:softEdge rad="112500"/>
          </a:effectLst>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endParaRPr lang="ru-RU" dirty="0"/>
          </a:p>
        </p:txBody>
      </p:sp>
      <p:pic>
        <p:nvPicPr>
          <p:cNvPr id="4" name="Рисунок 3" descr="737c04df16f4b02b532a3d7a31f7f3ad.jpg"/>
          <p:cNvPicPr>
            <a:picLocks noChangeAspect="1"/>
          </p:cNvPicPr>
          <p:nvPr/>
        </p:nvPicPr>
        <p:blipFill>
          <a:blip r:embed="rId2"/>
          <a:stretch>
            <a:fillRect/>
          </a:stretch>
        </p:blipFill>
        <p:spPr>
          <a:xfrm>
            <a:off x="285720" y="0"/>
            <a:ext cx="8858280" cy="6858000"/>
          </a:xfrm>
          <a:prstGeom prst="rect">
            <a:avLst/>
          </a:prstGeom>
        </p:spPr>
      </p:pic>
    </p:spTree>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черенком за кору.</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err="1" smtClean="0"/>
              <a:t>Щеплення</a:t>
            </a:r>
            <a:r>
              <a:rPr lang="ru-RU" sz="1800" dirty="0" smtClean="0"/>
              <a:t> черенком за кору </a:t>
            </a:r>
            <a:r>
              <a:rPr lang="ru-RU" sz="1800" dirty="0" err="1" smtClean="0"/>
              <a:t>роблять</a:t>
            </a:r>
            <a:r>
              <a:rPr lang="ru-RU" sz="1800" dirty="0" smtClean="0"/>
              <a:t> </a:t>
            </a:r>
            <a:r>
              <a:rPr lang="ru-RU" sz="1800" dirty="0" err="1" smtClean="0"/>
              <a:t>тоді</a:t>
            </a:r>
            <a:r>
              <a:rPr lang="ru-RU" sz="1800" dirty="0" smtClean="0"/>
              <a:t>, коли </a:t>
            </a:r>
            <a:r>
              <a:rPr lang="ru-RU" sz="1800" dirty="0" err="1" smtClean="0"/>
              <a:t>починається</a:t>
            </a:r>
            <a:r>
              <a:rPr lang="ru-RU" sz="1800" dirty="0" smtClean="0"/>
              <a:t> </a:t>
            </a:r>
            <a:r>
              <a:rPr lang="ru-RU" sz="1800" dirty="0" err="1" smtClean="0"/>
              <a:t>активне</a:t>
            </a:r>
            <a:r>
              <a:rPr lang="ru-RU" sz="1800" dirty="0" smtClean="0"/>
              <a:t> </a:t>
            </a:r>
            <a:r>
              <a:rPr lang="ru-RU" sz="1800" dirty="0" err="1" smtClean="0"/>
              <a:t>сокорух</a:t>
            </a:r>
            <a:r>
              <a:rPr lang="ru-RU" sz="1800" dirty="0" smtClean="0"/>
              <a:t> </a:t>
            </a:r>
            <a:r>
              <a:rPr lang="ru-RU" sz="1800" dirty="0" err="1" smtClean="0"/>
              <a:t>і</a:t>
            </a:r>
            <a:r>
              <a:rPr lang="ru-RU" sz="1800" dirty="0" smtClean="0"/>
              <a:t> добре </a:t>
            </a:r>
            <a:r>
              <a:rPr lang="ru-RU" sz="1800" dirty="0" err="1" smtClean="0"/>
              <a:t>відділяється</a:t>
            </a:r>
            <a:r>
              <a:rPr lang="ru-RU" sz="1800" dirty="0" smtClean="0"/>
              <a:t> кора. </a:t>
            </a:r>
            <a:r>
              <a:rPr lang="ru-RU" sz="1800" dirty="0" err="1" smtClean="0"/>
              <a:t>Цю</a:t>
            </a:r>
            <a:r>
              <a:rPr lang="ru-RU" sz="1800" dirty="0" smtClean="0"/>
              <a:t> роботу </a:t>
            </a:r>
            <a:r>
              <a:rPr lang="ru-RU" sz="1800" dirty="0" err="1" smtClean="0"/>
              <a:t>продовжують</a:t>
            </a:r>
            <a:r>
              <a:rPr lang="ru-RU" sz="1800" dirty="0" smtClean="0"/>
              <a:t> </a:t>
            </a:r>
            <a:r>
              <a:rPr lang="ru-RU" sz="1800" dirty="0" err="1" smtClean="0"/>
              <a:t>протягом</a:t>
            </a:r>
            <a:r>
              <a:rPr lang="ru-RU" sz="1800" dirty="0" smtClean="0"/>
              <a:t> 25-40 </a:t>
            </a:r>
            <a:r>
              <a:rPr lang="ru-RU" sz="1800" dirty="0" err="1" smtClean="0"/>
              <a:t>днів</a:t>
            </a:r>
            <a:r>
              <a:rPr lang="ru-RU" sz="1800" dirty="0" smtClean="0"/>
              <a:t>. </a:t>
            </a:r>
            <a:r>
              <a:rPr lang="ru-RU" sz="1800" dirty="0" err="1" smtClean="0"/>
              <a:t>Що</a:t>
            </a:r>
            <a:r>
              <a:rPr lang="ru-RU" sz="1800" dirty="0" smtClean="0"/>
              <a:t> </a:t>
            </a:r>
            <a:r>
              <a:rPr lang="ru-RU" sz="1800" dirty="0" err="1" smtClean="0"/>
              <a:t>замінюється</a:t>
            </a:r>
            <a:r>
              <a:rPr lang="ru-RU" sz="1800" dirty="0" smtClean="0"/>
              <a:t> </a:t>
            </a:r>
            <a:r>
              <a:rPr lang="ru-RU" sz="1800" dirty="0" err="1" smtClean="0"/>
              <a:t>частина</a:t>
            </a:r>
            <a:r>
              <a:rPr lang="ru-RU" sz="1800" dirty="0" smtClean="0"/>
              <a:t> </a:t>
            </a:r>
            <a:r>
              <a:rPr lang="ru-RU" sz="1800" dirty="0" err="1" smtClean="0"/>
              <a:t>гілки</a:t>
            </a:r>
            <a:r>
              <a:rPr lang="ru-RU" sz="1800" dirty="0" smtClean="0"/>
              <a:t> </a:t>
            </a:r>
            <a:r>
              <a:rPr lang="ru-RU" sz="1800" dirty="0" err="1" smtClean="0"/>
              <a:t>спилюють</a:t>
            </a:r>
            <a:r>
              <a:rPr lang="ru-RU" sz="1800" dirty="0" smtClean="0"/>
              <a:t> на </a:t>
            </a:r>
            <a:r>
              <a:rPr lang="ru-RU" sz="1800" dirty="0" err="1" smtClean="0"/>
              <a:t>відстані</a:t>
            </a:r>
            <a:r>
              <a:rPr lang="ru-RU" sz="1800" dirty="0" smtClean="0"/>
              <a:t> 20-25 см </a:t>
            </a:r>
            <a:r>
              <a:rPr lang="ru-RU" sz="1800" dirty="0" err="1" smtClean="0"/>
              <a:t>від</a:t>
            </a:r>
            <a:r>
              <a:rPr lang="ru-RU" sz="1800" dirty="0" smtClean="0"/>
              <a:t> </a:t>
            </a:r>
            <a:r>
              <a:rPr lang="ru-RU" sz="1800" dirty="0" err="1" smtClean="0"/>
              <a:t>стовбура</a:t>
            </a:r>
            <a:r>
              <a:rPr lang="ru-RU" sz="1800" dirty="0" smtClean="0"/>
              <a:t>, </a:t>
            </a:r>
            <a:r>
              <a:rPr lang="ru-RU" sz="1800" dirty="0" err="1" smtClean="0"/>
              <a:t>пеньок</a:t>
            </a:r>
            <a:r>
              <a:rPr lang="ru-RU" sz="1800" dirty="0" smtClean="0"/>
              <a:t> </a:t>
            </a:r>
            <a:r>
              <a:rPr lang="ru-RU" sz="1800" dirty="0" err="1" smtClean="0"/>
              <a:t>зачищають</a:t>
            </a:r>
            <a:r>
              <a:rPr lang="ru-RU" sz="1800" dirty="0" smtClean="0"/>
              <a:t> </a:t>
            </a:r>
            <a:r>
              <a:rPr lang="ru-RU" sz="1800" dirty="0" err="1" smtClean="0"/>
              <a:t>гострим</a:t>
            </a:r>
            <a:r>
              <a:rPr lang="ru-RU" sz="1800" dirty="0" smtClean="0"/>
              <a:t> </a:t>
            </a:r>
            <a:r>
              <a:rPr lang="ru-RU" sz="1800" dirty="0" err="1" smtClean="0"/>
              <a:t>ножем</a:t>
            </a:r>
            <a:r>
              <a:rPr lang="ru-RU" sz="1800" dirty="0" smtClean="0"/>
              <a:t>.</a:t>
            </a:r>
            <a:br>
              <a:rPr lang="ru-RU" sz="1800" dirty="0" smtClean="0"/>
            </a:br>
            <a:r>
              <a:rPr lang="ru-RU" sz="1800" dirty="0" err="1" smtClean="0"/>
              <a:t>Визначають</a:t>
            </a:r>
            <a:r>
              <a:rPr lang="ru-RU" sz="1800" dirty="0" smtClean="0"/>
              <a:t> </a:t>
            </a:r>
            <a:r>
              <a:rPr lang="ru-RU" sz="1800" dirty="0" err="1" smtClean="0"/>
              <a:t>місце</a:t>
            </a:r>
            <a:r>
              <a:rPr lang="ru-RU" sz="1800" dirty="0" smtClean="0"/>
              <a:t> </a:t>
            </a:r>
            <a:r>
              <a:rPr lang="ru-RU" sz="1800" dirty="0" err="1" smtClean="0"/>
              <a:t>щеплення</a:t>
            </a:r>
            <a:r>
              <a:rPr lang="ru-RU" sz="1800" dirty="0" smtClean="0"/>
              <a:t> </a:t>
            </a:r>
            <a:r>
              <a:rPr lang="ru-RU" sz="1800" dirty="0" err="1" smtClean="0"/>
              <a:t>і</a:t>
            </a:r>
            <a:r>
              <a:rPr lang="ru-RU" sz="1800" dirty="0" smtClean="0"/>
              <a:t> на пеньку. Для </a:t>
            </a:r>
            <a:r>
              <a:rPr lang="ru-RU" sz="1800" dirty="0" err="1" smtClean="0"/>
              <a:t>цього</a:t>
            </a:r>
            <a:r>
              <a:rPr lang="ru-RU" sz="1800" dirty="0" smtClean="0"/>
              <a:t> </a:t>
            </a:r>
            <a:r>
              <a:rPr lang="ru-RU" sz="1800" dirty="0" err="1" smtClean="0"/>
              <a:t>від</a:t>
            </a:r>
            <a:r>
              <a:rPr lang="ru-RU" sz="1800" dirty="0" smtClean="0"/>
              <a:t> </a:t>
            </a:r>
            <a:r>
              <a:rPr lang="ru-RU" sz="1800" dirty="0" err="1" smtClean="0"/>
              <a:t>зрізання</a:t>
            </a:r>
            <a:r>
              <a:rPr lang="ru-RU" sz="1800" dirty="0" smtClean="0"/>
              <a:t> вниз на 3-3, 5 см </a:t>
            </a:r>
            <a:r>
              <a:rPr lang="ru-RU" sz="1800" dirty="0" err="1" smtClean="0"/>
              <a:t>щепленном</a:t>
            </a:r>
            <a:r>
              <a:rPr lang="ru-RU" sz="1800" dirty="0" smtClean="0"/>
              <a:t> </a:t>
            </a:r>
            <a:r>
              <a:rPr lang="ru-RU" sz="1800" dirty="0" err="1" smtClean="0"/>
              <a:t>розрізають</a:t>
            </a:r>
            <a:r>
              <a:rPr lang="ru-RU" sz="1800" dirty="0" smtClean="0"/>
              <a:t> </a:t>
            </a:r>
            <a:r>
              <a:rPr lang="ru-RU" sz="1800" dirty="0" err="1" smtClean="0"/>
              <a:t>ножем</a:t>
            </a:r>
            <a:r>
              <a:rPr lang="ru-RU" sz="1800" dirty="0" smtClean="0"/>
              <a:t> кору до </a:t>
            </a:r>
            <a:r>
              <a:rPr lang="ru-RU" sz="1800" dirty="0" err="1" smtClean="0"/>
              <a:t>деревини</a:t>
            </a:r>
            <a:r>
              <a:rPr lang="ru-RU" sz="1800" dirty="0" smtClean="0"/>
              <a:t> </a:t>
            </a:r>
            <a:r>
              <a:rPr lang="ru-RU" sz="1800" dirty="0" err="1" smtClean="0"/>
              <a:t>і</a:t>
            </a:r>
            <a:r>
              <a:rPr lang="ru-RU" sz="1800" dirty="0" smtClean="0"/>
              <a:t> </a:t>
            </a:r>
            <a:r>
              <a:rPr lang="ru-RU" sz="1800" dirty="0" err="1" smtClean="0"/>
              <a:t>кісточкою</a:t>
            </a:r>
            <a:r>
              <a:rPr lang="ru-RU" sz="1800" dirty="0" smtClean="0"/>
              <a:t> обушка ножа </a:t>
            </a:r>
            <a:r>
              <a:rPr lang="ru-RU" sz="1800" dirty="0" err="1" smtClean="0"/>
              <a:t>відвертають</a:t>
            </a:r>
            <a:r>
              <a:rPr lang="ru-RU" sz="1800" dirty="0" smtClean="0"/>
              <a:t> </a:t>
            </a:r>
            <a:r>
              <a:rPr lang="ru-RU" sz="1800" dirty="0" err="1" smtClean="0"/>
              <a:t>її</a:t>
            </a:r>
            <a:r>
              <a:rPr lang="ru-RU" sz="1800" dirty="0" smtClean="0"/>
              <a:t> </a:t>
            </a:r>
            <a:r>
              <a:rPr lang="ru-RU" sz="1800" dirty="0" err="1" smtClean="0"/>
              <a:t>з</a:t>
            </a:r>
            <a:r>
              <a:rPr lang="ru-RU" sz="1800" dirty="0" smtClean="0"/>
              <a:t> </a:t>
            </a:r>
            <a:r>
              <a:rPr lang="ru-RU" sz="1800" dirty="0" err="1" smtClean="0"/>
              <a:t>двох</a:t>
            </a:r>
            <a:r>
              <a:rPr lang="ru-RU" sz="1800" dirty="0" smtClean="0"/>
              <a:t> </a:t>
            </a:r>
            <a:r>
              <a:rPr lang="ru-RU" sz="1800" dirty="0" err="1" smtClean="0"/>
              <a:t>сторін</a:t>
            </a:r>
            <a:r>
              <a:rPr lang="ru-RU" sz="1800" dirty="0" smtClean="0"/>
              <a:t>. </a:t>
            </a:r>
            <a:r>
              <a:rPr lang="ru-RU" sz="1800" dirty="0" err="1" smtClean="0"/>
              <a:t>Потім</a:t>
            </a:r>
            <a:r>
              <a:rPr lang="ru-RU" sz="1800" dirty="0" smtClean="0"/>
              <a:t> </a:t>
            </a:r>
            <a:r>
              <a:rPr lang="ru-RU" sz="1800" dirty="0" err="1" smtClean="0"/>
              <a:t>знизу</a:t>
            </a:r>
            <a:r>
              <a:rPr lang="ru-RU" sz="1800" dirty="0" smtClean="0"/>
              <a:t> черешка </a:t>
            </a:r>
            <a:r>
              <a:rPr lang="ru-RU" sz="1800" dirty="0" err="1" smtClean="0"/>
              <a:t>роблять</a:t>
            </a:r>
            <a:r>
              <a:rPr lang="ru-RU" sz="1800" dirty="0" smtClean="0"/>
              <a:t> </a:t>
            </a:r>
            <a:r>
              <a:rPr lang="ru-RU" sz="1800" dirty="0" err="1" smtClean="0"/>
              <a:t>чистий</a:t>
            </a:r>
            <a:r>
              <a:rPr lang="ru-RU" sz="1800" dirty="0" smtClean="0"/>
              <a:t> І </a:t>
            </a:r>
            <a:r>
              <a:rPr lang="ru-RU" sz="1800" dirty="0" err="1" smtClean="0"/>
              <a:t>рівний</a:t>
            </a:r>
            <a:r>
              <a:rPr lang="ru-RU" sz="1800" dirty="0" smtClean="0"/>
              <a:t> </a:t>
            </a:r>
            <a:r>
              <a:rPr lang="ru-RU" sz="1800" dirty="0" err="1" smtClean="0"/>
              <a:t>косий</a:t>
            </a:r>
            <a:r>
              <a:rPr lang="ru-RU" sz="1800" dirty="0" smtClean="0"/>
              <a:t> </a:t>
            </a:r>
            <a:r>
              <a:rPr lang="ru-RU" sz="1800" dirty="0" err="1" smtClean="0"/>
              <a:t>зріз</a:t>
            </a:r>
            <a:r>
              <a:rPr lang="ru-RU" sz="1800" dirty="0" smtClean="0"/>
              <a:t> </a:t>
            </a:r>
            <a:r>
              <a:rPr lang="ru-RU" sz="1800" dirty="0" err="1" smtClean="0"/>
              <a:t>довжиною</a:t>
            </a:r>
            <a:r>
              <a:rPr lang="ru-RU" sz="1800" dirty="0" smtClean="0"/>
              <a:t> 2,5 - 3 см. З </a:t>
            </a:r>
            <a:r>
              <a:rPr lang="ru-RU" sz="1800" dirty="0" err="1" smtClean="0"/>
              <a:t>боків</a:t>
            </a:r>
            <a:r>
              <a:rPr lang="ru-RU" sz="1800" dirty="0" smtClean="0"/>
              <a:t> </a:t>
            </a:r>
            <a:r>
              <a:rPr lang="ru-RU" sz="1800" dirty="0" err="1" smtClean="0"/>
              <a:t>і</a:t>
            </a:r>
            <a:r>
              <a:rPr lang="ru-RU" sz="1800" dirty="0" smtClean="0"/>
              <a:t> </a:t>
            </a:r>
            <a:r>
              <a:rPr lang="ru-RU" sz="1800" dirty="0" err="1" smtClean="0"/>
              <a:t>з</a:t>
            </a:r>
            <a:r>
              <a:rPr lang="ru-RU" sz="1800" dirty="0" smtClean="0"/>
              <a:t> боку, </a:t>
            </a:r>
            <a:r>
              <a:rPr lang="ru-RU" sz="1800" dirty="0" err="1" smtClean="0"/>
              <a:t>протилежного</a:t>
            </a:r>
            <a:r>
              <a:rPr lang="ru-RU" sz="1800" dirty="0" smtClean="0"/>
              <a:t> косому </a:t>
            </a:r>
            <a:r>
              <a:rPr lang="ru-RU" sz="1800" dirty="0" err="1" smtClean="0"/>
              <a:t>зрізу</a:t>
            </a:r>
            <a:r>
              <a:rPr lang="ru-RU" sz="1800" dirty="0" smtClean="0"/>
              <a:t> </a:t>
            </a:r>
            <a:r>
              <a:rPr lang="ru-RU" sz="1800" dirty="0" err="1" smtClean="0"/>
              <a:t>знімають</a:t>
            </a:r>
            <a:r>
              <a:rPr lang="ru-RU" sz="1800" dirty="0" smtClean="0"/>
              <a:t> кору на 1 -1,5 мм. </a:t>
            </a:r>
            <a:r>
              <a:rPr lang="ru-RU" sz="1800" dirty="0" err="1" smtClean="0"/>
              <a:t>Вище</a:t>
            </a:r>
            <a:r>
              <a:rPr lang="ru-RU" sz="1800" dirty="0" smtClean="0"/>
              <a:t> на </a:t>
            </a:r>
            <a:r>
              <a:rPr lang="ru-RU" sz="1800" dirty="0" err="1" smtClean="0"/>
              <a:t>ручці</a:t>
            </a:r>
            <a:r>
              <a:rPr lang="ru-RU" sz="1800" dirty="0" smtClean="0"/>
              <a:t> </a:t>
            </a:r>
            <a:r>
              <a:rPr lang="ru-RU" sz="1800" dirty="0" err="1" smtClean="0"/>
              <a:t>залишають</a:t>
            </a:r>
            <a:r>
              <a:rPr lang="ru-RU" sz="1800" dirty="0" smtClean="0"/>
              <a:t> 2-3 </a:t>
            </a:r>
            <a:r>
              <a:rPr lang="ru-RU" sz="1800" dirty="0" err="1" smtClean="0"/>
              <a:t>вічка</a:t>
            </a:r>
            <a:r>
              <a:rPr lang="ru-RU" sz="1800" dirty="0" smtClean="0"/>
              <a:t> </a:t>
            </a:r>
            <a:r>
              <a:rPr lang="ru-RU" sz="1800" dirty="0" err="1" smtClean="0"/>
              <a:t>і</a:t>
            </a:r>
            <a:r>
              <a:rPr lang="ru-RU" sz="1800" dirty="0" smtClean="0"/>
              <a:t> </a:t>
            </a:r>
            <a:r>
              <a:rPr lang="ru-RU" sz="1800" dirty="0" err="1" smtClean="0"/>
              <a:t>роблять</a:t>
            </a:r>
            <a:r>
              <a:rPr lang="ru-RU" sz="1800" dirty="0" smtClean="0"/>
              <a:t> </a:t>
            </a:r>
            <a:r>
              <a:rPr lang="ru-RU" sz="1800" dirty="0" err="1" smtClean="0"/>
              <a:t>косий</a:t>
            </a:r>
            <a:r>
              <a:rPr lang="ru-RU" sz="1800" dirty="0" smtClean="0"/>
              <a:t> </a:t>
            </a:r>
            <a:r>
              <a:rPr lang="ru-RU" sz="1800" dirty="0" err="1" smtClean="0"/>
              <a:t>зріз</a:t>
            </a:r>
            <a:r>
              <a:rPr lang="ru-RU" sz="1800" dirty="0" smtClean="0"/>
              <a:t> над </a:t>
            </a:r>
            <a:r>
              <a:rPr lang="ru-RU" sz="1800" dirty="0" err="1" smtClean="0"/>
              <a:t>верхньою</a:t>
            </a:r>
            <a:r>
              <a:rPr lang="ru-RU" sz="1800" dirty="0" smtClean="0"/>
              <a:t> </a:t>
            </a:r>
            <a:r>
              <a:rPr lang="ru-RU" sz="1800" dirty="0" err="1" smtClean="0"/>
              <a:t>брунькою</a:t>
            </a:r>
            <a:r>
              <a:rPr lang="ru-RU" sz="1800" dirty="0" smtClean="0"/>
              <a:t>. </a:t>
            </a:r>
            <a:r>
              <a:rPr lang="ru-RU" sz="1800" dirty="0" err="1" smtClean="0"/>
              <a:t>Підготовлений</a:t>
            </a:r>
            <a:r>
              <a:rPr lang="ru-RU" sz="1800" dirty="0" smtClean="0"/>
              <a:t> до </a:t>
            </a:r>
            <a:r>
              <a:rPr lang="ru-RU" sz="1800" dirty="0" err="1" smtClean="0"/>
              <a:t>щеплення</a:t>
            </a:r>
            <a:r>
              <a:rPr lang="ru-RU" sz="1800" dirty="0" smtClean="0"/>
              <a:t> черешок на всю </a:t>
            </a:r>
            <a:r>
              <a:rPr lang="ru-RU" sz="1800" dirty="0" err="1" smtClean="0"/>
              <a:t>довжину</a:t>
            </a:r>
            <a:r>
              <a:rPr lang="ru-RU" sz="1800" dirty="0" smtClean="0"/>
              <a:t> косого </a:t>
            </a:r>
            <a:r>
              <a:rPr lang="ru-RU" sz="1800" dirty="0" err="1" smtClean="0"/>
              <a:t>зрізу</a:t>
            </a:r>
            <a:r>
              <a:rPr lang="ru-RU" sz="1800" dirty="0" smtClean="0"/>
              <a:t> </a:t>
            </a:r>
            <a:r>
              <a:rPr lang="ru-RU" sz="1800" dirty="0" err="1" smtClean="0"/>
              <a:t>вставляють</a:t>
            </a:r>
            <a:r>
              <a:rPr lang="ru-RU" sz="1800" dirty="0" smtClean="0"/>
              <a:t> за кору </a:t>
            </a:r>
            <a:r>
              <a:rPr lang="ru-RU" sz="1800" dirty="0" err="1" smtClean="0"/>
              <a:t>щепленої</a:t>
            </a:r>
            <a:r>
              <a:rPr lang="ru-RU" sz="1800" dirty="0" smtClean="0"/>
              <a:t> </a:t>
            </a:r>
            <a:r>
              <a:rPr lang="ru-RU" sz="1800" dirty="0" err="1" smtClean="0"/>
              <a:t>гілки</a:t>
            </a:r>
            <a:r>
              <a:rPr lang="ru-RU" sz="1800" dirty="0" smtClean="0"/>
              <a:t>.</a:t>
            </a:r>
            <a:br>
              <a:rPr lang="ru-RU" sz="1800" dirty="0" smtClean="0"/>
            </a:br>
            <a:r>
              <a:rPr lang="ru-RU" sz="1800" dirty="0" err="1" smtClean="0"/>
              <a:t>Місце</a:t>
            </a:r>
            <a:r>
              <a:rPr lang="ru-RU" sz="1800" dirty="0" smtClean="0"/>
              <a:t> </a:t>
            </a:r>
            <a:r>
              <a:rPr lang="ru-RU" sz="1800" dirty="0" err="1" smtClean="0"/>
              <a:t>щеплення</a:t>
            </a:r>
            <a:r>
              <a:rPr lang="ru-RU" sz="1800" dirty="0" smtClean="0"/>
              <a:t> </a:t>
            </a:r>
            <a:r>
              <a:rPr lang="ru-RU" sz="1800" dirty="0" err="1" smtClean="0"/>
              <a:t>обтягають</a:t>
            </a:r>
            <a:r>
              <a:rPr lang="ru-RU" sz="1800" dirty="0" smtClean="0"/>
              <a:t> </a:t>
            </a:r>
            <a:r>
              <a:rPr lang="ru-RU" sz="1800" dirty="0" err="1" smtClean="0"/>
              <a:t>плівкою</a:t>
            </a:r>
            <a:r>
              <a:rPr lang="ru-RU" sz="1800" dirty="0" smtClean="0"/>
              <a:t>. Для </a:t>
            </a:r>
            <a:r>
              <a:rPr lang="ru-RU" sz="1800" dirty="0" err="1" smtClean="0"/>
              <a:t>міцного</a:t>
            </a:r>
            <a:r>
              <a:rPr lang="ru-RU" sz="1800" dirty="0" smtClean="0"/>
              <a:t> контакту </a:t>
            </a:r>
            <a:r>
              <a:rPr lang="ru-RU" sz="1800" dirty="0" err="1" smtClean="0"/>
              <a:t>щепи</a:t>
            </a:r>
            <a:r>
              <a:rPr lang="ru-RU" sz="1800" dirty="0" smtClean="0"/>
              <a:t> </a:t>
            </a:r>
            <a:r>
              <a:rPr lang="ru-RU" sz="1800" dirty="0" err="1" smtClean="0"/>
              <a:t>з</a:t>
            </a:r>
            <a:r>
              <a:rPr lang="ru-RU" sz="1800" dirty="0" smtClean="0"/>
              <a:t> </a:t>
            </a:r>
            <a:r>
              <a:rPr lang="ru-RU" sz="1800" dirty="0" err="1" smtClean="0"/>
              <a:t>подвоєм</a:t>
            </a:r>
            <a:r>
              <a:rPr lang="ru-RU" sz="1800" dirty="0" smtClean="0"/>
              <a:t> верх </a:t>
            </a:r>
            <a:r>
              <a:rPr lang="ru-RU" sz="1800" dirty="0" err="1" smtClean="0"/>
              <a:t>плівки</a:t>
            </a:r>
            <a:r>
              <a:rPr lang="ru-RU" sz="1800" dirty="0" smtClean="0"/>
              <a:t> </a:t>
            </a:r>
            <a:r>
              <a:rPr lang="ru-RU" sz="1800" dirty="0" err="1" smtClean="0"/>
              <a:t>щільно</a:t>
            </a:r>
            <a:r>
              <a:rPr lang="ru-RU" sz="1800" dirty="0" smtClean="0"/>
              <a:t> </a:t>
            </a:r>
            <a:r>
              <a:rPr lang="ru-RU" sz="1800" dirty="0" err="1" smtClean="0"/>
              <a:t>обв'язують</a:t>
            </a:r>
            <a:r>
              <a:rPr lang="ru-RU" sz="1800" dirty="0" smtClean="0"/>
              <a:t> </a:t>
            </a:r>
            <a:r>
              <a:rPr lang="ru-RU" sz="1800" dirty="0" err="1" smtClean="0"/>
              <a:t>паперовим</a:t>
            </a:r>
            <a:r>
              <a:rPr lang="ru-RU" sz="1800" dirty="0" smtClean="0"/>
              <a:t> шпагатом. </a:t>
            </a:r>
            <a:r>
              <a:rPr lang="ru-RU" sz="1800" dirty="0" err="1" smtClean="0"/>
              <a:t>Місце</a:t>
            </a:r>
            <a:r>
              <a:rPr lang="ru-RU" sz="1800" dirty="0" smtClean="0"/>
              <a:t> </a:t>
            </a:r>
            <a:r>
              <a:rPr lang="ru-RU" sz="1800" dirty="0" err="1" smtClean="0"/>
              <a:t>зрізання</a:t>
            </a:r>
            <a:r>
              <a:rPr lang="ru-RU" sz="1800" dirty="0" smtClean="0"/>
              <a:t> </a:t>
            </a:r>
            <a:r>
              <a:rPr lang="ru-RU" sz="1800" dirty="0" err="1" smtClean="0"/>
              <a:t>прищепленої</a:t>
            </a:r>
            <a:r>
              <a:rPr lang="ru-RU" sz="1800" dirty="0" smtClean="0"/>
              <a:t> </a:t>
            </a:r>
            <a:r>
              <a:rPr lang="ru-RU" sz="1800" dirty="0" err="1" smtClean="0"/>
              <a:t>гілки</a:t>
            </a:r>
            <a:r>
              <a:rPr lang="ru-RU" sz="1800" dirty="0" smtClean="0"/>
              <a:t> </a:t>
            </a:r>
            <a:r>
              <a:rPr lang="ru-RU" sz="1800" dirty="0" err="1" smtClean="0"/>
              <a:t>і</a:t>
            </a:r>
            <a:r>
              <a:rPr lang="ru-RU" sz="1800" dirty="0" smtClean="0"/>
              <a:t> </a:t>
            </a:r>
            <a:r>
              <a:rPr lang="ru-RU" sz="1800" dirty="0" err="1" smtClean="0"/>
              <a:t>верхній</a:t>
            </a:r>
            <a:r>
              <a:rPr lang="ru-RU" sz="1800" dirty="0" smtClean="0"/>
              <a:t> </a:t>
            </a:r>
            <a:r>
              <a:rPr lang="ru-RU" sz="1800" dirty="0" err="1" smtClean="0"/>
              <a:t>зріз</a:t>
            </a:r>
            <a:r>
              <a:rPr lang="ru-RU" sz="1800" dirty="0" smtClean="0"/>
              <a:t> черешка </a:t>
            </a:r>
            <a:r>
              <a:rPr lang="ru-RU" sz="1800" dirty="0" err="1" smtClean="0"/>
              <a:t>покривають</a:t>
            </a:r>
            <a:r>
              <a:rPr lang="ru-RU" sz="1800" dirty="0" smtClean="0"/>
              <a:t> </a:t>
            </a:r>
            <a:r>
              <a:rPr lang="ru-RU" sz="1800" dirty="0" err="1" smtClean="0"/>
              <a:t>садовим</a:t>
            </a:r>
            <a:r>
              <a:rPr lang="ru-RU" sz="1800" dirty="0" smtClean="0"/>
              <a:t> варом </a:t>
            </a:r>
            <a:r>
              <a:rPr lang="ru-RU" sz="1800" dirty="0" err="1" smtClean="0"/>
              <a:t>або</a:t>
            </a:r>
            <a:r>
              <a:rPr lang="ru-RU" sz="1800" dirty="0" smtClean="0"/>
              <a:t> пластилином.</a:t>
            </a:r>
            <a:br>
              <a:rPr lang="ru-RU" sz="1800" dirty="0" smtClean="0"/>
            </a:br>
            <a:r>
              <a:rPr lang="ru-RU" sz="1800" dirty="0" err="1" smtClean="0"/>
              <a:t>Якщо</a:t>
            </a:r>
            <a:r>
              <a:rPr lang="ru-RU" sz="1800" dirty="0" smtClean="0"/>
              <a:t> </a:t>
            </a:r>
            <a:r>
              <a:rPr lang="ru-RU" sz="1800" dirty="0" err="1" smtClean="0"/>
              <a:t>товщина</a:t>
            </a:r>
            <a:r>
              <a:rPr lang="ru-RU" sz="1800" dirty="0" smtClean="0"/>
              <a:t> </a:t>
            </a:r>
            <a:r>
              <a:rPr lang="ru-RU" sz="1800" dirty="0" err="1" smtClean="0"/>
              <a:t>гілки</a:t>
            </a:r>
            <a:r>
              <a:rPr lang="ru-RU" sz="1800" dirty="0" smtClean="0"/>
              <a:t> 3-4 см, то </a:t>
            </a:r>
            <a:r>
              <a:rPr lang="ru-RU" sz="1800" dirty="0" err="1" smtClean="0"/>
              <a:t>вставляють</a:t>
            </a:r>
            <a:r>
              <a:rPr lang="ru-RU" sz="1800" dirty="0" smtClean="0"/>
              <a:t> один черешок, </a:t>
            </a:r>
            <a:r>
              <a:rPr lang="ru-RU" sz="1800" dirty="0" err="1" smtClean="0"/>
              <a:t>якщо</a:t>
            </a:r>
            <a:r>
              <a:rPr lang="ru-RU" sz="1800" dirty="0" smtClean="0"/>
              <a:t> </a:t>
            </a:r>
            <a:r>
              <a:rPr lang="ru-RU" sz="1800" dirty="0" err="1" smtClean="0"/>
              <a:t>більше</a:t>
            </a:r>
            <a:r>
              <a:rPr lang="ru-RU" sz="1800" dirty="0" smtClean="0"/>
              <a:t> 5 см - 2-3 </a:t>
            </a:r>
            <a:r>
              <a:rPr lang="ru-RU" sz="1800" dirty="0" err="1" smtClean="0"/>
              <a:t>держака</a:t>
            </a:r>
            <a:r>
              <a:rPr lang="ru-RU" sz="1800" dirty="0" smtClean="0"/>
              <a:t>. </a:t>
            </a:r>
            <a:r>
              <a:rPr lang="ru-RU" sz="1800" dirty="0" err="1" smtClean="0"/>
              <a:t>Обв'язку</a:t>
            </a:r>
            <a:r>
              <a:rPr lang="ru-RU" sz="1800" dirty="0" smtClean="0"/>
              <a:t> </a:t>
            </a:r>
            <a:r>
              <a:rPr lang="ru-RU" sz="1800" dirty="0" err="1" smtClean="0"/>
              <a:t>послаблюють</a:t>
            </a:r>
            <a:r>
              <a:rPr lang="ru-RU" sz="1800" dirty="0" smtClean="0"/>
              <a:t>, коли </a:t>
            </a:r>
            <a:r>
              <a:rPr lang="ru-RU" sz="1800" dirty="0" err="1" smtClean="0"/>
              <a:t>починається</a:t>
            </a:r>
            <a:r>
              <a:rPr lang="ru-RU" sz="1800" dirty="0" smtClean="0"/>
              <a:t> </a:t>
            </a:r>
            <a:r>
              <a:rPr lang="ru-RU" sz="1800" dirty="0" err="1" smtClean="0"/>
              <a:t>зростання</a:t>
            </a:r>
            <a:r>
              <a:rPr lang="ru-RU" sz="1800" dirty="0" smtClean="0"/>
              <a:t> </a:t>
            </a:r>
            <a:r>
              <a:rPr lang="ru-RU" sz="1800" dirty="0" err="1" smtClean="0"/>
              <a:t>нових</a:t>
            </a:r>
            <a:r>
              <a:rPr lang="ru-RU" sz="1800" dirty="0" smtClean="0"/>
              <a:t> </a:t>
            </a:r>
            <a:r>
              <a:rPr lang="ru-RU" sz="1800" dirty="0" err="1" smtClean="0"/>
              <a:t>пагонів</a:t>
            </a:r>
            <a:r>
              <a:rPr lang="ru-RU" sz="1800" dirty="0" smtClean="0"/>
              <a:t>. </a:t>
            </a:r>
            <a:r>
              <a:rPr lang="ru-RU" sz="1800" dirty="0" err="1" smtClean="0"/>
              <a:t>Найсильніший</a:t>
            </a:r>
            <a:r>
              <a:rPr lang="ru-RU" sz="1800" dirty="0" smtClean="0"/>
              <a:t> добре </a:t>
            </a:r>
            <a:r>
              <a:rPr lang="ru-RU" sz="1800" dirty="0" err="1" smtClean="0"/>
              <a:t>розташований</a:t>
            </a:r>
            <a:r>
              <a:rPr lang="ru-RU" sz="1800" dirty="0" smtClean="0"/>
              <a:t> пагон </a:t>
            </a:r>
            <a:r>
              <a:rPr lang="ru-RU" sz="1800" dirty="0" err="1" smtClean="0"/>
              <a:t>залишають</a:t>
            </a:r>
            <a:r>
              <a:rPr lang="ru-RU" sz="1800" dirty="0" smtClean="0"/>
              <a:t> для </a:t>
            </a:r>
            <a:r>
              <a:rPr lang="ru-RU" sz="1800" dirty="0" err="1" smtClean="0"/>
              <a:t>заміщення</a:t>
            </a:r>
            <a:r>
              <a:rPr lang="ru-RU" sz="1800" dirty="0" smtClean="0"/>
              <a:t> </a:t>
            </a:r>
            <a:r>
              <a:rPr lang="ru-RU" sz="1800" dirty="0" err="1" smtClean="0"/>
              <a:t>колишньої</a:t>
            </a:r>
            <a:r>
              <a:rPr lang="ru-RU" sz="1800" dirty="0" smtClean="0"/>
              <a:t> </a:t>
            </a:r>
            <a:r>
              <a:rPr lang="ru-RU" sz="1800" dirty="0" err="1" smtClean="0"/>
              <a:t>скелетної</a:t>
            </a:r>
            <a:r>
              <a:rPr lang="ru-RU" sz="1800" dirty="0" smtClean="0"/>
              <a:t> </a:t>
            </a:r>
            <a:r>
              <a:rPr lang="ru-RU" sz="1800" dirty="0" err="1" smtClean="0"/>
              <a:t>гілки</a:t>
            </a:r>
            <a:r>
              <a:rPr lang="ru-RU" sz="1800" dirty="0" smtClean="0"/>
              <a:t>, </a:t>
            </a:r>
            <a:r>
              <a:rPr lang="ru-RU" sz="1800" dirty="0" err="1" smtClean="0"/>
              <a:t>решта</a:t>
            </a:r>
            <a:r>
              <a:rPr lang="ru-RU" sz="1800" dirty="0" smtClean="0"/>
              <a:t> </a:t>
            </a:r>
            <a:r>
              <a:rPr lang="ru-RU" sz="1800" dirty="0" err="1" smtClean="0"/>
              <a:t>обмежують</a:t>
            </a:r>
            <a:r>
              <a:rPr lang="ru-RU" sz="1800" dirty="0" smtClean="0"/>
              <a:t> </a:t>
            </a:r>
            <a:r>
              <a:rPr lang="ru-RU" sz="1800" dirty="0" err="1" smtClean="0"/>
              <a:t>зростання</a:t>
            </a:r>
            <a:r>
              <a:rPr lang="ru-RU" sz="1800" dirty="0" smtClean="0"/>
              <a:t>.</a:t>
            </a:r>
            <a:r>
              <a:rPr lang="ru-RU" dirty="0" smtClean="0"/>
              <a:t/>
            </a:r>
            <a:br>
              <a:rPr lang="ru-RU" dirty="0" smtClean="0"/>
            </a:br>
            <a:r>
              <a:rPr lang="ru-RU" b="1" dirty="0" smtClean="0"/>
              <a:t/>
            </a:r>
            <a:br>
              <a:rPr lang="ru-RU" b="1" dirty="0" smtClean="0"/>
            </a:br>
            <a:endParaRPr lang="ru-RU" dirty="0"/>
          </a:p>
        </p:txBody>
      </p:sp>
    </p:spTree>
  </p:cSld>
  <p:clrMapOvr>
    <a:masterClrMapping/>
  </p:clrMapOvr>
  <p:transition>
    <p:wedg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572272"/>
          </a:xfrm>
        </p:spPr>
        <p:txBody>
          <a:bodyPr/>
          <a:lstStyle/>
          <a:p>
            <a:endParaRPr lang="ru-RU" dirty="0"/>
          </a:p>
        </p:txBody>
      </p:sp>
      <p:pic>
        <p:nvPicPr>
          <p:cNvPr id="4" name="Рисунок 3" descr="privivka6.jpg"/>
          <p:cNvPicPr>
            <a:picLocks noChangeAspect="1"/>
          </p:cNvPicPr>
          <p:nvPr/>
        </p:nvPicPr>
        <p:blipFill>
          <a:blip r:embed="rId2"/>
          <a:stretch>
            <a:fillRect/>
          </a:stretch>
        </p:blipFill>
        <p:spPr>
          <a:xfrm>
            <a:off x="428596" y="642918"/>
            <a:ext cx="3857652" cy="59293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Без названия (16).jpg"/>
          <p:cNvPicPr>
            <a:picLocks noChangeAspect="1"/>
          </p:cNvPicPr>
          <p:nvPr/>
        </p:nvPicPr>
        <p:blipFill>
          <a:blip r:embed="rId3"/>
          <a:stretch>
            <a:fillRect/>
          </a:stretch>
        </p:blipFill>
        <p:spPr>
          <a:xfrm>
            <a:off x="4357686" y="642918"/>
            <a:ext cx="4572032" cy="5786478"/>
          </a:xfrm>
          <a:prstGeom prst="rect">
            <a:avLst/>
          </a:prstGeom>
          <a:ln>
            <a:noFill/>
          </a:ln>
          <a:effectLst>
            <a:softEdge rad="112500"/>
          </a:effectLst>
        </p:spPr>
      </p:pic>
    </p:spTree>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endParaRPr lang="ru-RU" dirty="0"/>
          </a:p>
        </p:txBody>
      </p:sp>
      <p:pic>
        <p:nvPicPr>
          <p:cNvPr id="4" name="Рисунок 3" descr="41996.ot2vpo.790.jpg"/>
          <p:cNvPicPr>
            <a:picLocks noChangeAspect="1"/>
          </p:cNvPicPr>
          <p:nvPr/>
        </p:nvPicPr>
        <p:blipFill>
          <a:blip r:embed="rId2"/>
          <a:stretch>
            <a:fillRect/>
          </a:stretch>
        </p:blipFill>
        <p:spPr>
          <a:xfrm>
            <a:off x="428596" y="0"/>
            <a:ext cx="8715404" cy="6858000"/>
          </a:xfrm>
          <a:prstGeom prst="rect">
            <a:avLst/>
          </a:prstGeom>
        </p:spPr>
      </p:pic>
    </p:spTree>
  </p:cSld>
  <p:clrMapOvr>
    <a:masterClrMapping/>
  </p:clrMapOvr>
  <p:transition>
    <p:cut thruBlk="1"/>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вприклад</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b="1" dirty="0" smtClean="0"/>
              <a:t/>
            </a:r>
            <a:br>
              <a:rPr lang="ru-RU" b="1" dirty="0" smtClean="0"/>
            </a:br>
            <a:r>
              <a:rPr lang="ru-RU" sz="1800" dirty="0" err="1" smtClean="0"/>
              <a:t>Щеплення</a:t>
            </a:r>
            <a:r>
              <a:rPr lang="ru-RU" sz="1800" dirty="0" smtClean="0"/>
              <a:t> </a:t>
            </a:r>
            <a:r>
              <a:rPr lang="ru-RU" sz="1800" dirty="0" err="1" smtClean="0"/>
              <a:t>вприклад</a:t>
            </a:r>
            <a:r>
              <a:rPr lang="ru-RU" sz="1800" dirty="0" smtClean="0"/>
              <a:t>. </a:t>
            </a:r>
            <a:r>
              <a:rPr lang="ru-RU" sz="1800" dirty="0" err="1" smtClean="0"/>
              <a:t>Застосовують</a:t>
            </a:r>
            <a:r>
              <a:rPr lang="ru-RU" sz="1800" dirty="0" smtClean="0"/>
              <a:t> </a:t>
            </a:r>
            <a:r>
              <a:rPr lang="ru-RU" sz="1800" dirty="0" err="1" smtClean="0"/>
              <a:t>її</a:t>
            </a:r>
            <a:r>
              <a:rPr lang="ru-RU" sz="1800" dirty="0" smtClean="0"/>
              <a:t>, </a:t>
            </a:r>
            <a:r>
              <a:rPr lang="ru-RU" sz="1800" dirty="0" err="1" smtClean="0"/>
              <a:t>якщо</a:t>
            </a:r>
            <a:r>
              <a:rPr lang="ru-RU" sz="1800" dirty="0" smtClean="0"/>
              <a:t> </a:t>
            </a:r>
            <a:r>
              <a:rPr lang="ru-RU" sz="1800" dirty="0" err="1" smtClean="0"/>
              <a:t>товщина</a:t>
            </a:r>
            <a:r>
              <a:rPr lang="ru-RU" sz="1800" dirty="0" smtClean="0"/>
              <a:t> </a:t>
            </a:r>
            <a:r>
              <a:rPr lang="ru-RU" sz="1800" dirty="0" err="1" smtClean="0"/>
              <a:t>перепрививаемой</a:t>
            </a:r>
            <a:r>
              <a:rPr lang="ru-RU" sz="1800" dirty="0" smtClean="0"/>
              <a:t> </a:t>
            </a:r>
            <a:r>
              <a:rPr lang="ru-RU" sz="1800" dirty="0" err="1" smtClean="0"/>
              <a:t>гілки</a:t>
            </a:r>
            <a:r>
              <a:rPr lang="ru-RU" sz="1800" dirty="0" smtClean="0"/>
              <a:t> </a:t>
            </a:r>
            <a:r>
              <a:rPr lang="ru-RU" sz="1800" dirty="0" err="1" smtClean="0"/>
              <a:t>трохи</a:t>
            </a:r>
            <a:r>
              <a:rPr lang="ru-RU" sz="1800" dirty="0" smtClean="0"/>
              <a:t> </a:t>
            </a:r>
            <a:r>
              <a:rPr lang="ru-RU" sz="1800" dirty="0" err="1" smtClean="0"/>
              <a:t>більше</a:t>
            </a:r>
            <a:r>
              <a:rPr lang="ru-RU" sz="1800" dirty="0" smtClean="0"/>
              <a:t> </a:t>
            </a:r>
            <a:r>
              <a:rPr lang="ru-RU" sz="1800" dirty="0" err="1" smtClean="0"/>
              <a:t>товщини</a:t>
            </a:r>
            <a:r>
              <a:rPr lang="ru-RU" sz="1800" dirty="0" smtClean="0"/>
              <a:t> черенка. Цей </a:t>
            </a:r>
            <a:r>
              <a:rPr lang="ru-RU" sz="1800" dirty="0" err="1" smtClean="0"/>
              <a:t>прийом</a:t>
            </a:r>
            <a:r>
              <a:rPr lang="ru-RU" sz="1800" dirty="0" smtClean="0"/>
              <a:t> </a:t>
            </a:r>
            <a:r>
              <a:rPr lang="ru-RU" sz="1800" dirty="0" err="1" smtClean="0"/>
              <a:t>використовують</a:t>
            </a:r>
            <a:r>
              <a:rPr lang="ru-RU" sz="1800" dirty="0" smtClean="0"/>
              <a:t> при перепрививке персика, деревина </a:t>
            </a:r>
            <a:r>
              <a:rPr lang="ru-RU" sz="1800" dirty="0" err="1" smtClean="0"/>
              <a:t>якого</a:t>
            </a:r>
            <a:r>
              <a:rPr lang="ru-RU" sz="1800" dirty="0" smtClean="0"/>
              <a:t> не </a:t>
            </a:r>
            <a:r>
              <a:rPr lang="ru-RU" sz="1800" dirty="0" err="1" smtClean="0"/>
              <a:t>піддається</a:t>
            </a:r>
            <a:r>
              <a:rPr lang="ru-RU" sz="1800" dirty="0" smtClean="0"/>
              <a:t> </a:t>
            </a:r>
            <a:r>
              <a:rPr lang="ru-RU" sz="1800" dirty="0" err="1" smtClean="0"/>
              <a:t>розщеплення</a:t>
            </a:r>
            <a:r>
              <a:rPr lang="ru-RU" sz="1800" dirty="0" smtClean="0"/>
              <a:t>. </a:t>
            </a:r>
            <a:r>
              <a:rPr lang="ru-RU" sz="1800" dirty="0" err="1" smtClean="0"/>
              <a:t>Щеплення</a:t>
            </a:r>
            <a:r>
              <a:rPr lang="ru-RU" sz="1800" dirty="0" smtClean="0"/>
              <a:t> </a:t>
            </a:r>
            <a:r>
              <a:rPr lang="ru-RU" sz="1800" dirty="0" err="1" smtClean="0"/>
              <a:t>вприклад</a:t>
            </a:r>
            <a:r>
              <a:rPr lang="ru-RU" sz="1800" dirty="0" smtClean="0"/>
              <a:t> </a:t>
            </a:r>
            <a:r>
              <a:rPr lang="ru-RU" sz="1800" dirty="0" err="1" smtClean="0"/>
              <a:t>можна</a:t>
            </a:r>
            <a:r>
              <a:rPr lang="ru-RU" sz="1800" dirty="0" smtClean="0"/>
              <a:t> </a:t>
            </a:r>
            <a:r>
              <a:rPr lang="ru-RU" sz="1800" dirty="0" err="1" smtClean="0"/>
              <a:t>проводити</a:t>
            </a:r>
            <a:r>
              <a:rPr lang="ru-RU" sz="1800" dirty="0" smtClean="0"/>
              <a:t> </a:t>
            </a:r>
            <a:r>
              <a:rPr lang="ru-RU" sz="1800" dirty="0" err="1" smtClean="0"/>
              <a:t>ранньою</a:t>
            </a:r>
            <a:r>
              <a:rPr lang="ru-RU" sz="1800" dirty="0" smtClean="0"/>
              <a:t> весною (до </a:t>
            </a:r>
            <a:r>
              <a:rPr lang="ru-RU" sz="1800" dirty="0" err="1" smtClean="0"/>
              <a:t>і</a:t>
            </a:r>
            <a:r>
              <a:rPr lang="ru-RU" sz="1800" dirty="0" smtClean="0"/>
              <a:t> </a:t>
            </a:r>
            <a:r>
              <a:rPr lang="ru-RU" sz="1800" dirty="0" err="1" smtClean="0"/>
              <a:t>після</a:t>
            </a:r>
            <a:r>
              <a:rPr lang="ru-RU" sz="1800" dirty="0" smtClean="0"/>
              <a:t> </a:t>
            </a:r>
            <a:r>
              <a:rPr lang="ru-RU" sz="1800" dirty="0" err="1" smtClean="0"/>
              <a:t>сокоруху</a:t>
            </a:r>
            <a:r>
              <a:rPr lang="ru-RU" sz="1800" dirty="0" smtClean="0"/>
              <a:t>).</a:t>
            </a:r>
            <a:br>
              <a:rPr lang="ru-RU" sz="1800" dirty="0" smtClean="0"/>
            </a:br>
            <a:endParaRPr lang="ru-RU" dirty="0"/>
          </a:p>
        </p:txBody>
      </p:sp>
      <p:pic>
        <p:nvPicPr>
          <p:cNvPr id="4" name="Рисунок 3" descr="Без названия (17).jpg"/>
          <p:cNvPicPr>
            <a:picLocks noChangeAspect="1"/>
          </p:cNvPicPr>
          <p:nvPr/>
        </p:nvPicPr>
        <p:blipFill>
          <a:blip r:embed="rId2"/>
          <a:stretch>
            <a:fillRect/>
          </a:stretch>
        </p:blipFill>
        <p:spPr>
          <a:xfrm>
            <a:off x="714348" y="1500174"/>
            <a:ext cx="8143932" cy="5214973"/>
          </a:xfrm>
          <a:prstGeom prst="rect">
            <a:avLst/>
          </a:prstGeom>
          <a:ln>
            <a:noFill/>
          </a:ln>
          <a:effectLst>
            <a:softEdge rad="112500"/>
          </a:effectLst>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endParaRPr lang="ru-RU" dirty="0"/>
          </a:p>
        </p:txBody>
      </p:sp>
      <p:pic>
        <p:nvPicPr>
          <p:cNvPr id="5" name="Рисунок 4" descr="maxresdefault (1).jpg"/>
          <p:cNvPicPr>
            <a:picLocks noChangeAspect="1"/>
          </p:cNvPicPr>
          <p:nvPr/>
        </p:nvPicPr>
        <p:blipFill>
          <a:blip r:embed="rId2"/>
          <a:stretch>
            <a:fillRect/>
          </a:stretch>
        </p:blipFill>
        <p:spPr>
          <a:xfrm>
            <a:off x="214282" y="0"/>
            <a:ext cx="8929718" cy="6858000"/>
          </a:xfrm>
          <a:prstGeom prst="rect">
            <a:avLst/>
          </a:prstGeom>
        </p:spPr>
      </p:pic>
    </p:spTree>
  </p:cSld>
  <p:clrMapOvr>
    <a:masterClrMapping/>
  </p:clrMapOvr>
  <p:transition>
    <p:dissolv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858280" cy="6715148"/>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новий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спосіб</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b="1" dirty="0" smtClean="0"/>
              <a:t/>
            </a:r>
            <a:br>
              <a:rPr lang="ru-RU" b="1" dirty="0" smtClean="0"/>
            </a:br>
            <a:r>
              <a:rPr lang="ru-RU" sz="1800" dirty="0" err="1" smtClean="0"/>
              <a:t>Новий</a:t>
            </a:r>
            <a:r>
              <a:rPr lang="ru-RU" sz="1800" dirty="0" smtClean="0"/>
              <a:t> </a:t>
            </a:r>
            <a:r>
              <a:rPr lang="ru-RU" sz="1800" dirty="0" err="1" smtClean="0"/>
              <a:t>спосіб</a:t>
            </a:r>
            <a:r>
              <a:rPr lang="ru-RU" sz="1800" dirty="0" smtClean="0"/>
              <a:t> </a:t>
            </a:r>
            <a:r>
              <a:rPr lang="ru-RU" sz="1800" dirty="0" err="1" smtClean="0"/>
              <a:t>щеплення</a:t>
            </a:r>
            <a:r>
              <a:rPr lang="ru-RU" sz="1800" dirty="0" smtClean="0"/>
              <a:t>, </a:t>
            </a:r>
            <a:r>
              <a:rPr lang="ru-RU" sz="1800" dirty="0" err="1" smtClean="0"/>
              <a:t>поширений</a:t>
            </a:r>
            <a:r>
              <a:rPr lang="ru-RU" sz="1800" dirty="0" smtClean="0"/>
              <a:t> </a:t>
            </a:r>
            <a:r>
              <a:rPr lang="ru-RU" sz="1800" dirty="0" err="1" smtClean="0"/>
              <a:t>серед</a:t>
            </a:r>
            <a:r>
              <a:rPr lang="ru-RU" sz="1800" dirty="0" smtClean="0"/>
              <a:t> </a:t>
            </a:r>
            <a:r>
              <a:rPr lang="ru-RU" sz="1800" dirty="0" err="1" smtClean="0"/>
              <a:t>садівників-любителів</a:t>
            </a:r>
            <a:r>
              <a:rPr lang="ru-RU" sz="1800" dirty="0" smtClean="0"/>
              <a:t>, </a:t>
            </a:r>
            <a:r>
              <a:rPr lang="ru-RU" sz="1800" dirty="0" err="1" smtClean="0"/>
              <a:t>дещо</a:t>
            </a:r>
            <a:r>
              <a:rPr lang="ru-RU" sz="1800" dirty="0" smtClean="0"/>
              <a:t> </a:t>
            </a:r>
            <a:r>
              <a:rPr lang="ru-RU" sz="1800" dirty="0" err="1" smtClean="0"/>
              <a:t>відрізняється</a:t>
            </a:r>
            <a:r>
              <a:rPr lang="ru-RU" sz="1800" dirty="0" smtClean="0"/>
              <a:t> </a:t>
            </a:r>
            <a:r>
              <a:rPr lang="ru-RU" sz="1800" dirty="0" err="1" smtClean="0"/>
              <a:t>від</a:t>
            </a:r>
            <a:r>
              <a:rPr lang="ru-RU" sz="1800" dirty="0" smtClean="0"/>
              <a:t> </a:t>
            </a:r>
            <a:r>
              <a:rPr lang="ru-RU" sz="1800" dirty="0" err="1" smtClean="0"/>
              <a:t>рекомендованої</a:t>
            </a:r>
            <a:r>
              <a:rPr lang="ru-RU" sz="1800" dirty="0" smtClean="0"/>
              <a:t> </a:t>
            </a:r>
            <a:r>
              <a:rPr lang="ru-RU" sz="1800" dirty="0" err="1" smtClean="0"/>
              <a:t>літературою</a:t>
            </a:r>
            <a:r>
              <a:rPr lang="ru-RU" sz="1800" dirty="0" smtClean="0"/>
              <a:t>. На </a:t>
            </a:r>
            <a:r>
              <a:rPr lang="ru-RU" sz="1800" dirty="0" err="1" smtClean="0"/>
              <a:t>подвійній</a:t>
            </a:r>
            <a:r>
              <a:rPr lang="ru-RU" sz="1800" dirty="0" smtClean="0"/>
              <a:t> </a:t>
            </a:r>
            <a:r>
              <a:rPr lang="ru-RU" sz="1800" dirty="0" err="1" smtClean="0"/>
              <a:t>гілці</a:t>
            </a:r>
            <a:r>
              <a:rPr lang="ru-RU" sz="1800" dirty="0" smtClean="0"/>
              <a:t> </a:t>
            </a:r>
            <a:r>
              <a:rPr lang="ru-RU" sz="1800" dirty="0" err="1" smtClean="0"/>
              <a:t>або</a:t>
            </a:r>
            <a:r>
              <a:rPr lang="ru-RU" sz="1800" dirty="0" smtClean="0"/>
              <a:t> </a:t>
            </a:r>
            <a:r>
              <a:rPr lang="ru-RU" sz="1800" dirty="0" err="1" smtClean="0"/>
              <a:t>стовбурі</a:t>
            </a:r>
            <a:r>
              <a:rPr lang="ru-RU" sz="1800" dirty="0" smtClean="0"/>
              <a:t> </a:t>
            </a:r>
            <a:r>
              <a:rPr lang="ru-RU" sz="1800" dirty="0" err="1" smtClean="0"/>
              <a:t>роблять</a:t>
            </a:r>
            <a:r>
              <a:rPr lang="ru-RU" sz="1800" dirty="0" smtClean="0"/>
              <a:t> </a:t>
            </a:r>
            <a:r>
              <a:rPr lang="ru-RU" sz="1800" dirty="0" err="1" smtClean="0"/>
              <a:t>поперечний</a:t>
            </a:r>
            <a:r>
              <a:rPr lang="ru-RU" sz="1800" dirty="0" smtClean="0"/>
              <a:t> </a:t>
            </a:r>
            <a:r>
              <a:rPr lang="ru-RU" sz="1800" dirty="0" err="1" smtClean="0"/>
              <a:t>переріз</a:t>
            </a:r>
            <a:r>
              <a:rPr lang="ru-RU" sz="1800" dirty="0" smtClean="0"/>
              <a:t>, </a:t>
            </a:r>
            <a:r>
              <a:rPr lang="ru-RU" sz="1800" dirty="0" err="1" smtClean="0"/>
              <a:t>який</a:t>
            </a:r>
            <a:r>
              <a:rPr lang="ru-RU" sz="1800" dirty="0" smtClean="0"/>
              <a:t> </a:t>
            </a:r>
            <a:r>
              <a:rPr lang="ru-RU" sz="1800" dirty="0" err="1" smtClean="0"/>
              <a:t>зачищають</a:t>
            </a:r>
            <a:r>
              <a:rPr lang="ru-RU" sz="1800" dirty="0" smtClean="0"/>
              <a:t> </a:t>
            </a:r>
            <a:r>
              <a:rPr lang="ru-RU" sz="1800" dirty="0" err="1" smtClean="0"/>
              <a:t>гострим</a:t>
            </a:r>
            <a:r>
              <a:rPr lang="ru-RU" sz="1800" dirty="0" smtClean="0"/>
              <a:t> </a:t>
            </a:r>
            <a:r>
              <a:rPr lang="ru-RU" sz="1800" dirty="0" err="1" smtClean="0"/>
              <a:t>ножем</a:t>
            </a:r>
            <a:r>
              <a:rPr lang="ru-RU" sz="1800" dirty="0" smtClean="0"/>
              <a:t>. </a:t>
            </a:r>
            <a:r>
              <a:rPr lang="ru-RU" sz="1800" dirty="0" err="1" smtClean="0"/>
              <a:t>Потім</a:t>
            </a:r>
            <a:r>
              <a:rPr lang="ru-RU" sz="1800" dirty="0" smtClean="0"/>
              <a:t> </a:t>
            </a:r>
            <a:r>
              <a:rPr lang="ru-RU" sz="1800" dirty="0" err="1" smtClean="0"/>
              <a:t>підбирають</a:t>
            </a:r>
            <a:r>
              <a:rPr lang="ru-RU" sz="1800" dirty="0" smtClean="0"/>
              <a:t> </a:t>
            </a:r>
            <a:r>
              <a:rPr lang="ru-RU" sz="1800" dirty="0" err="1" smtClean="0"/>
              <a:t>живця</a:t>
            </a:r>
            <a:r>
              <a:rPr lang="ru-RU" sz="1800" dirty="0" smtClean="0"/>
              <a:t>. На </a:t>
            </a:r>
            <a:r>
              <a:rPr lang="ru-RU" sz="1800" dirty="0" err="1" smtClean="0"/>
              <a:t>нижній</a:t>
            </a:r>
            <a:r>
              <a:rPr lang="ru-RU" sz="1800" dirty="0" smtClean="0"/>
              <a:t> </a:t>
            </a:r>
            <a:r>
              <a:rPr lang="ru-RU" sz="1800" dirty="0" err="1" smtClean="0"/>
              <a:t>його</a:t>
            </a:r>
            <a:r>
              <a:rPr lang="ru-RU" sz="1800" dirty="0" smtClean="0"/>
              <a:t> </a:t>
            </a:r>
            <a:r>
              <a:rPr lang="ru-RU" sz="1800" dirty="0" err="1" smtClean="0"/>
              <a:t>частині</a:t>
            </a:r>
            <a:r>
              <a:rPr lang="ru-RU" sz="1800" dirty="0" smtClean="0"/>
              <a:t> </a:t>
            </a:r>
            <a:r>
              <a:rPr lang="ru-RU" sz="1800" dirty="0" err="1" smtClean="0"/>
              <a:t>довжиною</a:t>
            </a:r>
            <a:r>
              <a:rPr lang="ru-RU" sz="1800" dirty="0" smtClean="0"/>
              <a:t> 8-12 см </a:t>
            </a:r>
            <a:r>
              <a:rPr lang="ru-RU" sz="1800" dirty="0" err="1" smtClean="0"/>
              <a:t>засліплюють</a:t>
            </a:r>
            <a:r>
              <a:rPr lang="ru-RU" sz="1800" dirty="0" smtClean="0"/>
              <a:t> </a:t>
            </a:r>
            <a:r>
              <a:rPr lang="ru-RU" sz="1800" dirty="0" err="1" smtClean="0"/>
              <a:t>бруньки</a:t>
            </a:r>
            <a:r>
              <a:rPr lang="ru-RU" sz="1800" dirty="0" smtClean="0"/>
              <a:t>, на </a:t>
            </a:r>
            <a:r>
              <a:rPr lang="ru-RU" sz="1800" dirty="0" err="1" smtClean="0"/>
              <a:t>верхній</a:t>
            </a:r>
            <a:r>
              <a:rPr lang="ru-RU" sz="1800" dirty="0" smtClean="0"/>
              <a:t> </a:t>
            </a:r>
            <a:r>
              <a:rPr lang="ru-RU" sz="1800" dirty="0" err="1" smtClean="0"/>
              <a:t>частині</a:t>
            </a:r>
            <a:r>
              <a:rPr lang="ru-RU" sz="1800" dirty="0" smtClean="0"/>
              <a:t> </a:t>
            </a:r>
            <a:r>
              <a:rPr lang="ru-RU" sz="1800" dirty="0" err="1" smtClean="0"/>
              <a:t>залишають</a:t>
            </a:r>
            <a:r>
              <a:rPr lang="ru-RU" sz="1800" dirty="0" smtClean="0"/>
              <a:t> 5-6 глазков. На подвойной </a:t>
            </a:r>
            <a:r>
              <a:rPr lang="ru-RU" sz="1800" dirty="0" err="1" smtClean="0"/>
              <a:t>гілці</a:t>
            </a:r>
            <a:r>
              <a:rPr lang="ru-RU" sz="1800" dirty="0" smtClean="0"/>
              <a:t> </a:t>
            </a:r>
            <a:r>
              <a:rPr lang="ru-RU" sz="1800" dirty="0" err="1" smtClean="0"/>
              <a:t>або</a:t>
            </a:r>
            <a:r>
              <a:rPr lang="ru-RU" sz="1800" dirty="0" smtClean="0"/>
              <a:t> </a:t>
            </a:r>
            <a:r>
              <a:rPr lang="ru-RU" sz="1800" dirty="0" err="1" smtClean="0"/>
              <a:t>стовбурі</a:t>
            </a:r>
            <a:r>
              <a:rPr lang="ru-RU" sz="1800" dirty="0" smtClean="0"/>
              <a:t> </a:t>
            </a:r>
            <a:r>
              <a:rPr lang="ru-RU" sz="1800" dirty="0" err="1" smtClean="0"/>
              <a:t>гострим</a:t>
            </a:r>
            <a:r>
              <a:rPr lang="ru-RU" sz="1800" dirty="0" smtClean="0"/>
              <a:t> прививочным </a:t>
            </a:r>
            <a:r>
              <a:rPr lang="ru-RU" sz="1800" dirty="0" err="1" smtClean="0"/>
              <a:t>ножем</a:t>
            </a:r>
            <a:r>
              <a:rPr lang="ru-RU" sz="1800" dirty="0" smtClean="0"/>
              <a:t> </a:t>
            </a:r>
            <a:r>
              <a:rPr lang="ru-RU" sz="1800" dirty="0" err="1" smtClean="0"/>
              <a:t>знімають</a:t>
            </a:r>
            <a:r>
              <a:rPr lang="ru-RU" sz="1800" dirty="0" smtClean="0"/>
              <a:t> кору до </a:t>
            </a:r>
            <a:r>
              <a:rPr lang="ru-RU" sz="1800" dirty="0" err="1" smtClean="0"/>
              <a:t>камбію</a:t>
            </a:r>
            <a:r>
              <a:rPr lang="ru-RU" sz="1800" dirty="0" smtClean="0"/>
              <a:t> шириною 6-8 мм </a:t>
            </a:r>
            <a:r>
              <a:rPr lang="ru-RU" sz="1800" dirty="0" err="1" smtClean="0"/>
              <a:t>і</a:t>
            </a:r>
            <a:r>
              <a:rPr lang="ru-RU" sz="1800" dirty="0" smtClean="0"/>
              <a:t> </a:t>
            </a:r>
            <a:r>
              <a:rPr lang="ru-RU" sz="1800" dirty="0" err="1" smtClean="0"/>
              <a:t>довжиною</a:t>
            </a:r>
            <a:r>
              <a:rPr lang="ru-RU" sz="1800" dirty="0" smtClean="0"/>
              <a:t> 8-12 см (до </a:t>
            </a:r>
            <a:r>
              <a:rPr lang="ru-RU" sz="1800" dirty="0" err="1" smtClean="0"/>
              <a:t>місця</a:t>
            </a:r>
            <a:r>
              <a:rPr lang="ru-RU" sz="1800" dirty="0" smtClean="0"/>
              <a:t> </a:t>
            </a:r>
            <a:r>
              <a:rPr lang="ru-RU" sz="1800" dirty="0" err="1" smtClean="0"/>
              <a:t>зрізу</a:t>
            </a:r>
            <a:r>
              <a:rPr lang="ru-RU" sz="1800" dirty="0" smtClean="0"/>
              <a:t>).</a:t>
            </a:r>
            <a:br>
              <a:rPr lang="ru-RU" sz="1800" dirty="0" smtClean="0"/>
            </a:br>
            <a:r>
              <a:rPr lang="ru-RU" sz="1800" dirty="0" err="1" smtClean="0"/>
              <a:t>Потім</a:t>
            </a:r>
            <a:r>
              <a:rPr lang="ru-RU" sz="1800" dirty="0" smtClean="0"/>
              <a:t> на </a:t>
            </a:r>
            <a:r>
              <a:rPr lang="ru-RU" sz="1800" dirty="0" err="1" smtClean="0"/>
              <a:t>підготовленому</a:t>
            </a:r>
            <a:r>
              <a:rPr lang="ru-RU" sz="1800" dirty="0" smtClean="0"/>
              <a:t> черешку </a:t>
            </a:r>
            <a:r>
              <a:rPr lang="ru-RU" sz="1800" dirty="0" err="1" smtClean="0"/>
              <a:t>знімають</a:t>
            </a:r>
            <a:r>
              <a:rPr lang="ru-RU" sz="1800" dirty="0" smtClean="0"/>
              <a:t> кору до </a:t>
            </a:r>
            <a:r>
              <a:rPr lang="ru-RU" sz="1800" dirty="0" err="1" smtClean="0"/>
              <a:t>камбію</a:t>
            </a:r>
            <a:r>
              <a:rPr lang="ru-RU" sz="1800" dirty="0" smtClean="0"/>
              <a:t> шириною 5-7 мм </a:t>
            </a:r>
            <a:r>
              <a:rPr lang="ru-RU" sz="1800" dirty="0" err="1" smtClean="0"/>
              <a:t>і</a:t>
            </a:r>
            <a:r>
              <a:rPr lang="ru-RU" sz="1800" dirty="0" smtClean="0"/>
              <a:t> </a:t>
            </a:r>
            <a:r>
              <a:rPr lang="ru-RU" sz="1800" dirty="0" err="1" smtClean="0"/>
              <a:t>довжиною</a:t>
            </a:r>
            <a:r>
              <a:rPr lang="ru-RU" sz="1800" dirty="0" smtClean="0"/>
              <a:t> 8-12 см, </a:t>
            </a:r>
            <a:r>
              <a:rPr lang="ru-RU" sz="1800" dirty="0" err="1" smtClean="0"/>
              <a:t>прикладають</a:t>
            </a:r>
            <a:r>
              <a:rPr lang="ru-RU" sz="1800" dirty="0" smtClean="0"/>
              <a:t> черенок до подвою, </a:t>
            </a:r>
            <a:r>
              <a:rPr lang="ru-RU" sz="1800" dirty="0" err="1" smtClean="0"/>
              <a:t>обмотують</a:t>
            </a:r>
            <a:r>
              <a:rPr lang="ru-RU" sz="1800" dirty="0" smtClean="0"/>
              <a:t> </a:t>
            </a:r>
            <a:r>
              <a:rPr lang="ru-RU" sz="1800" dirty="0" err="1" smtClean="0"/>
              <a:t>плівкою</a:t>
            </a:r>
            <a:r>
              <a:rPr lang="ru-RU" sz="1800" dirty="0" smtClean="0"/>
              <a:t>, </a:t>
            </a:r>
            <a:r>
              <a:rPr lang="ru-RU" sz="1800" dirty="0" err="1" smtClean="0"/>
              <a:t>забезпечуючи</a:t>
            </a:r>
            <a:r>
              <a:rPr lang="ru-RU" sz="1800" dirty="0" smtClean="0"/>
              <a:t> </a:t>
            </a:r>
            <a:r>
              <a:rPr lang="ru-RU" sz="1800" dirty="0" err="1" smtClean="0"/>
              <a:t>поєднання</a:t>
            </a:r>
            <a:r>
              <a:rPr lang="ru-RU" sz="1800" dirty="0" smtClean="0"/>
              <a:t> камбиальных </a:t>
            </a:r>
            <a:r>
              <a:rPr lang="ru-RU" sz="1800" dirty="0" err="1" smtClean="0"/>
              <a:t>шарів</a:t>
            </a:r>
            <a:r>
              <a:rPr lang="ru-RU" sz="1800" dirty="0" smtClean="0"/>
              <a:t> </a:t>
            </a:r>
            <a:r>
              <a:rPr lang="ru-RU" sz="1800" dirty="0" err="1" smtClean="0"/>
              <a:t>щепи</a:t>
            </a:r>
            <a:r>
              <a:rPr lang="ru-RU" sz="1800" dirty="0" smtClean="0"/>
              <a:t> </a:t>
            </a:r>
            <a:r>
              <a:rPr lang="ru-RU" sz="1800" dirty="0" err="1" smtClean="0"/>
              <a:t>з</a:t>
            </a:r>
            <a:r>
              <a:rPr lang="ru-RU" sz="1800" dirty="0" smtClean="0"/>
              <a:t> подвоем. Поверх </a:t>
            </a:r>
            <a:r>
              <a:rPr lang="ru-RU" sz="1800" dirty="0" err="1" smtClean="0"/>
              <a:t>плівки</a:t>
            </a:r>
            <a:r>
              <a:rPr lang="ru-RU" sz="1800" dirty="0" smtClean="0"/>
              <a:t> </a:t>
            </a:r>
            <a:r>
              <a:rPr lang="ru-RU" sz="1800" dirty="0" err="1" smtClean="0"/>
              <a:t>місце</a:t>
            </a:r>
            <a:r>
              <a:rPr lang="ru-RU" sz="1800" dirty="0" smtClean="0"/>
              <a:t> </a:t>
            </a:r>
            <a:r>
              <a:rPr lang="ru-RU" sz="1800" dirty="0" err="1" smtClean="0"/>
              <a:t>щеплення</a:t>
            </a:r>
            <a:r>
              <a:rPr lang="ru-RU" sz="1800" dirty="0" smtClean="0"/>
              <a:t> </a:t>
            </a:r>
            <a:r>
              <a:rPr lang="ru-RU" sz="1800" dirty="0" err="1" smtClean="0"/>
              <a:t>щільно</a:t>
            </a:r>
            <a:r>
              <a:rPr lang="ru-RU" sz="1800" dirty="0" smtClean="0"/>
              <a:t> </a:t>
            </a:r>
            <a:r>
              <a:rPr lang="ru-RU" sz="1800" dirty="0" err="1" smtClean="0"/>
              <a:t>обв'язують</a:t>
            </a:r>
            <a:r>
              <a:rPr lang="ru-RU" sz="1800" dirty="0" smtClean="0"/>
              <a:t> </a:t>
            </a:r>
            <a:r>
              <a:rPr lang="ru-RU" sz="1800" dirty="0" err="1" smtClean="0"/>
              <a:t>паперовим</a:t>
            </a:r>
            <a:r>
              <a:rPr lang="ru-RU" sz="1800" dirty="0" smtClean="0"/>
              <a:t> шпагатом для </a:t>
            </a:r>
            <a:r>
              <a:rPr lang="ru-RU" sz="1800" dirty="0" err="1" smtClean="0"/>
              <a:t>кращого</a:t>
            </a:r>
            <a:r>
              <a:rPr lang="ru-RU" sz="1800" dirty="0" smtClean="0"/>
              <a:t> контакту </a:t>
            </a:r>
            <a:r>
              <a:rPr lang="ru-RU" sz="1800" dirty="0" err="1" smtClean="0"/>
              <a:t>прищеплюючих</a:t>
            </a:r>
            <a:r>
              <a:rPr lang="ru-RU" sz="1800" dirty="0" smtClean="0"/>
              <a:t> </a:t>
            </a:r>
            <a:r>
              <a:rPr lang="ru-RU" sz="1800" dirty="0" err="1" smtClean="0"/>
              <a:t>компонентів</a:t>
            </a:r>
            <a:r>
              <a:rPr lang="ru-RU" sz="1800" dirty="0" smtClean="0"/>
              <a:t>. </a:t>
            </a:r>
            <a:r>
              <a:rPr lang="ru-RU" sz="1800" dirty="0" err="1" smtClean="0"/>
              <a:t>Оголені</a:t>
            </a:r>
            <a:r>
              <a:rPr lang="ru-RU" sz="1800" dirty="0" smtClean="0"/>
              <a:t> </a:t>
            </a:r>
            <a:r>
              <a:rPr lang="ru-RU" sz="1800" dirty="0" err="1" smtClean="0"/>
              <a:t>місця</a:t>
            </a:r>
            <a:r>
              <a:rPr lang="ru-RU" sz="1800" dirty="0" smtClean="0"/>
              <a:t> </a:t>
            </a:r>
            <a:r>
              <a:rPr lang="ru-RU" sz="1800" dirty="0" err="1" smtClean="0"/>
              <a:t>покривають</a:t>
            </a:r>
            <a:r>
              <a:rPr lang="ru-RU" sz="1800" dirty="0" smtClean="0"/>
              <a:t> </a:t>
            </a:r>
            <a:r>
              <a:rPr lang="ru-RU" sz="1800" dirty="0" err="1" smtClean="0"/>
              <a:t>садовим</a:t>
            </a:r>
            <a:r>
              <a:rPr lang="ru-RU" sz="1800" dirty="0" smtClean="0"/>
              <a:t> варом.</a:t>
            </a:r>
            <a:br>
              <a:rPr lang="ru-RU" sz="1800" dirty="0" smtClean="0"/>
            </a:br>
            <a:r>
              <a:rPr lang="ru-RU" sz="1800" dirty="0" err="1" smtClean="0"/>
              <a:t>Таке</a:t>
            </a:r>
            <a:r>
              <a:rPr lang="ru-RU" sz="1800" dirty="0" smtClean="0"/>
              <a:t> </a:t>
            </a:r>
            <a:r>
              <a:rPr lang="ru-RU" sz="1800" dirty="0" err="1" smtClean="0"/>
              <a:t>щеплення</a:t>
            </a:r>
            <a:r>
              <a:rPr lang="ru-RU" sz="1800" dirty="0" smtClean="0"/>
              <a:t> </a:t>
            </a:r>
            <a:r>
              <a:rPr lang="ru-RU" sz="1800" dirty="0" err="1" smtClean="0"/>
              <a:t>дає</a:t>
            </a:r>
            <a:r>
              <a:rPr lang="ru-RU" sz="1800" dirty="0" smtClean="0"/>
              <a:t> </a:t>
            </a:r>
            <a:r>
              <a:rPr lang="ru-RU" sz="1800" dirty="0" err="1" smtClean="0"/>
              <a:t>хороші</a:t>
            </a:r>
            <a:r>
              <a:rPr lang="ru-RU" sz="1800" dirty="0" smtClean="0"/>
              <a:t> </a:t>
            </a:r>
            <a:r>
              <a:rPr lang="ru-RU" sz="1800" dirty="0" err="1" smtClean="0"/>
              <a:t>результати</a:t>
            </a:r>
            <a:r>
              <a:rPr lang="ru-RU" sz="1800" dirty="0" smtClean="0"/>
              <a:t>, </a:t>
            </a:r>
            <a:r>
              <a:rPr lang="ru-RU" sz="1800" dirty="0" err="1" smtClean="0"/>
              <a:t>бо</a:t>
            </a:r>
            <a:r>
              <a:rPr lang="ru-RU" sz="1800" dirty="0" smtClean="0"/>
              <a:t> </a:t>
            </a:r>
            <a:r>
              <a:rPr lang="ru-RU" sz="1800" dirty="0" err="1" smtClean="0"/>
              <a:t>площа</a:t>
            </a:r>
            <a:r>
              <a:rPr lang="ru-RU" sz="1800" dirty="0" smtClean="0"/>
              <a:t> </a:t>
            </a:r>
            <a:r>
              <a:rPr lang="ru-RU" sz="1800" dirty="0" err="1" smtClean="0"/>
              <a:t>поєднання</a:t>
            </a:r>
            <a:r>
              <a:rPr lang="ru-RU" sz="1800" dirty="0" smtClean="0"/>
              <a:t> камбиальных </a:t>
            </a:r>
            <a:r>
              <a:rPr lang="ru-RU" sz="1800" dirty="0" err="1" smtClean="0"/>
              <a:t>шарів</a:t>
            </a:r>
            <a:r>
              <a:rPr lang="ru-RU" sz="1800" dirty="0" smtClean="0"/>
              <a:t> </a:t>
            </a:r>
            <a:r>
              <a:rPr lang="ru-RU" sz="1800" dirty="0" err="1" smtClean="0"/>
              <a:t>підщепи</a:t>
            </a:r>
            <a:r>
              <a:rPr lang="ru-RU" sz="1800" dirty="0" smtClean="0"/>
              <a:t> </a:t>
            </a:r>
            <a:r>
              <a:rPr lang="ru-RU" sz="1800" dirty="0" err="1" smtClean="0"/>
              <a:t>і</a:t>
            </a:r>
            <a:r>
              <a:rPr lang="ru-RU" sz="1800" dirty="0" smtClean="0"/>
              <a:t> </a:t>
            </a:r>
            <a:r>
              <a:rPr lang="ru-RU" sz="1800" dirty="0" err="1" smtClean="0"/>
              <a:t>щепи</a:t>
            </a:r>
            <a:r>
              <a:rPr lang="ru-RU" sz="1800" dirty="0" smtClean="0"/>
              <a:t> </a:t>
            </a:r>
            <a:r>
              <a:rPr lang="ru-RU" sz="1800" dirty="0" err="1" smtClean="0"/>
              <a:t>значно</a:t>
            </a:r>
            <a:r>
              <a:rPr lang="ru-RU" sz="1800" dirty="0" smtClean="0"/>
              <a:t> </a:t>
            </a:r>
            <a:r>
              <a:rPr lang="ru-RU" sz="1800" dirty="0" err="1" smtClean="0"/>
              <a:t>більше</a:t>
            </a:r>
            <a:r>
              <a:rPr lang="ru-RU" sz="1800" dirty="0" smtClean="0"/>
              <a:t>, </a:t>
            </a:r>
            <a:r>
              <a:rPr lang="ru-RU" sz="1800" dirty="0" err="1" smtClean="0"/>
              <a:t>ніж</a:t>
            </a:r>
            <a:r>
              <a:rPr lang="ru-RU" sz="1800" dirty="0" smtClean="0"/>
              <a:t> при </a:t>
            </a:r>
            <a:r>
              <a:rPr lang="ru-RU" sz="1800" dirty="0" err="1" smtClean="0"/>
              <a:t>інших</a:t>
            </a:r>
            <a:r>
              <a:rPr lang="ru-RU" sz="1800" dirty="0" smtClean="0"/>
              <a:t> способах </a:t>
            </a:r>
            <a:r>
              <a:rPr lang="ru-RU" sz="1800" dirty="0" err="1" smtClean="0"/>
              <a:t>щеплення</a:t>
            </a:r>
            <a:r>
              <a:rPr lang="ru-RU" sz="1800" dirty="0" smtClean="0"/>
              <a:t>.</a:t>
            </a:r>
            <a:br>
              <a:rPr lang="ru-RU" sz="1800" dirty="0" smtClean="0"/>
            </a:br>
            <a:r>
              <a:rPr lang="ru-RU" sz="1800" dirty="0" err="1" smtClean="0"/>
              <a:t>Пагони</a:t>
            </a:r>
            <a:r>
              <a:rPr lang="ru-RU" sz="1800" dirty="0" smtClean="0"/>
              <a:t> </a:t>
            </a:r>
            <a:r>
              <a:rPr lang="ru-RU" sz="1800" dirty="0" err="1" smtClean="0"/>
              <a:t>щепи</a:t>
            </a:r>
            <a:r>
              <a:rPr lang="ru-RU" sz="1800" dirty="0" smtClean="0"/>
              <a:t> не </a:t>
            </a:r>
            <a:r>
              <a:rPr lang="ru-RU" sz="1800" dirty="0" err="1" smtClean="0"/>
              <a:t>потребують</a:t>
            </a:r>
            <a:r>
              <a:rPr lang="ru-RU" sz="1800" dirty="0" smtClean="0"/>
              <a:t> перший час </a:t>
            </a:r>
            <a:r>
              <a:rPr lang="ru-RU" sz="1800" dirty="0" err="1" smtClean="0"/>
              <a:t>укріплення</a:t>
            </a:r>
            <a:r>
              <a:rPr lang="ru-RU" sz="1800" dirty="0" smtClean="0"/>
              <a:t>, а через 1-1, 5 </a:t>
            </a:r>
            <a:r>
              <a:rPr lang="ru-RU" sz="1800" dirty="0" err="1" smtClean="0"/>
              <a:t>місяця</a:t>
            </a:r>
            <a:r>
              <a:rPr lang="ru-RU" sz="1800" dirty="0" smtClean="0"/>
              <a:t> сильно </a:t>
            </a:r>
            <a:r>
              <a:rPr lang="ru-RU" sz="1800" dirty="0" err="1" smtClean="0"/>
              <a:t>зростаючі</a:t>
            </a:r>
            <a:r>
              <a:rPr lang="ru-RU" sz="1800" dirty="0" smtClean="0"/>
              <a:t> </a:t>
            </a:r>
            <a:r>
              <a:rPr lang="ru-RU" sz="1800" dirty="0" err="1" smtClean="0"/>
              <a:t>пагони</a:t>
            </a:r>
            <a:r>
              <a:rPr lang="ru-RU" sz="1800" dirty="0" smtClean="0"/>
              <a:t> </a:t>
            </a:r>
            <a:r>
              <a:rPr lang="ru-RU" sz="1800" dirty="0" err="1" smtClean="0"/>
              <a:t>необхідно</a:t>
            </a:r>
            <a:r>
              <a:rPr lang="ru-RU" sz="1800" dirty="0" smtClean="0"/>
              <a:t> </a:t>
            </a:r>
            <a:r>
              <a:rPr lang="ru-RU" sz="1800" dirty="0" err="1" smtClean="0"/>
              <a:t>підвв’язувати</a:t>
            </a:r>
            <a:r>
              <a:rPr lang="ru-RU" sz="1800" dirty="0" smtClean="0"/>
              <a:t> до опори. </a:t>
            </a:r>
            <a:r>
              <a:rPr lang="ru-RU" sz="1800" dirty="0" err="1" smtClean="0"/>
              <a:t>Подальший</a:t>
            </a:r>
            <a:r>
              <a:rPr lang="ru-RU" sz="1800" dirty="0" smtClean="0"/>
              <a:t> догляд </a:t>
            </a:r>
            <a:r>
              <a:rPr lang="ru-RU" sz="1800" dirty="0" err="1" smtClean="0"/>
              <a:t>такий</a:t>
            </a:r>
            <a:r>
              <a:rPr lang="ru-RU" sz="1800" dirty="0" smtClean="0"/>
              <a:t> же, як за </a:t>
            </a:r>
            <a:r>
              <a:rPr lang="ru-RU" sz="1800" dirty="0" err="1" smtClean="0"/>
              <a:t>іншими</a:t>
            </a:r>
            <a:r>
              <a:rPr lang="ru-RU" sz="1800" dirty="0" smtClean="0"/>
              <a:t> черенковыми </a:t>
            </a:r>
            <a:r>
              <a:rPr lang="ru-RU" sz="1800" dirty="0" err="1" smtClean="0"/>
              <a:t>щепленнями</a:t>
            </a:r>
            <a:r>
              <a:rPr lang="ru-RU" sz="1800" dirty="0" smtClean="0"/>
              <a:t>.</a:t>
            </a:r>
            <a:br>
              <a:rPr lang="ru-RU" sz="1800" dirty="0" smtClean="0"/>
            </a:br>
            <a:r>
              <a:rPr lang="ru-RU" sz="1800" dirty="0" err="1" smtClean="0"/>
              <a:t>Окулірування</a:t>
            </a:r>
            <a:r>
              <a:rPr lang="ru-RU" sz="1800" dirty="0" smtClean="0"/>
              <a:t> </a:t>
            </a:r>
            <a:r>
              <a:rPr lang="ru-RU" sz="1800" dirty="0" err="1" smtClean="0"/>
              <a:t>або</a:t>
            </a:r>
            <a:r>
              <a:rPr lang="ru-RU" sz="1800" dirty="0" smtClean="0"/>
              <a:t> </a:t>
            </a:r>
            <a:r>
              <a:rPr lang="ru-RU" sz="1800" dirty="0" err="1" smtClean="0"/>
              <a:t>щеплення</a:t>
            </a:r>
            <a:r>
              <a:rPr lang="ru-RU" sz="1800" dirty="0" smtClean="0"/>
              <a:t> </a:t>
            </a:r>
            <a:r>
              <a:rPr lang="ru-RU" sz="1800" dirty="0" err="1" smtClean="0"/>
              <a:t>вічком</a:t>
            </a:r>
            <a:r>
              <a:rPr lang="ru-RU" sz="1800" dirty="0" smtClean="0"/>
              <a:t> </a:t>
            </a:r>
            <a:r>
              <a:rPr lang="ru-RU" sz="1800" dirty="0" err="1" smtClean="0"/>
              <a:t>виробляють</a:t>
            </a:r>
            <a:r>
              <a:rPr lang="ru-RU" sz="1800" dirty="0" smtClean="0"/>
              <a:t> </a:t>
            </a:r>
            <a:r>
              <a:rPr lang="ru-RU" sz="1800" dirty="0" err="1" smtClean="0"/>
              <a:t>тоді</a:t>
            </a:r>
            <a:r>
              <a:rPr lang="ru-RU" sz="1800" dirty="0" smtClean="0"/>
              <a:t>, коли кора добре </a:t>
            </a:r>
            <a:r>
              <a:rPr lang="ru-RU" sz="1800" dirty="0" err="1" smtClean="0"/>
              <a:t>відділяється</a:t>
            </a:r>
            <a:r>
              <a:rPr lang="ru-RU" sz="1800" dirty="0" smtClean="0"/>
              <a:t>. </a:t>
            </a:r>
            <a:r>
              <a:rPr lang="ru-RU" sz="1800" dirty="0" err="1" smtClean="0"/>
              <a:t>Живці</a:t>
            </a:r>
            <a:r>
              <a:rPr lang="ru-RU" sz="1800" dirty="0" smtClean="0"/>
              <a:t> для окулировки </a:t>
            </a:r>
            <a:r>
              <a:rPr lang="ru-RU" sz="1800" dirty="0" err="1" smtClean="0"/>
              <a:t>нарізають</a:t>
            </a:r>
            <a:r>
              <a:rPr lang="ru-RU" sz="1800" dirty="0" smtClean="0"/>
              <a:t> </a:t>
            </a:r>
            <a:r>
              <a:rPr lang="ru-RU" sz="1800" dirty="0" err="1" smtClean="0"/>
              <a:t>з</a:t>
            </a:r>
            <a:r>
              <a:rPr lang="ru-RU" sz="1800" dirty="0" smtClean="0"/>
              <a:t> </a:t>
            </a:r>
            <a:r>
              <a:rPr lang="ru-RU" sz="1800" dirty="0" err="1" smtClean="0"/>
              <a:t>однорічного</a:t>
            </a:r>
            <a:r>
              <a:rPr lang="ru-RU" sz="1800" dirty="0" smtClean="0"/>
              <a:t> приросту </a:t>
            </a:r>
            <a:r>
              <a:rPr lang="ru-RU" sz="1800" dirty="0" err="1" smtClean="0"/>
              <a:t>довжиною</a:t>
            </a:r>
            <a:r>
              <a:rPr lang="ru-RU" sz="1800" dirty="0" smtClean="0"/>
              <a:t> 25-30 см в день </a:t>
            </a:r>
            <a:r>
              <a:rPr lang="ru-RU" sz="1800" dirty="0" err="1" smtClean="0"/>
              <a:t>щеплення</a:t>
            </a:r>
            <a:r>
              <a:rPr lang="ru-RU" sz="1800" dirty="0" smtClean="0"/>
              <a:t>. Для окулировки </a:t>
            </a:r>
            <a:r>
              <a:rPr lang="ru-RU" sz="1800" dirty="0" err="1" smtClean="0"/>
              <a:t>найбільш</a:t>
            </a:r>
            <a:r>
              <a:rPr lang="ru-RU" sz="1800" dirty="0" smtClean="0"/>
              <a:t> </a:t>
            </a:r>
            <a:r>
              <a:rPr lang="ru-RU" sz="1800" dirty="0" err="1" smtClean="0"/>
              <a:t>придатні</a:t>
            </a:r>
            <a:r>
              <a:rPr lang="ru-RU" sz="1800" dirty="0" smtClean="0"/>
              <a:t> </a:t>
            </a:r>
            <a:r>
              <a:rPr lang="ru-RU" sz="1800" dirty="0" err="1" smtClean="0"/>
              <a:t>рослини</a:t>
            </a:r>
            <a:r>
              <a:rPr lang="ru-RU" sz="1800" dirty="0" smtClean="0"/>
              <a:t> (</a:t>
            </a:r>
            <a:r>
              <a:rPr lang="ru-RU" sz="1800" dirty="0" err="1" smtClean="0"/>
              <a:t>підщепи</a:t>
            </a:r>
            <a:r>
              <a:rPr lang="ru-RU" sz="1800" dirty="0" smtClean="0"/>
              <a:t>), </a:t>
            </a:r>
            <a:r>
              <a:rPr lang="ru-RU" sz="1800" dirty="0" err="1" smtClean="0"/>
              <a:t>що</a:t>
            </a:r>
            <a:r>
              <a:rPr lang="ru-RU" sz="1800" dirty="0" smtClean="0"/>
              <a:t> </a:t>
            </a:r>
            <a:r>
              <a:rPr lang="ru-RU" sz="1800" dirty="0" err="1" smtClean="0"/>
              <a:t>мають</a:t>
            </a:r>
            <a:r>
              <a:rPr lang="ru-RU" sz="1800" dirty="0" smtClean="0"/>
              <a:t> </a:t>
            </a:r>
            <a:r>
              <a:rPr lang="ru-RU" sz="1800" dirty="0" err="1" smtClean="0"/>
              <a:t>товщину</a:t>
            </a:r>
            <a:r>
              <a:rPr lang="ru-RU" sz="1800" dirty="0" smtClean="0"/>
              <a:t> стволика </a:t>
            </a:r>
            <a:r>
              <a:rPr lang="ru-RU" sz="1800" dirty="0" err="1" smtClean="0"/>
              <a:t>або</a:t>
            </a:r>
            <a:r>
              <a:rPr lang="ru-RU" sz="1800" dirty="0" smtClean="0"/>
              <a:t> </a:t>
            </a:r>
            <a:r>
              <a:rPr lang="ru-RU" sz="1800" dirty="0" err="1" smtClean="0"/>
              <a:t>гілки</a:t>
            </a:r>
            <a:r>
              <a:rPr lang="ru-RU" sz="1800" dirty="0" smtClean="0"/>
              <a:t> у </a:t>
            </a:r>
            <a:r>
              <a:rPr lang="ru-RU" sz="1800" dirty="0" err="1" smtClean="0"/>
              <a:t>місці</a:t>
            </a:r>
            <a:r>
              <a:rPr lang="ru-RU" sz="1800" dirty="0" smtClean="0"/>
              <a:t> </a:t>
            </a:r>
            <a:r>
              <a:rPr lang="ru-RU" sz="1800" dirty="0" err="1" smtClean="0"/>
              <a:t>щеплення</a:t>
            </a:r>
            <a:r>
              <a:rPr lang="ru-RU" sz="1800" dirty="0" smtClean="0"/>
              <a:t> </a:t>
            </a:r>
            <a:r>
              <a:rPr lang="ru-RU" sz="1800" dirty="0" err="1" smtClean="0"/>
              <a:t>від</a:t>
            </a:r>
            <a:r>
              <a:rPr lang="ru-RU" sz="1800" dirty="0" smtClean="0"/>
              <a:t> 0,8 До 1,5-1,7 см. </a:t>
            </a:r>
            <a:r>
              <a:rPr lang="ru-RU" sz="1800" dirty="0" err="1" smtClean="0"/>
              <a:t>Гілки</a:t>
            </a:r>
            <a:r>
              <a:rPr lang="ru-RU" sz="1800" dirty="0" smtClean="0"/>
              <a:t> </a:t>
            </a:r>
            <a:r>
              <a:rPr lang="ru-RU" sz="1800" dirty="0" err="1" smtClean="0"/>
              <a:t>тонше</a:t>
            </a:r>
            <a:r>
              <a:rPr lang="ru-RU" sz="1800" dirty="0" smtClean="0"/>
              <a:t> 0,8 см для окулировки </a:t>
            </a:r>
            <a:r>
              <a:rPr lang="ru-RU" sz="1800" dirty="0" err="1" smtClean="0"/>
              <a:t>непридатні</a:t>
            </a:r>
            <a:r>
              <a:rPr lang="ru-RU" sz="1800" dirty="0" smtClean="0"/>
              <a:t>.</a:t>
            </a:r>
            <a:r>
              <a:rPr lang="ru-RU" dirty="0" smtClean="0"/>
              <a:t/>
            </a:r>
            <a:br>
              <a:rPr lang="ru-RU" dirty="0" smtClean="0"/>
            </a:br>
            <a:endParaRPr lang="ru-RU" dirty="0"/>
          </a:p>
        </p:txBody>
      </p:sp>
    </p:spTree>
  </p:cSld>
  <p:clrMapOvr>
    <a:masterClrMapping/>
  </p:clrMapOvr>
  <p:transition>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858000"/>
          </a:xfrm>
        </p:spPr>
        <p:txBody>
          <a:bodyPr/>
          <a:lstStyle/>
          <a:p>
            <a:endParaRPr lang="ru-RU" dirty="0"/>
          </a:p>
        </p:txBody>
      </p:sp>
      <p:pic>
        <p:nvPicPr>
          <p:cNvPr id="4" name="Рисунок 3" descr="privivka7.jpg"/>
          <p:cNvPicPr>
            <a:picLocks noChangeAspect="1"/>
          </p:cNvPicPr>
          <p:nvPr/>
        </p:nvPicPr>
        <p:blipFill>
          <a:blip r:embed="rId2"/>
          <a:stretch>
            <a:fillRect/>
          </a:stretch>
        </p:blipFill>
        <p:spPr>
          <a:xfrm>
            <a:off x="500034" y="428604"/>
            <a:ext cx="3929090" cy="6072230"/>
          </a:xfrm>
          <a:prstGeom prst="rect">
            <a:avLst/>
          </a:prstGeom>
        </p:spPr>
      </p:pic>
      <p:pic>
        <p:nvPicPr>
          <p:cNvPr id="5" name="Рисунок 4" descr="images (13).jpg"/>
          <p:cNvPicPr>
            <a:picLocks noChangeAspect="1"/>
          </p:cNvPicPr>
          <p:nvPr/>
        </p:nvPicPr>
        <p:blipFill>
          <a:blip r:embed="rId3"/>
          <a:stretch>
            <a:fillRect/>
          </a:stretch>
        </p:blipFill>
        <p:spPr>
          <a:xfrm>
            <a:off x="4500562" y="500042"/>
            <a:ext cx="4286280" cy="5857916"/>
          </a:xfrm>
          <a:prstGeom prst="rect">
            <a:avLst/>
          </a:prstGeom>
        </p:spPr>
      </p:pic>
    </p:spTree>
  </p:cSld>
  <p:clrMapOvr>
    <a:masterClrMapping/>
  </p:clrMapOvr>
  <p:transition>
    <p:dissolv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01122" cy="6643710"/>
          </a:xfrm>
        </p:spPr>
        <p:txBody>
          <a:bodyPr/>
          <a:lstStyle/>
          <a:p>
            <a:r>
              <a:rPr lang="ru-RU" sz="20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Літню</a:t>
            </a:r>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0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окулірування</a:t>
            </a:r>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0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проводять</a:t>
            </a:r>
            <a:r>
              <a:rPr lang="ru-RU" sz="1800" dirty="0" smtClean="0"/>
              <a:t>, коли </a:t>
            </a:r>
            <a:r>
              <a:rPr lang="ru-RU" sz="1800" dirty="0" err="1" smtClean="0"/>
              <a:t>пагони</a:t>
            </a:r>
            <a:r>
              <a:rPr lang="ru-RU" sz="1800" dirty="0" smtClean="0"/>
              <a:t> на деревах, </a:t>
            </a:r>
            <a:r>
              <a:rPr lang="ru-RU" sz="1800" dirty="0" err="1" smtClean="0"/>
              <a:t>з</a:t>
            </a:r>
            <a:r>
              <a:rPr lang="ru-RU" sz="1800" dirty="0" smtClean="0"/>
              <a:t> </a:t>
            </a:r>
            <a:r>
              <a:rPr lang="ru-RU" sz="1800" dirty="0" err="1" smtClean="0"/>
              <a:t>яких</a:t>
            </a:r>
            <a:r>
              <a:rPr lang="ru-RU" sz="1800" dirty="0" smtClean="0"/>
              <a:t> </a:t>
            </a:r>
            <a:r>
              <a:rPr lang="ru-RU" sz="1800" dirty="0" err="1" smtClean="0"/>
              <a:t>беруть</a:t>
            </a:r>
            <a:r>
              <a:rPr lang="ru-RU" sz="1800" dirty="0" smtClean="0"/>
              <a:t> </a:t>
            </a:r>
            <a:r>
              <a:rPr lang="ru-RU" sz="1800" dirty="0" err="1" smtClean="0"/>
              <a:t>живці</a:t>
            </a:r>
            <a:r>
              <a:rPr lang="ru-RU" sz="1800" dirty="0" smtClean="0"/>
              <a:t> для </a:t>
            </a:r>
            <a:r>
              <a:rPr lang="ru-RU" sz="1800" dirty="0" err="1" smtClean="0"/>
              <a:t>щеплення</a:t>
            </a:r>
            <a:r>
              <a:rPr lang="ru-RU" sz="1800" dirty="0" smtClean="0"/>
              <a:t>, </a:t>
            </a:r>
            <a:r>
              <a:rPr lang="ru-RU" sz="1800" dirty="0" err="1" smtClean="0"/>
              <a:t>одеревеніли</a:t>
            </a:r>
            <a:r>
              <a:rPr lang="ru-RU" sz="1800" dirty="0" smtClean="0"/>
              <a:t>, </a:t>
            </a:r>
            <a:r>
              <a:rPr lang="ru-RU" sz="1800" dirty="0" err="1" smtClean="0"/>
              <a:t>нирки</a:t>
            </a:r>
            <a:r>
              <a:rPr lang="ru-RU" sz="1800" dirty="0" smtClean="0"/>
              <a:t> добре </a:t>
            </a:r>
            <a:r>
              <a:rPr lang="ru-RU" sz="1800" dirty="0" err="1" smtClean="0"/>
              <a:t>сформувалися</a:t>
            </a:r>
            <a:r>
              <a:rPr lang="ru-RU" sz="1800" dirty="0" smtClean="0"/>
              <a:t>. </a:t>
            </a:r>
            <a:r>
              <a:rPr lang="ru-RU" sz="1800" dirty="0" err="1" smtClean="0"/>
              <a:t>Щоб</a:t>
            </a:r>
            <a:r>
              <a:rPr lang="ru-RU" sz="1800" dirty="0" smtClean="0"/>
              <a:t> </a:t>
            </a:r>
            <a:r>
              <a:rPr lang="ru-RU" sz="1800" dirty="0" err="1" smtClean="0"/>
              <a:t>зменшити</a:t>
            </a:r>
            <a:r>
              <a:rPr lang="ru-RU" sz="1800" dirty="0" smtClean="0"/>
              <a:t> </a:t>
            </a:r>
            <a:r>
              <a:rPr lang="ru-RU" sz="1800" dirty="0" err="1" smtClean="0"/>
              <a:t>втрати</a:t>
            </a:r>
            <a:r>
              <a:rPr lang="ru-RU" sz="1800" dirty="0" smtClean="0"/>
              <a:t> </a:t>
            </a:r>
            <a:r>
              <a:rPr lang="ru-RU" sz="1800" dirty="0" err="1" smtClean="0"/>
              <a:t>вологи</a:t>
            </a:r>
            <a:r>
              <a:rPr lang="ru-RU" sz="1800" dirty="0" smtClean="0"/>
              <a:t>, </a:t>
            </a:r>
            <a:r>
              <a:rPr lang="ru-RU" sz="1800" dirty="0" err="1" smtClean="0"/>
              <a:t>з</a:t>
            </a:r>
            <a:r>
              <a:rPr lang="ru-RU" sz="1800" dirty="0" smtClean="0"/>
              <a:t> </a:t>
            </a:r>
            <a:r>
              <a:rPr lang="ru-RU" sz="1800" dirty="0" err="1" smtClean="0"/>
              <a:t>живців</a:t>
            </a:r>
            <a:r>
              <a:rPr lang="ru-RU" sz="1800" dirty="0" smtClean="0"/>
              <a:t> </a:t>
            </a:r>
            <a:r>
              <a:rPr lang="ru-RU" sz="1800" dirty="0" err="1" smtClean="0"/>
              <a:t>відразу</a:t>
            </a:r>
            <a:r>
              <a:rPr lang="ru-RU" sz="1800" dirty="0" smtClean="0"/>
              <a:t> ж </a:t>
            </a:r>
            <a:r>
              <a:rPr lang="ru-RU" sz="1800" dirty="0" err="1" smtClean="0"/>
              <a:t>зрізують</a:t>
            </a:r>
            <a:r>
              <a:rPr lang="ru-RU" sz="1800" dirty="0" smtClean="0"/>
              <a:t> </a:t>
            </a:r>
            <a:r>
              <a:rPr lang="ru-RU" sz="1800" dirty="0" err="1" smtClean="0"/>
              <a:t>платівки</a:t>
            </a:r>
            <a:r>
              <a:rPr lang="ru-RU" sz="1800" dirty="0" smtClean="0"/>
              <a:t> </a:t>
            </a:r>
            <a:r>
              <a:rPr lang="ru-RU" sz="1800" dirty="0" err="1" smtClean="0"/>
              <a:t>листя</a:t>
            </a:r>
            <a:r>
              <a:rPr lang="ru-RU" sz="1800" dirty="0" smtClean="0"/>
              <a:t>, </a:t>
            </a:r>
            <a:r>
              <a:rPr lang="ru-RU" sz="1800" dirty="0" err="1" smtClean="0"/>
              <a:t>залишаючи</a:t>
            </a:r>
            <a:r>
              <a:rPr lang="ru-RU" sz="1800" dirty="0" smtClean="0"/>
              <a:t> </a:t>
            </a:r>
            <a:r>
              <a:rPr lang="ru-RU" sz="1800" dirty="0" err="1" smtClean="0"/>
              <a:t>листові</a:t>
            </a:r>
            <a:r>
              <a:rPr lang="ru-RU" sz="1800" dirty="0" smtClean="0"/>
              <a:t> черешки </a:t>
            </a:r>
            <a:r>
              <a:rPr lang="ru-RU" sz="1800" dirty="0" err="1" smtClean="0"/>
              <a:t>завдовжки</a:t>
            </a:r>
            <a:r>
              <a:rPr lang="ru-RU" sz="1800" dirty="0" smtClean="0"/>
              <a:t> 1,5-2 см для </a:t>
            </a:r>
            <a:r>
              <a:rPr lang="ru-RU" sz="1800" dirty="0" err="1" smtClean="0"/>
              <a:t>зручності</a:t>
            </a:r>
            <a:r>
              <a:rPr lang="ru-RU" sz="1800" dirty="0" smtClean="0"/>
              <a:t> в </a:t>
            </a:r>
            <a:r>
              <a:rPr lang="ru-RU" sz="1800" dirty="0" err="1" smtClean="0"/>
              <a:t>роботі</a:t>
            </a:r>
            <a:r>
              <a:rPr lang="ru-RU" sz="1800" dirty="0" smtClean="0"/>
              <a:t>. </a:t>
            </a:r>
            <a:r>
              <a:rPr lang="ru-RU" sz="1800" dirty="0" err="1" smtClean="0"/>
              <a:t>Живці</a:t>
            </a:r>
            <a:r>
              <a:rPr lang="ru-RU" sz="1800" dirty="0" smtClean="0"/>
              <a:t> </a:t>
            </a:r>
            <a:r>
              <a:rPr lang="ru-RU" sz="1800" dirty="0" err="1" smtClean="0"/>
              <a:t>поміщають</a:t>
            </a:r>
            <a:r>
              <a:rPr lang="ru-RU" sz="1800" dirty="0" smtClean="0"/>
              <a:t> у </a:t>
            </a:r>
            <a:r>
              <a:rPr lang="ru-RU" sz="1800" dirty="0" err="1" smtClean="0"/>
              <a:t>відро</a:t>
            </a:r>
            <a:r>
              <a:rPr lang="ru-RU" sz="1800" dirty="0" smtClean="0"/>
              <a:t> </a:t>
            </a:r>
            <a:r>
              <a:rPr lang="ru-RU" sz="1800" dirty="0" err="1" smtClean="0"/>
              <a:t>з</a:t>
            </a:r>
            <a:r>
              <a:rPr lang="ru-RU" sz="1800" dirty="0" smtClean="0"/>
              <a:t> водою (на </a:t>
            </a:r>
            <a:r>
              <a:rPr lang="ru-RU" sz="1800" dirty="0" err="1" smtClean="0"/>
              <a:t>дні</a:t>
            </a:r>
            <a:r>
              <a:rPr lang="ru-RU" sz="1800" dirty="0" smtClean="0"/>
              <a:t>) </a:t>
            </a:r>
            <a:r>
              <a:rPr lang="ru-RU" sz="1800" dirty="0" err="1" smtClean="0"/>
              <a:t>і</a:t>
            </a:r>
            <a:r>
              <a:rPr lang="ru-RU" sz="1800" dirty="0" smtClean="0"/>
              <a:t> </a:t>
            </a:r>
            <a:r>
              <a:rPr lang="ru-RU" sz="1800" dirty="0" err="1" smtClean="0"/>
              <a:t>ставлять</a:t>
            </a:r>
            <a:r>
              <a:rPr lang="ru-RU" sz="1800" dirty="0" smtClean="0"/>
              <a:t> у </a:t>
            </a:r>
            <a:r>
              <a:rPr lang="ru-RU" sz="1800" dirty="0" err="1" smtClean="0"/>
              <a:t>тінь</a:t>
            </a:r>
            <a:r>
              <a:rPr lang="ru-RU" sz="1800" dirty="0" smtClean="0"/>
              <a:t>. Перед </a:t>
            </a:r>
            <a:r>
              <a:rPr lang="ru-RU" sz="1800" dirty="0" err="1" smtClean="0"/>
              <a:t>щепленням</a:t>
            </a:r>
            <a:r>
              <a:rPr lang="ru-RU" sz="1800" dirty="0" smtClean="0"/>
              <a:t> </a:t>
            </a:r>
            <a:r>
              <a:rPr lang="ru-RU" sz="1800" dirty="0" err="1" smtClean="0"/>
              <a:t>з</a:t>
            </a:r>
            <a:r>
              <a:rPr lang="ru-RU" sz="1800" dirty="0" smtClean="0"/>
              <a:t> них </a:t>
            </a:r>
            <a:r>
              <a:rPr lang="ru-RU" sz="1800" dirty="0" err="1" smtClean="0"/>
              <a:t>знімають</a:t>
            </a:r>
            <a:r>
              <a:rPr lang="ru-RU" sz="1800" dirty="0" smtClean="0"/>
              <a:t> пил </a:t>
            </a:r>
            <a:r>
              <a:rPr lang="ru-RU" sz="1800" dirty="0" err="1" smtClean="0"/>
              <a:t>і</a:t>
            </a:r>
            <a:r>
              <a:rPr lang="ru-RU" sz="1800" dirty="0" smtClean="0"/>
              <a:t> </a:t>
            </a:r>
            <a:r>
              <a:rPr lang="ru-RU" sz="1800" dirty="0" err="1" smtClean="0"/>
              <a:t>бруд</a:t>
            </a:r>
            <a:r>
              <a:rPr lang="ru-RU" sz="1800" dirty="0" smtClean="0"/>
              <a:t>. На </a:t>
            </a:r>
            <a:r>
              <a:rPr lang="ru-RU" sz="1800" dirty="0" err="1" smtClean="0"/>
              <a:t>підщепі</a:t>
            </a:r>
            <a:r>
              <a:rPr lang="ru-RU" sz="1800" dirty="0" smtClean="0"/>
              <a:t> </a:t>
            </a:r>
            <a:r>
              <a:rPr lang="ru-RU" sz="1800" dirty="0" err="1" smtClean="0"/>
              <a:t>гострим</a:t>
            </a:r>
            <a:r>
              <a:rPr lang="ru-RU" sz="1800" dirty="0" smtClean="0"/>
              <a:t> </a:t>
            </a:r>
            <a:r>
              <a:rPr lang="ru-RU" sz="1800" dirty="0" err="1" smtClean="0"/>
              <a:t>ножем</a:t>
            </a:r>
            <a:r>
              <a:rPr lang="ru-RU" sz="1800" dirty="0" smtClean="0"/>
              <a:t> </a:t>
            </a:r>
            <a:r>
              <a:rPr lang="ru-RU" sz="1800" dirty="0" err="1" smtClean="0"/>
              <a:t>роблять</a:t>
            </a:r>
            <a:r>
              <a:rPr lang="ru-RU" sz="1800" dirty="0" smtClean="0"/>
              <a:t> </a:t>
            </a:r>
            <a:r>
              <a:rPr lang="ru-RU" sz="1800" dirty="0" err="1" smtClean="0"/>
              <a:t>Т-образний</a:t>
            </a:r>
            <a:r>
              <a:rPr lang="ru-RU" sz="1800" dirty="0" smtClean="0"/>
              <a:t> </a:t>
            </a:r>
            <a:r>
              <a:rPr lang="ru-RU" sz="1800" dirty="0" err="1" smtClean="0"/>
              <a:t>надріз</a:t>
            </a:r>
            <a:r>
              <a:rPr lang="ru-RU" sz="1800" dirty="0" smtClean="0"/>
              <a:t> кори до </a:t>
            </a:r>
            <a:r>
              <a:rPr lang="ru-RU" sz="1800" dirty="0" err="1" smtClean="0"/>
              <a:t>деревини</a:t>
            </a:r>
            <a:r>
              <a:rPr lang="ru-RU" sz="1800" dirty="0" smtClean="0"/>
              <a:t> </a:t>
            </a:r>
            <a:r>
              <a:rPr lang="ru-RU" sz="1800" dirty="0" err="1" smtClean="0"/>
              <a:t>і</a:t>
            </a:r>
            <a:r>
              <a:rPr lang="ru-RU" sz="1800" dirty="0" smtClean="0"/>
              <a:t> </a:t>
            </a:r>
            <a:r>
              <a:rPr lang="ru-RU" sz="1800" dirty="0" err="1" smtClean="0"/>
              <a:t>кісточкою</a:t>
            </a:r>
            <a:r>
              <a:rPr lang="ru-RU" sz="1800" dirty="0" smtClean="0"/>
              <a:t> </a:t>
            </a:r>
            <a:r>
              <a:rPr lang="ru-RU" sz="1800" dirty="0" err="1" smtClean="0"/>
              <a:t>лезом</a:t>
            </a:r>
            <a:r>
              <a:rPr lang="ru-RU" sz="1800" dirty="0" smtClean="0"/>
              <a:t> ножа </a:t>
            </a:r>
            <a:r>
              <a:rPr lang="ru-RU" sz="1800" dirty="0" err="1" smtClean="0"/>
              <a:t>або</a:t>
            </a:r>
            <a:r>
              <a:rPr lang="ru-RU" sz="1800" dirty="0" smtClean="0"/>
              <a:t> </a:t>
            </a:r>
            <a:r>
              <a:rPr lang="ru-RU" sz="1800" dirty="0" err="1" smtClean="0"/>
              <a:t>злегка</a:t>
            </a:r>
            <a:r>
              <a:rPr lang="ru-RU" sz="1800" dirty="0" smtClean="0"/>
              <a:t> </a:t>
            </a:r>
            <a:r>
              <a:rPr lang="ru-RU" sz="1800" dirty="0" err="1" smtClean="0"/>
              <a:t>відокремлюють</a:t>
            </a:r>
            <a:r>
              <a:rPr lang="ru-RU" sz="1800" dirty="0" smtClean="0"/>
              <a:t> </a:t>
            </a:r>
            <a:r>
              <a:rPr lang="ru-RU" sz="1800" dirty="0" err="1" smtClean="0"/>
              <a:t>від</a:t>
            </a:r>
            <a:r>
              <a:rPr lang="ru-RU" sz="1800" dirty="0" smtClean="0"/>
              <a:t> кори </a:t>
            </a:r>
            <a:r>
              <a:rPr lang="ru-RU" sz="1800" dirty="0" err="1" smtClean="0"/>
              <a:t>деревини</a:t>
            </a:r>
            <a:r>
              <a:rPr lang="ru-RU" sz="1800" dirty="0" smtClean="0"/>
              <a:t>.</a:t>
            </a:r>
            <a:br>
              <a:rPr lang="ru-RU" sz="1800" dirty="0" smtClean="0"/>
            </a:br>
            <a:r>
              <a:rPr lang="ru-RU" sz="1800" dirty="0" err="1" smtClean="0"/>
              <a:t>Потім</a:t>
            </a:r>
            <a:r>
              <a:rPr lang="ru-RU" sz="1800" dirty="0" smtClean="0"/>
              <a:t> </a:t>
            </a:r>
            <a:r>
              <a:rPr lang="ru-RU" sz="1800" dirty="0" err="1" smtClean="0"/>
              <a:t>з</a:t>
            </a:r>
            <a:r>
              <a:rPr lang="ru-RU" sz="1800" dirty="0" smtClean="0"/>
              <a:t> черешка </a:t>
            </a:r>
            <a:r>
              <a:rPr lang="ru-RU" sz="1800" dirty="0" err="1" smtClean="0"/>
              <a:t>швидко</a:t>
            </a:r>
            <a:r>
              <a:rPr lang="ru-RU" sz="1800" dirty="0" smtClean="0"/>
              <a:t> </a:t>
            </a:r>
            <a:r>
              <a:rPr lang="ru-RU" sz="1800" dirty="0" err="1" smtClean="0"/>
              <a:t>зрізують</a:t>
            </a:r>
            <a:r>
              <a:rPr lang="ru-RU" sz="1800" dirty="0" smtClean="0"/>
              <a:t> </a:t>
            </a:r>
            <a:r>
              <a:rPr lang="ru-RU" sz="1800" dirty="0" err="1" smtClean="0"/>
              <a:t>щіток</a:t>
            </a:r>
            <a:r>
              <a:rPr lang="ru-RU" sz="1800" dirty="0" smtClean="0"/>
              <a:t> </a:t>
            </a:r>
            <a:r>
              <a:rPr lang="ru-RU" sz="1800" dirty="0" err="1" smtClean="0"/>
              <a:t>з</a:t>
            </a:r>
            <a:r>
              <a:rPr lang="ru-RU" sz="1800" dirty="0" smtClean="0"/>
              <a:t> глазком (</a:t>
            </a:r>
            <a:r>
              <a:rPr lang="ru-RU" sz="1800" dirty="0" err="1" smtClean="0"/>
              <a:t>зріз</a:t>
            </a:r>
            <a:r>
              <a:rPr lang="ru-RU" sz="1800" dirty="0" smtClean="0"/>
              <a:t> </a:t>
            </a:r>
            <a:r>
              <a:rPr lang="ru-RU" sz="1800" dirty="0" err="1" smtClean="0"/>
              <a:t>роблять</a:t>
            </a:r>
            <a:r>
              <a:rPr lang="ru-RU" sz="1800" dirty="0" smtClean="0"/>
              <a:t> на 8 мм над </a:t>
            </a:r>
            <a:r>
              <a:rPr lang="ru-RU" sz="1800" dirty="0" err="1" smtClean="0"/>
              <a:t>ниркою</a:t>
            </a:r>
            <a:r>
              <a:rPr lang="ru-RU" sz="1800" dirty="0" smtClean="0"/>
              <a:t> </a:t>
            </a:r>
            <a:r>
              <a:rPr lang="ru-RU" sz="1800" dirty="0" err="1" smtClean="0"/>
              <a:t>і</a:t>
            </a:r>
            <a:r>
              <a:rPr lang="ru-RU" sz="1800" dirty="0" smtClean="0"/>
              <a:t> 15 мм </a:t>
            </a:r>
            <a:r>
              <a:rPr lang="ru-RU" sz="1800" dirty="0" err="1" smtClean="0"/>
              <a:t>під</a:t>
            </a:r>
            <a:r>
              <a:rPr lang="ru-RU" sz="1800" dirty="0" smtClean="0"/>
              <a:t> нею) разом </a:t>
            </a:r>
            <a:r>
              <a:rPr lang="ru-RU" sz="1800" dirty="0" err="1" smtClean="0"/>
              <a:t>з</a:t>
            </a:r>
            <a:r>
              <a:rPr lang="ru-RU" sz="1800" dirty="0" smtClean="0"/>
              <a:t> тонким шаром </a:t>
            </a:r>
            <a:r>
              <a:rPr lang="ru-RU" sz="1800" dirty="0" err="1" smtClean="0"/>
              <a:t>деревини</a:t>
            </a:r>
            <a:r>
              <a:rPr lang="ru-RU" sz="1800" dirty="0" smtClean="0"/>
              <a:t> </a:t>
            </a:r>
            <a:r>
              <a:rPr lang="ru-RU" sz="1800" dirty="0" err="1" smtClean="0"/>
              <a:t>і</a:t>
            </a:r>
            <a:r>
              <a:rPr lang="ru-RU" sz="1800" dirty="0" smtClean="0"/>
              <a:t>, </a:t>
            </a:r>
            <a:r>
              <a:rPr lang="ru-RU" sz="1800" dirty="0" err="1" smtClean="0"/>
              <a:t>тримаючи</a:t>
            </a:r>
            <a:r>
              <a:rPr lang="ru-RU" sz="1800" dirty="0" smtClean="0"/>
              <a:t> </a:t>
            </a:r>
            <a:r>
              <a:rPr lang="ru-RU" sz="1800" dirty="0" err="1" smtClean="0"/>
              <a:t>щіток</a:t>
            </a:r>
            <a:r>
              <a:rPr lang="ru-RU" sz="1800" dirty="0" smtClean="0"/>
              <a:t> за черешок, </a:t>
            </a:r>
            <a:r>
              <a:rPr lang="ru-RU" sz="1800" dirty="0" err="1" smtClean="0"/>
              <a:t>вставляють</a:t>
            </a:r>
            <a:r>
              <a:rPr lang="ru-RU" sz="1800" dirty="0" smtClean="0"/>
              <a:t> </a:t>
            </a:r>
            <a:r>
              <a:rPr lang="ru-RU" sz="1800" dirty="0" err="1" smtClean="0"/>
              <a:t>його</a:t>
            </a:r>
            <a:r>
              <a:rPr lang="ru-RU" sz="1800" dirty="0" smtClean="0"/>
              <a:t> в </a:t>
            </a:r>
            <a:r>
              <a:rPr lang="ru-RU" sz="1800" dirty="0" err="1" smtClean="0"/>
              <a:t>розріз</a:t>
            </a:r>
            <a:r>
              <a:rPr lang="ru-RU" sz="1800" dirty="0" smtClean="0"/>
              <a:t> </a:t>
            </a:r>
            <a:r>
              <a:rPr lang="ru-RU" sz="1800" dirty="0" err="1" smtClean="0"/>
              <a:t>під</a:t>
            </a:r>
            <a:r>
              <a:rPr lang="ru-RU" sz="1800" dirty="0" smtClean="0"/>
              <a:t> кору. </a:t>
            </a:r>
            <a:r>
              <a:rPr lang="ru-RU" sz="1800" dirty="0" err="1" smtClean="0"/>
              <a:t>Щіток</a:t>
            </a:r>
            <a:r>
              <a:rPr lang="ru-RU" sz="1800" dirty="0" smtClean="0"/>
              <a:t> </a:t>
            </a:r>
            <a:r>
              <a:rPr lang="ru-RU" sz="1800" dirty="0" err="1" smtClean="0"/>
              <a:t>заправляють</a:t>
            </a:r>
            <a:r>
              <a:rPr lang="ru-RU" sz="1800" dirty="0" smtClean="0"/>
              <a:t> </a:t>
            </a:r>
            <a:r>
              <a:rPr lang="ru-RU" sz="1800" dirty="0" err="1" smtClean="0"/>
              <a:t>кісточкою</a:t>
            </a:r>
            <a:r>
              <a:rPr lang="ru-RU" sz="1800" dirty="0" smtClean="0"/>
              <a:t> </a:t>
            </a:r>
            <a:r>
              <a:rPr lang="ru-RU" sz="1800" dirty="0" err="1" smtClean="0"/>
              <a:t>з</a:t>
            </a:r>
            <a:r>
              <a:rPr lang="ru-RU" sz="1800" dirty="0" smtClean="0"/>
              <a:t> таким </a:t>
            </a:r>
            <a:r>
              <a:rPr lang="ru-RU" sz="1800" dirty="0" err="1" smtClean="0"/>
              <a:t>розрахунком</a:t>
            </a:r>
            <a:r>
              <a:rPr lang="ru-RU" sz="1800" dirty="0" smtClean="0"/>
              <a:t>, </a:t>
            </a:r>
            <a:r>
              <a:rPr lang="ru-RU" sz="1800" dirty="0" err="1" smtClean="0"/>
              <a:t>щоб</a:t>
            </a:r>
            <a:r>
              <a:rPr lang="ru-RU" sz="1800" dirty="0" smtClean="0"/>
              <a:t> 2-3 мм </a:t>
            </a:r>
            <a:r>
              <a:rPr lang="ru-RU" sz="1800" dirty="0" err="1" smtClean="0"/>
              <a:t>щітка</a:t>
            </a:r>
            <a:r>
              <a:rPr lang="ru-RU" sz="1800" dirty="0" smtClean="0"/>
              <a:t> </a:t>
            </a:r>
            <a:r>
              <a:rPr lang="ru-RU" sz="1800" dirty="0" err="1" smtClean="0"/>
              <a:t>були</a:t>
            </a:r>
            <a:r>
              <a:rPr lang="ru-RU" sz="1800" dirty="0" smtClean="0"/>
              <a:t> </a:t>
            </a:r>
            <a:r>
              <a:rPr lang="ru-RU" sz="1800" dirty="0" err="1" smtClean="0"/>
              <a:t>вище</a:t>
            </a:r>
            <a:r>
              <a:rPr lang="ru-RU" sz="1800" dirty="0" smtClean="0"/>
              <a:t> поперечного </a:t>
            </a:r>
            <a:r>
              <a:rPr lang="ru-RU" sz="1800" dirty="0" err="1" smtClean="0"/>
              <a:t>розрізу</a:t>
            </a:r>
            <a:r>
              <a:rPr lang="ru-RU" sz="1800" dirty="0" smtClean="0"/>
              <a:t> в </a:t>
            </a:r>
            <a:r>
              <a:rPr lang="ru-RU" sz="1800" dirty="0" err="1" smtClean="0"/>
              <a:t>підщепі</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лезом</a:t>
            </a:r>
            <a:r>
              <a:rPr lang="ru-RU" sz="1800" dirty="0" smtClean="0"/>
              <a:t> </a:t>
            </a:r>
            <a:r>
              <a:rPr lang="ru-RU" sz="1800" dirty="0" err="1" smtClean="0"/>
              <a:t>зрізують</a:t>
            </a:r>
            <a:r>
              <a:rPr lang="ru-RU" sz="1800" dirty="0" smtClean="0"/>
              <a:t> ту </a:t>
            </a:r>
            <a:r>
              <a:rPr lang="ru-RU" sz="1800" dirty="0" err="1" smtClean="0"/>
              <a:t>частину</a:t>
            </a:r>
            <a:r>
              <a:rPr lang="ru-RU" sz="1800" dirty="0" smtClean="0"/>
              <a:t>, яка </a:t>
            </a:r>
            <a:r>
              <a:rPr lang="ru-RU" sz="1800" dirty="0" err="1" smtClean="0"/>
              <a:t>вище</a:t>
            </a:r>
            <a:r>
              <a:rPr lang="ru-RU" sz="1800" dirty="0" smtClean="0"/>
              <a:t> поперечного </a:t>
            </a:r>
            <a:r>
              <a:rPr lang="ru-RU" sz="1800" dirty="0" err="1" smtClean="0"/>
              <a:t>розрізу</a:t>
            </a:r>
            <a:r>
              <a:rPr lang="ru-RU" sz="1800" dirty="0" smtClean="0"/>
              <a:t>, </a:t>
            </a:r>
            <a:r>
              <a:rPr lang="ru-RU" sz="1800" dirty="0" err="1" smtClean="0"/>
              <a:t>злегка</a:t>
            </a:r>
            <a:r>
              <a:rPr lang="ru-RU" sz="1800" dirty="0" smtClean="0"/>
              <a:t> </a:t>
            </a:r>
            <a:r>
              <a:rPr lang="ru-RU" sz="1800" dirty="0" err="1" smtClean="0"/>
              <a:t>обжимають</a:t>
            </a:r>
            <a:r>
              <a:rPr lang="ru-RU" sz="1800" dirty="0" smtClean="0"/>
              <a:t> </a:t>
            </a:r>
            <a:r>
              <a:rPr lang="ru-RU" sz="1800" dirty="0" err="1" smtClean="0"/>
              <a:t>з</a:t>
            </a:r>
            <a:r>
              <a:rPr lang="ru-RU" sz="1800" dirty="0" smtClean="0"/>
              <a:t> </a:t>
            </a:r>
            <a:r>
              <a:rPr lang="ru-RU" sz="1800" dirty="0" err="1" smtClean="0"/>
              <a:t>боків</a:t>
            </a:r>
            <a:r>
              <a:rPr lang="ru-RU" sz="1800" dirty="0" smtClean="0"/>
              <a:t> </a:t>
            </a:r>
            <a:r>
              <a:rPr lang="ru-RU" sz="1800" dirty="0" err="1" smtClean="0"/>
              <a:t>місце</a:t>
            </a:r>
            <a:r>
              <a:rPr lang="ru-RU" sz="1800" dirty="0" smtClean="0"/>
              <a:t> окулировки </a:t>
            </a:r>
            <a:r>
              <a:rPr lang="ru-RU" sz="1800" dirty="0" err="1" smtClean="0"/>
              <a:t>і</a:t>
            </a:r>
            <a:r>
              <a:rPr lang="ru-RU" sz="1800" dirty="0" smtClean="0"/>
              <a:t> </a:t>
            </a:r>
            <a:r>
              <a:rPr lang="ru-RU" sz="1800" dirty="0" err="1" smtClean="0"/>
              <a:t>зверху</a:t>
            </a:r>
            <a:r>
              <a:rPr lang="ru-RU" sz="1800" dirty="0" smtClean="0"/>
              <a:t> вниз </a:t>
            </a:r>
            <a:r>
              <a:rPr lang="ru-RU" sz="1800" dirty="0" err="1" smtClean="0"/>
              <a:t>щільно</a:t>
            </a:r>
            <a:r>
              <a:rPr lang="ru-RU" sz="1800" dirty="0" smtClean="0"/>
              <a:t> </a:t>
            </a:r>
            <a:r>
              <a:rPr lang="ru-RU" sz="1800" dirty="0" err="1" smtClean="0"/>
              <a:t>облягають</a:t>
            </a:r>
            <a:r>
              <a:rPr lang="ru-RU" sz="1800" dirty="0" smtClean="0"/>
              <a:t> </a:t>
            </a:r>
            <a:r>
              <a:rPr lang="ru-RU" sz="1800" dirty="0" err="1" smtClean="0"/>
              <a:t>паперовим</a:t>
            </a:r>
            <a:r>
              <a:rPr lang="ru-RU" sz="1800" dirty="0" smtClean="0"/>
              <a:t> шпагатом </a:t>
            </a:r>
            <a:r>
              <a:rPr lang="ru-RU" sz="1800" dirty="0" err="1" smtClean="0"/>
              <a:t>або</a:t>
            </a:r>
            <a:r>
              <a:rPr lang="ru-RU" sz="1800" dirty="0" smtClean="0"/>
              <a:t> </a:t>
            </a:r>
            <a:r>
              <a:rPr lang="ru-RU" sz="1800" dirty="0" err="1" smtClean="0"/>
              <a:t>поліетиленовою</a:t>
            </a:r>
            <a:r>
              <a:rPr lang="ru-RU" sz="1800" dirty="0" smtClean="0"/>
              <a:t> </a:t>
            </a:r>
            <a:r>
              <a:rPr lang="ru-RU" sz="1800" dirty="0" err="1" smtClean="0"/>
              <a:t>плівкою</a:t>
            </a:r>
            <a:r>
              <a:rPr lang="ru-RU" sz="1800" dirty="0" smtClean="0"/>
              <a:t> (ширина -2 см, </a:t>
            </a:r>
            <a:r>
              <a:rPr lang="ru-RU" sz="1800" dirty="0" err="1" smtClean="0"/>
              <a:t>довжина</a:t>
            </a:r>
            <a:r>
              <a:rPr lang="ru-RU" sz="1800" dirty="0" smtClean="0"/>
              <a:t> - 30 см) </a:t>
            </a:r>
            <a:r>
              <a:rPr lang="ru-RU" sz="1800" dirty="0" err="1" smtClean="0"/>
              <a:t>і</a:t>
            </a:r>
            <a:r>
              <a:rPr lang="ru-RU" sz="1800" dirty="0" smtClean="0"/>
              <a:t> внизу </a:t>
            </a:r>
            <a:r>
              <a:rPr lang="ru-RU" sz="1800" dirty="0" err="1" smtClean="0"/>
              <a:t>зав'язують</a:t>
            </a:r>
            <a:r>
              <a:rPr lang="ru-RU" sz="1800" dirty="0" smtClean="0"/>
              <a:t>.</a:t>
            </a:r>
            <a:br>
              <a:rPr lang="ru-RU" sz="1800" dirty="0" smtClean="0"/>
            </a:br>
            <a:r>
              <a:rPr lang="ru-RU" sz="1800" dirty="0" smtClean="0"/>
              <a:t>При </a:t>
            </a:r>
            <a:r>
              <a:rPr lang="ru-RU" sz="1800" dirty="0" err="1" smtClean="0"/>
              <a:t>цьому</a:t>
            </a:r>
            <a:r>
              <a:rPr lang="ru-RU" sz="1800" dirty="0" smtClean="0"/>
              <a:t> </a:t>
            </a:r>
            <a:r>
              <a:rPr lang="ru-RU" sz="1800" dirty="0" err="1" smtClean="0"/>
              <a:t>нирка</a:t>
            </a:r>
            <a:r>
              <a:rPr lang="ru-RU" sz="1800" dirty="0" smtClean="0"/>
              <a:t> повинна бути </a:t>
            </a:r>
            <a:r>
              <a:rPr lang="ru-RU" sz="1800" dirty="0" err="1" smtClean="0"/>
              <a:t>вільна</a:t>
            </a:r>
            <a:r>
              <a:rPr lang="ru-RU" sz="1800" dirty="0" smtClean="0"/>
              <a:t>, а </a:t>
            </a:r>
            <a:r>
              <a:rPr lang="ru-RU" sz="1800" dirty="0" err="1" smtClean="0"/>
              <a:t>плівка</a:t>
            </a:r>
            <a:r>
              <a:rPr lang="ru-RU" sz="1800" dirty="0" smtClean="0"/>
              <a:t> - </a:t>
            </a:r>
            <a:r>
              <a:rPr lang="ru-RU" sz="1800" dirty="0" err="1" smtClean="0"/>
              <a:t>прилягати</a:t>
            </a:r>
            <a:r>
              <a:rPr lang="ru-RU" sz="1800" dirty="0" smtClean="0"/>
              <a:t> до самого глазку, </a:t>
            </a:r>
            <a:r>
              <a:rPr lang="ru-RU" sz="1800" dirty="0" err="1" smtClean="0"/>
              <a:t>щоб</a:t>
            </a:r>
            <a:r>
              <a:rPr lang="ru-RU" sz="1800" dirty="0" smtClean="0"/>
              <a:t> </a:t>
            </a:r>
            <a:r>
              <a:rPr lang="ru-RU" sz="1800" dirty="0" err="1" smtClean="0"/>
              <a:t>він</a:t>
            </a:r>
            <a:r>
              <a:rPr lang="ru-RU" sz="1800" dirty="0" smtClean="0"/>
              <a:t> не </a:t>
            </a:r>
            <a:r>
              <a:rPr lang="ru-RU" sz="1800" dirty="0" err="1" smtClean="0"/>
              <a:t>висох</a:t>
            </a:r>
            <a:r>
              <a:rPr lang="ru-RU" sz="1800" dirty="0" smtClean="0"/>
              <a:t>. Для </a:t>
            </a:r>
            <a:r>
              <a:rPr lang="ru-RU" sz="1800" dirty="0" err="1" smtClean="0"/>
              <a:t>обв'язки</a:t>
            </a:r>
            <a:r>
              <a:rPr lang="ru-RU" sz="1800" dirty="0" smtClean="0"/>
              <a:t> </a:t>
            </a:r>
            <a:r>
              <a:rPr lang="ru-RU" sz="1800" dirty="0" err="1" smtClean="0"/>
              <a:t>ізоляційна</a:t>
            </a:r>
            <a:r>
              <a:rPr lang="ru-RU" sz="1800" dirty="0" smtClean="0"/>
              <a:t> </a:t>
            </a:r>
            <a:r>
              <a:rPr lang="ru-RU" sz="1800" dirty="0" err="1" smtClean="0"/>
              <a:t>стрічка</a:t>
            </a:r>
            <a:r>
              <a:rPr lang="ru-RU" sz="1800" dirty="0" smtClean="0"/>
              <a:t> </a:t>
            </a:r>
            <a:r>
              <a:rPr lang="ru-RU" sz="1800" dirty="0" err="1" smtClean="0"/>
              <a:t>непридатна</a:t>
            </a:r>
            <a:r>
              <a:rPr lang="ru-RU" sz="1800" dirty="0" smtClean="0"/>
              <a:t>. Для </a:t>
            </a:r>
            <a:r>
              <a:rPr lang="ru-RU" sz="1800" dirty="0" err="1" smtClean="0"/>
              <a:t>надійності</a:t>
            </a:r>
            <a:r>
              <a:rPr lang="ru-RU" sz="1800" dirty="0" smtClean="0"/>
              <a:t> перепрививки </a:t>
            </a:r>
            <a:r>
              <a:rPr lang="ru-RU" sz="1800" dirty="0" err="1" smtClean="0"/>
              <a:t>роблять</a:t>
            </a:r>
            <a:r>
              <a:rPr lang="ru-RU" sz="1800" dirty="0" smtClean="0"/>
              <a:t> </a:t>
            </a:r>
            <a:r>
              <a:rPr lang="ru-RU" sz="1800" dirty="0" err="1" smtClean="0"/>
              <a:t>кілька</a:t>
            </a:r>
            <a:r>
              <a:rPr lang="ru-RU" sz="1800" dirty="0" smtClean="0"/>
              <a:t> окулировок.</a:t>
            </a:r>
            <a:br>
              <a:rPr lang="ru-RU" sz="1800" dirty="0" smtClean="0"/>
            </a:br>
            <a:r>
              <a:rPr lang="ru-RU" dirty="0" smtClean="0"/>
              <a:t/>
            </a:r>
            <a:br>
              <a:rPr lang="ru-RU" dirty="0" smtClean="0"/>
            </a:br>
            <a:endParaRPr lang="ru-RU" dirty="0"/>
          </a:p>
        </p:txBody>
      </p:sp>
    </p:spTree>
  </p:cSld>
  <p:clrMapOvr>
    <a:masterClrMapping/>
  </p:clrMapOvr>
  <p:transition>
    <p:dissolv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01122" cy="6500858"/>
          </a:xfrm>
        </p:spPr>
        <p:txBody>
          <a:bodyPr/>
          <a:lstStyle/>
          <a:p>
            <a:r>
              <a:rPr lang="ru-RU" sz="20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При </a:t>
            </a:r>
            <a:r>
              <a:rPr lang="ru-RU" sz="20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весняній</a:t>
            </a:r>
            <a:r>
              <a:rPr lang="ru-RU" sz="20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0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окуліровкі</a:t>
            </a:r>
            <a:r>
              <a:rPr lang="ru-RU" sz="1800" dirty="0" smtClean="0"/>
              <a:t> пагон </a:t>
            </a:r>
            <a:r>
              <a:rPr lang="ru-RU" sz="1800" dirty="0" err="1" smtClean="0"/>
              <a:t>підщепи</a:t>
            </a:r>
            <a:r>
              <a:rPr lang="ru-RU" sz="1800" dirty="0" smtClean="0"/>
              <a:t> </a:t>
            </a:r>
            <a:r>
              <a:rPr lang="ru-RU" sz="1800" dirty="0" err="1" smtClean="0"/>
              <a:t>зрізають</a:t>
            </a:r>
            <a:r>
              <a:rPr lang="ru-RU" sz="1800" dirty="0" smtClean="0"/>
              <a:t> </a:t>
            </a:r>
            <a:r>
              <a:rPr lang="ru-RU" sz="1800" dirty="0" err="1" smtClean="0"/>
              <a:t>вище</a:t>
            </a:r>
            <a:r>
              <a:rPr lang="ru-RU" sz="1800" dirty="0" smtClean="0"/>
              <a:t> </a:t>
            </a:r>
            <a:r>
              <a:rPr lang="ru-RU" sz="1800" dirty="0" err="1" smtClean="0"/>
              <a:t>місця</a:t>
            </a:r>
            <a:r>
              <a:rPr lang="ru-RU" sz="1800" dirty="0" smtClean="0"/>
              <a:t> окулировки на 20 см, </a:t>
            </a:r>
            <a:r>
              <a:rPr lang="ru-RU" sz="1800" dirty="0" err="1" smtClean="0"/>
              <a:t>місце</a:t>
            </a:r>
            <a:r>
              <a:rPr lang="ru-RU" sz="1800" dirty="0" smtClean="0"/>
              <a:t> </a:t>
            </a:r>
            <a:r>
              <a:rPr lang="ru-RU" sz="1800" dirty="0" err="1" smtClean="0"/>
              <a:t>зрізу</a:t>
            </a:r>
            <a:r>
              <a:rPr lang="ru-RU" sz="1800" dirty="0" smtClean="0"/>
              <a:t> </a:t>
            </a:r>
            <a:r>
              <a:rPr lang="ru-RU" sz="1800" dirty="0" err="1" smtClean="0"/>
              <a:t>покривають</a:t>
            </a:r>
            <a:r>
              <a:rPr lang="ru-RU" sz="1800" dirty="0" smtClean="0"/>
              <a:t> </a:t>
            </a:r>
            <a:r>
              <a:rPr lang="ru-RU" sz="1800" dirty="0" err="1" smtClean="0"/>
              <a:t>садовим</a:t>
            </a:r>
            <a:r>
              <a:rPr lang="ru-RU" sz="1800" dirty="0" smtClean="0"/>
              <a:t> варом. Через 2-3 </a:t>
            </a:r>
            <a:r>
              <a:rPr lang="ru-RU" sz="1800" dirty="0" err="1" smtClean="0"/>
              <a:t>тижні</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оглядають</a:t>
            </a:r>
            <a:r>
              <a:rPr lang="ru-RU" sz="1800" dirty="0" smtClean="0"/>
              <a:t> </a:t>
            </a:r>
            <a:r>
              <a:rPr lang="ru-RU" sz="1800" dirty="0" err="1" smtClean="0"/>
              <a:t>щеплення</a:t>
            </a:r>
            <a:r>
              <a:rPr lang="ru-RU" sz="1800" dirty="0" smtClean="0"/>
              <a:t>. </a:t>
            </a:r>
            <a:r>
              <a:rPr lang="ru-RU" sz="1800" dirty="0" err="1" smtClean="0"/>
              <a:t>Якщо</a:t>
            </a:r>
            <a:r>
              <a:rPr lang="ru-RU" sz="1800" dirty="0" smtClean="0"/>
              <a:t> черешок листа легко </a:t>
            </a:r>
            <a:r>
              <a:rPr lang="ru-RU" sz="1800" dirty="0" err="1" smtClean="0"/>
              <a:t>відпадає</a:t>
            </a:r>
            <a:r>
              <a:rPr lang="ru-RU" sz="1800" dirty="0" smtClean="0"/>
              <a:t> (при </a:t>
            </a:r>
            <a:r>
              <a:rPr lang="ru-RU" sz="1800" dirty="0" err="1" smtClean="0"/>
              <a:t>літній</a:t>
            </a:r>
            <a:r>
              <a:rPr lang="ru-RU" sz="1800" dirty="0" smtClean="0"/>
              <a:t> окулировке), то </a:t>
            </a:r>
            <a:r>
              <a:rPr lang="ru-RU" sz="1800" dirty="0" err="1" smtClean="0"/>
              <a:t>нирка</a:t>
            </a:r>
            <a:r>
              <a:rPr lang="ru-RU" sz="1800" dirty="0" smtClean="0"/>
              <a:t> </a:t>
            </a:r>
            <a:r>
              <a:rPr lang="ru-RU" sz="1800" dirty="0" err="1" smtClean="0"/>
              <a:t>прижилася</a:t>
            </a:r>
            <a:r>
              <a:rPr lang="ru-RU" sz="1800" dirty="0" smtClean="0"/>
              <a:t>. </a:t>
            </a:r>
            <a:r>
              <a:rPr lang="ru-RU" sz="1800" dirty="0" err="1" smtClean="0"/>
              <a:t>Тоді</a:t>
            </a:r>
            <a:r>
              <a:rPr lang="ru-RU" sz="1800" dirty="0" smtClean="0"/>
              <a:t> </a:t>
            </a:r>
            <a:r>
              <a:rPr lang="ru-RU" sz="1800" dirty="0" err="1" smtClean="0"/>
              <a:t>послаблюють</a:t>
            </a:r>
            <a:r>
              <a:rPr lang="ru-RU" sz="1800" dirty="0" smtClean="0"/>
              <a:t> </a:t>
            </a:r>
            <a:r>
              <a:rPr lang="ru-RU" sz="1800" dirty="0" err="1" smtClean="0"/>
              <a:t>пов'язки</a:t>
            </a:r>
            <a:r>
              <a:rPr lang="ru-RU" sz="1800" dirty="0" smtClean="0"/>
              <a:t>, </a:t>
            </a:r>
            <a:r>
              <a:rPr lang="ru-RU" sz="1800" dirty="0" err="1" smtClean="0"/>
              <a:t>щоб</a:t>
            </a:r>
            <a:r>
              <a:rPr lang="ru-RU" sz="1800" dirty="0" smtClean="0"/>
              <a:t> вони не </a:t>
            </a:r>
            <a:r>
              <a:rPr lang="ru-RU" sz="1800" dirty="0" err="1" smtClean="0"/>
              <a:t>врізалися</a:t>
            </a:r>
            <a:r>
              <a:rPr lang="ru-RU" sz="1800" dirty="0" smtClean="0"/>
              <a:t> в тканину дерева (при </a:t>
            </a:r>
            <a:r>
              <a:rPr lang="ru-RU" sz="1800" dirty="0" err="1" smtClean="0"/>
              <a:t>використанні</a:t>
            </a:r>
            <a:r>
              <a:rPr lang="ru-RU" sz="1800" dirty="0" smtClean="0"/>
              <a:t> </a:t>
            </a:r>
            <a:r>
              <a:rPr lang="ru-RU" sz="1800" dirty="0" err="1" smtClean="0"/>
              <a:t>паперового</a:t>
            </a:r>
            <a:r>
              <a:rPr lang="ru-RU" sz="1800" dirty="0" smtClean="0"/>
              <a:t> шпагату). </a:t>
            </a:r>
            <a:r>
              <a:rPr lang="ru-RU" sz="1800" dirty="0" err="1" smtClean="0"/>
              <a:t>Плівкова</a:t>
            </a:r>
            <a:r>
              <a:rPr lang="ru-RU" sz="1800" dirty="0" smtClean="0"/>
              <a:t> </a:t>
            </a:r>
            <a:r>
              <a:rPr lang="ru-RU" sz="1800" dirty="0" err="1" smtClean="0"/>
              <a:t>пов'язка</a:t>
            </a:r>
            <a:r>
              <a:rPr lang="ru-RU" sz="1800" dirty="0" smtClean="0"/>
              <a:t> </a:t>
            </a:r>
            <a:r>
              <a:rPr lang="ru-RU" sz="1800" dirty="0" err="1" smtClean="0"/>
              <a:t>розтягується</a:t>
            </a:r>
            <a:r>
              <a:rPr lang="ru-RU" sz="1800" dirty="0" smtClean="0"/>
              <a:t>, </a:t>
            </a:r>
            <a:r>
              <a:rPr lang="ru-RU" sz="1800" dirty="0" err="1" smtClean="0"/>
              <a:t>і</a:t>
            </a:r>
            <a:r>
              <a:rPr lang="ru-RU" sz="1800" dirty="0" smtClean="0"/>
              <a:t> </a:t>
            </a:r>
            <a:r>
              <a:rPr lang="ru-RU" sz="1800" dirty="0" err="1" smtClean="0"/>
              <a:t>її</a:t>
            </a:r>
            <a:r>
              <a:rPr lang="ru-RU" sz="1800" dirty="0" smtClean="0"/>
              <a:t> </a:t>
            </a:r>
            <a:r>
              <a:rPr lang="ru-RU" sz="1800" dirty="0" err="1" smtClean="0"/>
              <a:t>послаблювати</a:t>
            </a:r>
            <a:r>
              <a:rPr lang="ru-RU" sz="1800" dirty="0" smtClean="0"/>
              <a:t> </a:t>
            </a:r>
            <a:r>
              <a:rPr lang="ru-RU" sz="1800" dirty="0" err="1" smtClean="0"/>
              <a:t>немає</a:t>
            </a:r>
            <a:r>
              <a:rPr lang="ru-RU" sz="1800" dirty="0" smtClean="0"/>
              <a:t> </a:t>
            </a:r>
            <a:r>
              <a:rPr lang="ru-RU" sz="1800" dirty="0" err="1" smtClean="0"/>
              <a:t>необхідності</a:t>
            </a:r>
            <a:r>
              <a:rPr lang="ru-RU" sz="1800" dirty="0" smtClean="0"/>
              <a:t>.</a:t>
            </a:r>
            <a:br>
              <a:rPr lang="ru-RU" sz="1800" dirty="0" smtClean="0"/>
            </a:br>
            <a:endParaRPr lang="ru-RU" sz="1800" dirty="0"/>
          </a:p>
        </p:txBody>
      </p:sp>
      <p:pic>
        <p:nvPicPr>
          <p:cNvPr id="4" name="Рисунок 3" descr="5-scheme-2.jpg"/>
          <p:cNvPicPr>
            <a:picLocks noChangeAspect="1"/>
          </p:cNvPicPr>
          <p:nvPr/>
        </p:nvPicPr>
        <p:blipFill>
          <a:blip r:embed="rId2"/>
          <a:stretch>
            <a:fillRect/>
          </a:stretch>
        </p:blipFill>
        <p:spPr>
          <a:xfrm>
            <a:off x="142844" y="1928802"/>
            <a:ext cx="9001156" cy="4929198"/>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858000"/>
          </a:xfrm>
        </p:spPr>
        <p:txBody>
          <a:bodyPr/>
          <a:lstStyle/>
          <a:p>
            <a:pPr fontAlgn="base"/>
            <a:r>
              <a:rPr lang="ru-RU" sz="1800" dirty="0" smtClean="0"/>
              <a:t>Напевно </a:t>
            </a:r>
            <a:r>
              <a:rPr lang="ru-RU" sz="1800" dirty="0" err="1" smtClean="0"/>
              <a:t>Ви</a:t>
            </a:r>
            <a:r>
              <a:rPr lang="ru-RU" sz="1800" dirty="0" smtClean="0"/>
              <a:t> </a:t>
            </a:r>
            <a:r>
              <a:rPr lang="ru-RU" sz="1800" dirty="0" err="1" smtClean="0"/>
              <a:t>замислювалися</a:t>
            </a:r>
            <a:r>
              <a:rPr lang="ru-RU" sz="1800" dirty="0" smtClean="0"/>
              <a:t>, як же дешево </a:t>
            </a:r>
            <a:r>
              <a:rPr lang="ru-RU" sz="1800" dirty="0" err="1" smtClean="0"/>
              <a:t>і</a:t>
            </a:r>
            <a:r>
              <a:rPr lang="ru-RU" sz="1800" dirty="0" smtClean="0"/>
              <a:t> у </a:t>
            </a:r>
            <a:r>
              <a:rPr lang="ru-RU" sz="1800" dirty="0" err="1" smtClean="0"/>
              <a:t>великій</a:t>
            </a:r>
            <a:r>
              <a:rPr lang="ru-RU" sz="1800" dirty="0" smtClean="0"/>
              <a:t> </a:t>
            </a:r>
            <a:r>
              <a:rPr lang="ru-RU" sz="1800" dirty="0" err="1" smtClean="0"/>
              <a:t>кількості</a:t>
            </a:r>
            <a:r>
              <a:rPr lang="ru-RU" sz="1800" dirty="0" smtClean="0"/>
              <a:t> </a:t>
            </a:r>
            <a:r>
              <a:rPr lang="ru-RU" sz="1800" dirty="0" err="1" smtClean="0"/>
              <a:t>розвести</a:t>
            </a:r>
            <a:r>
              <a:rPr lang="ru-RU" sz="1800" dirty="0" smtClean="0"/>
              <a:t> сорт, </a:t>
            </a:r>
            <a:r>
              <a:rPr lang="ru-RU" sz="1800" dirty="0" err="1" smtClean="0"/>
              <a:t>який</a:t>
            </a:r>
            <a:r>
              <a:rPr lang="ru-RU" sz="1800" dirty="0" smtClean="0"/>
              <a:t> Вам </a:t>
            </a:r>
            <a:r>
              <a:rPr lang="ru-RU" sz="1800" dirty="0" err="1" smtClean="0"/>
              <a:t>сподобався</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Уявіть</a:t>
            </a:r>
            <a:r>
              <a:rPr lang="ru-RU" sz="1800" dirty="0" smtClean="0"/>
              <a:t>, як </a:t>
            </a:r>
            <a:r>
              <a:rPr lang="ru-RU" sz="1800" dirty="0" err="1" smtClean="0"/>
              <a:t>можна</a:t>
            </a:r>
            <a:r>
              <a:rPr lang="ru-RU" sz="1800" dirty="0" smtClean="0"/>
              <a:t> красиво </a:t>
            </a:r>
            <a:r>
              <a:rPr lang="ru-RU" sz="1800" dirty="0" err="1" smtClean="0"/>
              <a:t>засадити</a:t>
            </a:r>
            <a:r>
              <a:rPr lang="ru-RU" sz="1800" dirty="0" smtClean="0"/>
              <a:t> </a:t>
            </a:r>
            <a:r>
              <a:rPr lang="ru-RU" sz="1800" dirty="0" err="1" smtClean="0"/>
              <a:t>частина</a:t>
            </a:r>
            <a:r>
              <a:rPr lang="ru-RU" sz="1800" dirty="0" smtClean="0"/>
              <a:t> саду </a:t>
            </a:r>
            <a:r>
              <a:rPr lang="ru-RU" sz="1800" dirty="0" err="1" smtClean="0"/>
              <a:t>сортовими</a:t>
            </a:r>
            <a:r>
              <a:rPr lang="ru-RU" sz="1800" dirty="0" smtClean="0"/>
              <a:t> </a:t>
            </a:r>
            <a:r>
              <a:rPr lang="ru-RU" sz="1800" dirty="0" err="1" smtClean="0"/>
              <a:t>ялинами</a:t>
            </a:r>
            <a:r>
              <a:rPr lang="ru-RU" sz="1800" dirty="0" smtClean="0"/>
              <a:t>, туями, </a:t>
            </a:r>
            <a:r>
              <a:rPr lang="ru-RU" sz="1800" dirty="0" err="1" smtClean="0"/>
              <a:t>ялівцями</a:t>
            </a:r>
            <a:r>
              <a:rPr lang="ru-RU" sz="1800" dirty="0" smtClean="0"/>
              <a:t>, соснами та </a:t>
            </a:r>
            <a:r>
              <a:rPr lang="ru-RU" sz="1800" dirty="0" err="1" smtClean="0"/>
              <a:t>іншими</a:t>
            </a:r>
            <a:r>
              <a:rPr lang="ru-RU" sz="1800" dirty="0" smtClean="0"/>
              <a:t> </a:t>
            </a:r>
            <a:r>
              <a:rPr lang="ru-RU" sz="1800" dirty="0" err="1" smtClean="0"/>
              <a:t>вічнозеленими</a:t>
            </a:r>
            <a:r>
              <a:rPr lang="ru-RU" sz="1800" dirty="0" smtClean="0"/>
              <a:t> </a:t>
            </a:r>
            <a:r>
              <a:rPr lang="ru-RU" sz="1800" dirty="0" err="1" smtClean="0"/>
              <a:t>рослинами</a:t>
            </a:r>
            <a:r>
              <a:rPr lang="ru-RU" sz="1800" dirty="0" smtClean="0"/>
              <a:t>!</a:t>
            </a:r>
            <a:br>
              <a:rPr lang="ru-RU" sz="1800" dirty="0" smtClean="0"/>
            </a:br>
            <a:r>
              <a:rPr lang="ru-RU" sz="1800" dirty="0" smtClean="0"/>
              <a:t>А </a:t>
            </a:r>
            <a:r>
              <a:rPr lang="ru-RU" sz="1800" dirty="0" err="1" smtClean="0"/>
              <a:t>якщо</a:t>
            </a:r>
            <a:r>
              <a:rPr lang="ru-RU" sz="1800" dirty="0" smtClean="0"/>
              <a:t> </a:t>
            </a:r>
            <a:r>
              <a:rPr lang="ru-RU" sz="1800" dirty="0" err="1" smtClean="0"/>
              <a:t>хочеться</a:t>
            </a:r>
            <a:r>
              <a:rPr lang="ru-RU" sz="1800" dirty="0" smtClean="0"/>
              <a:t> </a:t>
            </a:r>
            <a:r>
              <a:rPr lang="ru-RU" sz="1800" dirty="0" err="1" smtClean="0"/>
              <a:t>поекспериментувати</a:t>
            </a:r>
            <a:r>
              <a:rPr lang="ru-RU" sz="1800" dirty="0" smtClean="0"/>
              <a:t> </a:t>
            </a:r>
            <a:r>
              <a:rPr lang="ru-RU" sz="1800" dirty="0" err="1" smtClean="0"/>
              <a:t>і</a:t>
            </a:r>
            <a:r>
              <a:rPr lang="ru-RU" sz="1800" dirty="0" smtClean="0"/>
              <a:t> </a:t>
            </a:r>
            <a:r>
              <a:rPr lang="ru-RU" sz="1800" dirty="0" err="1" smtClean="0"/>
              <a:t>отримати</a:t>
            </a:r>
            <a:r>
              <a:rPr lang="ru-RU" sz="1800" dirty="0" smtClean="0"/>
              <a:t> 10 </a:t>
            </a:r>
            <a:r>
              <a:rPr lang="ru-RU" sz="1800" dirty="0" err="1" smtClean="0"/>
              <a:t>або</a:t>
            </a:r>
            <a:r>
              <a:rPr lang="ru-RU" sz="1800" dirty="0" smtClean="0"/>
              <a:t> 20, а </a:t>
            </a:r>
            <a:r>
              <a:rPr lang="ru-RU" sz="1800" dirty="0" err="1" smtClean="0"/>
              <a:t>може</a:t>
            </a:r>
            <a:r>
              <a:rPr lang="ru-RU" sz="1800" dirty="0" smtClean="0"/>
              <a:t> бути </a:t>
            </a:r>
            <a:r>
              <a:rPr lang="ru-RU" sz="1800" dirty="0" err="1" smtClean="0"/>
              <a:t>і</a:t>
            </a:r>
            <a:r>
              <a:rPr lang="ru-RU" sz="1800" dirty="0" smtClean="0"/>
              <a:t> 50 </a:t>
            </a:r>
            <a:r>
              <a:rPr lang="ru-RU" sz="1800" dirty="0" err="1" smtClean="0"/>
              <a:t>одиниць</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різних</a:t>
            </a:r>
            <a:r>
              <a:rPr lang="ru-RU" sz="1800" dirty="0" smtClean="0"/>
              <a:t> </a:t>
            </a:r>
            <a:r>
              <a:rPr lang="ru-RU" sz="1800" dirty="0" err="1" smtClean="0"/>
              <a:t>сортів</a:t>
            </a:r>
            <a:r>
              <a:rPr lang="ru-RU" sz="1800" dirty="0" smtClean="0"/>
              <a:t>? </a:t>
            </a:r>
            <a:r>
              <a:rPr lang="ru-RU" sz="1800" dirty="0" err="1" smtClean="0"/>
              <a:t>Це</a:t>
            </a:r>
            <a:r>
              <a:rPr lang="ru-RU" sz="1800" dirty="0" smtClean="0"/>
              <a:t> </a:t>
            </a:r>
            <a:r>
              <a:rPr lang="ru-RU" sz="1800" dirty="0" err="1" smtClean="0"/>
              <a:t>можливо</a:t>
            </a:r>
            <a:r>
              <a:rPr lang="ru-RU" sz="1800" dirty="0" smtClean="0"/>
              <a:t>, </a:t>
            </a:r>
            <a:r>
              <a:rPr lang="ru-RU" sz="1800" dirty="0" err="1" smtClean="0"/>
              <a:t>тільки</a:t>
            </a:r>
            <a:r>
              <a:rPr lang="ru-RU" sz="1800" dirty="0" smtClean="0"/>
              <a:t> треба знати як </a:t>
            </a:r>
            <a:r>
              <a:rPr lang="ru-RU" sz="1800" dirty="0" err="1" smtClean="0"/>
              <a:t>це</a:t>
            </a:r>
            <a:r>
              <a:rPr lang="ru-RU" sz="1800" dirty="0" smtClean="0"/>
              <a:t> </a:t>
            </a:r>
            <a:r>
              <a:rPr lang="ru-RU" sz="1800" dirty="0" err="1" smtClean="0"/>
              <a:t>зробити</a:t>
            </a:r>
            <a:r>
              <a:rPr lang="ru-RU" sz="1800" dirty="0" smtClean="0"/>
              <a:t>! </a:t>
            </a:r>
            <a:r>
              <a:rPr lang="ru-RU" sz="1800" b="1" dirty="0" smtClean="0"/>
              <a:t>Ну </a:t>
            </a:r>
            <a:r>
              <a:rPr lang="ru-RU" sz="1800" b="1" dirty="0" err="1" smtClean="0"/>
              <a:t>що</a:t>
            </a:r>
            <a:r>
              <a:rPr lang="ru-RU" sz="1800" b="1" dirty="0" smtClean="0"/>
              <a:t> ж, </a:t>
            </a:r>
            <a:r>
              <a:rPr lang="ru-RU" sz="1800" b="1" dirty="0" err="1" smtClean="0"/>
              <a:t>відкриємо</a:t>
            </a:r>
            <a:r>
              <a:rPr lang="ru-RU" sz="1800" b="1" dirty="0" smtClean="0"/>
              <a:t> Вам секрет </a:t>
            </a:r>
            <a:r>
              <a:rPr lang="ru-RU" sz="1800" b="1" dirty="0" err="1" smtClean="0"/>
              <a:t>щеплення</a:t>
            </a:r>
            <a:r>
              <a:rPr lang="ru-RU" sz="1800" b="1" dirty="0" smtClean="0"/>
              <a:t> </a:t>
            </a:r>
            <a:r>
              <a:rPr lang="ru-RU" sz="1800" b="1" dirty="0" err="1" smtClean="0"/>
              <a:t>хвойних</a:t>
            </a:r>
            <a:r>
              <a:rPr lang="ru-RU" sz="1800" b="1" dirty="0" smtClean="0"/>
              <a:t> </a:t>
            </a:r>
            <a:r>
              <a:rPr lang="ru-RU" sz="1800" b="1" dirty="0" err="1" smtClean="0"/>
              <a:t>рослин</a:t>
            </a:r>
            <a:r>
              <a:rPr lang="ru-RU" sz="1800" b="1" dirty="0" smtClean="0"/>
              <a:t>.</a:t>
            </a:r>
            <a:r>
              <a:rPr lang="ru-RU" sz="1800" dirty="0" smtClean="0"/>
              <a:t> Для </a:t>
            </a:r>
            <a:r>
              <a:rPr lang="ru-RU" sz="1800" dirty="0" err="1" smtClean="0"/>
              <a:t>щеплення</a:t>
            </a:r>
            <a:r>
              <a:rPr lang="ru-RU" sz="1800" dirty="0" smtClean="0"/>
              <a:t> </a:t>
            </a:r>
            <a:r>
              <a:rPr lang="ru-RU" sz="1800" dirty="0" err="1" smtClean="0"/>
              <a:t>потрібні</a:t>
            </a:r>
            <a:r>
              <a:rPr lang="ru-RU" sz="1800" dirty="0" smtClean="0"/>
              <a:t> </a:t>
            </a:r>
            <a:r>
              <a:rPr lang="ru-RU" sz="1800" dirty="0" err="1" smtClean="0"/>
              <a:t>сортові</a:t>
            </a:r>
            <a:r>
              <a:rPr lang="ru-RU" sz="1800" dirty="0" smtClean="0"/>
              <a:t> </a:t>
            </a:r>
            <a:r>
              <a:rPr lang="ru-RU" sz="1800" dirty="0" err="1" smtClean="0"/>
              <a:t>хвойні</a:t>
            </a:r>
            <a:r>
              <a:rPr lang="ru-RU" sz="1800" dirty="0" smtClean="0"/>
              <a:t> по одному </a:t>
            </a:r>
            <a:r>
              <a:rPr lang="ru-RU" sz="1800" dirty="0" err="1" smtClean="0"/>
              <a:t>примірнику</a:t>
            </a:r>
            <a:r>
              <a:rPr lang="ru-RU" sz="1800" dirty="0" smtClean="0"/>
              <a:t>. І </a:t>
            </a:r>
            <a:r>
              <a:rPr lang="ru-RU" sz="1800" dirty="0" err="1" smtClean="0"/>
              <a:t>багато</a:t>
            </a:r>
            <a:r>
              <a:rPr lang="ru-RU" sz="1800" dirty="0" smtClean="0"/>
              <a:t> не </a:t>
            </a:r>
            <a:r>
              <a:rPr lang="ru-RU" sz="1800" dirty="0" err="1" smtClean="0"/>
              <a:t>сортових</a:t>
            </a:r>
            <a:r>
              <a:rPr lang="ru-RU" sz="1800" dirty="0" smtClean="0"/>
              <a:t> </a:t>
            </a:r>
            <a:r>
              <a:rPr lang="ru-RU" sz="1800" dirty="0" err="1" smtClean="0"/>
              <a:t>хвойних</a:t>
            </a:r>
            <a:r>
              <a:rPr lang="ru-RU" sz="1800" dirty="0" smtClean="0"/>
              <a:t>, </a:t>
            </a:r>
            <a:r>
              <a:rPr lang="ru-RU" sz="1800" dirty="0" err="1" smtClean="0"/>
              <a:t>наприклад</a:t>
            </a:r>
            <a:r>
              <a:rPr lang="ru-RU" sz="1800" dirty="0" smtClean="0"/>
              <a:t>, </a:t>
            </a:r>
            <a:r>
              <a:rPr lang="ru-RU" sz="1800" dirty="0" err="1" smtClean="0"/>
              <a:t>вирощених</a:t>
            </a:r>
            <a:r>
              <a:rPr lang="ru-RU" sz="1800" dirty="0" smtClean="0"/>
              <a:t> у </a:t>
            </a:r>
            <a:r>
              <a:rPr lang="ru-RU" sz="1800" dirty="0" err="1" smtClean="0"/>
              <a:t>своєму</a:t>
            </a:r>
            <a:r>
              <a:rPr lang="ru-RU" sz="1800" dirty="0" smtClean="0"/>
              <a:t> саду </a:t>
            </a:r>
            <a:r>
              <a:rPr lang="ru-RU" sz="1800" dirty="0" err="1" smtClean="0"/>
              <a:t>або</a:t>
            </a:r>
            <a:r>
              <a:rPr lang="ru-RU" sz="1800" dirty="0" smtClean="0"/>
              <a:t> в </a:t>
            </a:r>
            <a:r>
              <a:rPr lang="ru-RU" sz="1800" dirty="0" err="1" smtClean="0"/>
              <a:t>лісі</a:t>
            </a:r>
            <a:r>
              <a:rPr lang="ru-RU" sz="1800" dirty="0" smtClean="0"/>
              <a:t>. А </a:t>
            </a:r>
            <a:r>
              <a:rPr lang="ru-RU" sz="1800" dirty="0" err="1" smtClean="0"/>
              <a:t>це</a:t>
            </a:r>
            <a:r>
              <a:rPr lang="ru-RU" sz="1800" dirty="0" smtClean="0"/>
              <a:t> сосни, </a:t>
            </a:r>
            <a:r>
              <a:rPr lang="ru-RU" sz="1800" dirty="0" err="1" smtClean="0"/>
              <a:t>ялини</a:t>
            </a:r>
            <a:r>
              <a:rPr lang="ru-RU" sz="1800" dirty="0" smtClean="0"/>
              <a:t>, </a:t>
            </a:r>
            <a:r>
              <a:rPr lang="ru-RU" sz="1800" dirty="0" err="1" smtClean="0"/>
              <a:t>ялиці</a:t>
            </a:r>
            <a:r>
              <a:rPr lang="ru-RU" sz="1800" dirty="0" smtClean="0"/>
              <a:t>, </a:t>
            </a:r>
            <a:r>
              <a:rPr lang="ru-RU" sz="1800" dirty="0" err="1" smtClean="0"/>
              <a:t>ялівці</a:t>
            </a:r>
            <a:r>
              <a:rPr lang="ru-RU" sz="1800" dirty="0" smtClean="0"/>
              <a:t>, </a:t>
            </a:r>
            <a:r>
              <a:rPr lang="ru-RU" sz="1800" dirty="0" err="1" smtClean="0"/>
              <a:t>модрини</a:t>
            </a:r>
            <a:r>
              <a:rPr lang="ru-RU" sz="1800" dirty="0" smtClean="0"/>
              <a:t> </a:t>
            </a:r>
            <a:r>
              <a:rPr lang="ru-RU" sz="1800" dirty="0" err="1" smtClean="0"/>
              <a:t>і</a:t>
            </a:r>
            <a:r>
              <a:rPr lang="ru-RU" sz="1800" dirty="0" smtClean="0"/>
              <a:t> т. д.</a:t>
            </a:r>
            <a:br>
              <a:rPr lang="ru-RU" sz="1800" dirty="0" smtClean="0"/>
            </a:br>
            <a:r>
              <a:rPr lang="ru-RU" sz="1800" dirty="0" err="1" smtClean="0"/>
              <a:t>Щоб</a:t>
            </a:r>
            <a:r>
              <a:rPr lang="ru-RU" sz="1800" dirty="0" smtClean="0"/>
              <a:t> </a:t>
            </a:r>
            <a:r>
              <a:rPr lang="ru-RU" sz="1800" dirty="0" err="1" smtClean="0"/>
              <a:t>отримати</a:t>
            </a:r>
            <a:r>
              <a:rPr lang="ru-RU" sz="1800" dirty="0" smtClean="0"/>
              <a:t> </a:t>
            </a:r>
            <a:r>
              <a:rPr lang="ru-RU" sz="1800" dirty="0" err="1" smtClean="0"/>
              <a:t>сортові</a:t>
            </a:r>
            <a:r>
              <a:rPr lang="ru-RU" sz="1800" dirty="0" smtClean="0"/>
              <a:t> </a:t>
            </a:r>
            <a:r>
              <a:rPr lang="ru-RU" sz="1800" dirty="0" err="1" smtClean="0"/>
              <a:t>хвойні</a:t>
            </a:r>
            <a:r>
              <a:rPr lang="ru-RU" sz="1800" dirty="0" smtClean="0"/>
              <a:t> </a:t>
            </a:r>
            <a:r>
              <a:rPr lang="ru-RU" sz="1800" dirty="0" err="1" smtClean="0"/>
              <a:t>рослини</a:t>
            </a:r>
            <a:r>
              <a:rPr lang="ru-RU" sz="1800" dirty="0" smtClean="0"/>
              <a:t> для </a:t>
            </a:r>
            <a:r>
              <a:rPr lang="ru-RU" sz="1800" dirty="0" err="1" smtClean="0"/>
              <a:t>щеплення</a:t>
            </a:r>
            <a:r>
              <a:rPr lang="ru-RU" sz="1800" dirty="0" smtClean="0"/>
              <a:t> </a:t>
            </a:r>
            <a:r>
              <a:rPr lang="ru-RU" sz="1800" dirty="0" err="1" smtClean="0"/>
              <a:t>потрібно</a:t>
            </a:r>
            <a:r>
              <a:rPr lang="ru-RU" sz="1800" dirty="0" smtClean="0"/>
              <a:t> </a:t>
            </a:r>
            <a:r>
              <a:rPr lang="ru-RU" sz="1800" dirty="0" err="1" smtClean="0"/>
              <a:t>ретельно</a:t>
            </a:r>
            <a:r>
              <a:rPr lang="ru-RU" sz="1800" dirty="0" smtClean="0"/>
              <a:t> </a:t>
            </a:r>
            <a:r>
              <a:rPr lang="ru-RU" sz="1800" dirty="0" err="1" smtClean="0"/>
              <a:t>переглянути</a:t>
            </a:r>
            <a:r>
              <a:rPr lang="ru-RU" sz="1800" dirty="0" smtClean="0"/>
              <a:t> </a:t>
            </a:r>
            <a:r>
              <a:rPr lang="ru-RU" sz="1800" dirty="0" err="1" smtClean="0"/>
              <a:t>і</a:t>
            </a:r>
            <a:r>
              <a:rPr lang="ru-RU" sz="1800" dirty="0" smtClean="0"/>
              <a:t> </a:t>
            </a:r>
            <a:r>
              <a:rPr lang="ru-RU" sz="1800" dirty="0" err="1" smtClean="0"/>
              <a:t>вибрати</a:t>
            </a:r>
            <a:r>
              <a:rPr lang="ru-RU" sz="1800" dirty="0" smtClean="0"/>
              <a:t> </a:t>
            </a:r>
            <a:r>
              <a:rPr lang="ru-RU" sz="1800" dirty="0" err="1" smtClean="0"/>
              <a:t>вподобані</a:t>
            </a:r>
            <a:r>
              <a:rPr lang="ru-RU" sz="1800" dirty="0" smtClean="0"/>
              <a:t> Вам </a:t>
            </a:r>
            <a:r>
              <a:rPr lang="ru-RU" sz="1800" dirty="0" err="1" smtClean="0"/>
              <a:t>сорти</a:t>
            </a:r>
            <a:r>
              <a:rPr lang="ru-RU" sz="1800" dirty="0" smtClean="0"/>
              <a:t> </a:t>
            </a:r>
            <a:r>
              <a:rPr lang="ru-RU" sz="1800" dirty="0" err="1" smtClean="0"/>
              <a:t>з</a:t>
            </a:r>
            <a:r>
              <a:rPr lang="ru-RU" sz="1800" dirty="0" smtClean="0"/>
              <a:t> хороших </a:t>
            </a:r>
            <a:r>
              <a:rPr lang="ru-RU" sz="1800" dirty="0" err="1" smtClean="0"/>
              <a:t>і</a:t>
            </a:r>
            <a:r>
              <a:rPr lang="ru-RU" sz="1800" dirty="0" smtClean="0"/>
              <a:t> недорогих </a:t>
            </a:r>
            <a:r>
              <a:rPr lang="ru-RU" sz="1800" dirty="0" err="1" smtClean="0"/>
              <a:t>розплідників</a:t>
            </a:r>
            <a:r>
              <a:rPr lang="ru-RU" sz="1800" dirty="0" smtClean="0"/>
              <a:t>. </a:t>
            </a:r>
            <a:r>
              <a:rPr lang="ru-RU" sz="1800" dirty="0" err="1" smtClean="0"/>
              <a:t>Погодьтеся</a:t>
            </a:r>
            <a:r>
              <a:rPr lang="ru-RU" sz="1800" dirty="0" smtClean="0"/>
              <a:t>, </a:t>
            </a:r>
            <a:r>
              <a:rPr lang="ru-RU" sz="1800" dirty="0" err="1" smtClean="0"/>
              <a:t>адже</a:t>
            </a:r>
            <a:r>
              <a:rPr lang="ru-RU" sz="1800" dirty="0" smtClean="0"/>
              <a:t> </a:t>
            </a:r>
            <a:r>
              <a:rPr lang="ru-RU" sz="1800" dirty="0" err="1" smtClean="0"/>
              <a:t>можна</a:t>
            </a:r>
            <a:r>
              <a:rPr lang="ru-RU" sz="1800" dirty="0" smtClean="0"/>
              <a:t> </a:t>
            </a:r>
            <a:r>
              <a:rPr lang="ru-RU" sz="1800" b="1" dirty="0" err="1" smtClean="0"/>
              <a:t>придбати</a:t>
            </a:r>
            <a:r>
              <a:rPr lang="ru-RU" sz="1800" b="1" dirty="0" smtClean="0"/>
              <a:t> в </a:t>
            </a:r>
            <a:r>
              <a:rPr lang="ru-RU" sz="1800" b="1" dirty="0" err="1" smtClean="0"/>
              <a:t>розпліднику</a:t>
            </a:r>
            <a:r>
              <a:rPr lang="ru-RU" sz="1800" b="1" dirty="0" smtClean="0"/>
              <a:t> </a:t>
            </a:r>
            <a:r>
              <a:rPr lang="en-US" sz="1800" b="1" dirty="0" err="1" smtClean="0"/>
              <a:t>EcoPlant</a:t>
            </a:r>
            <a:r>
              <a:rPr lang="en-US" sz="1800" b="1" dirty="0" smtClean="0"/>
              <a:t> </a:t>
            </a:r>
            <a:r>
              <a:rPr lang="ru-RU" sz="1800" b="1" dirty="0" err="1" smtClean="0"/>
              <a:t>хвойні</a:t>
            </a:r>
            <a:r>
              <a:rPr lang="ru-RU" sz="1800" b="1" dirty="0" smtClean="0"/>
              <a:t> </a:t>
            </a:r>
            <a:r>
              <a:rPr lang="ru-RU" sz="1800" b="1" dirty="0" err="1" smtClean="0"/>
              <a:t>рослини</a:t>
            </a:r>
            <a:r>
              <a:rPr lang="ru-RU" sz="1800" dirty="0" smtClean="0"/>
              <a:t>, </a:t>
            </a:r>
            <a:r>
              <a:rPr lang="ru-RU" sz="1800" dirty="0" err="1" smtClean="0"/>
              <a:t>але</a:t>
            </a:r>
            <a:r>
              <a:rPr lang="ru-RU" sz="1800" dirty="0" smtClean="0"/>
              <a:t> в </a:t>
            </a:r>
            <a:r>
              <a:rPr lang="ru-RU" sz="1800" dirty="0" err="1" smtClean="0"/>
              <a:t>такій</a:t>
            </a:r>
            <a:r>
              <a:rPr lang="ru-RU" sz="1800" dirty="0" smtClean="0"/>
              <a:t> </a:t>
            </a:r>
            <a:r>
              <a:rPr lang="ru-RU" sz="1800" dirty="0" err="1" smtClean="0"/>
              <a:t>кількості</a:t>
            </a:r>
            <a:r>
              <a:rPr lang="ru-RU" sz="1800" dirty="0" smtClean="0"/>
              <a:t>, </a:t>
            </a:r>
            <a:r>
              <a:rPr lang="ru-RU" sz="1800" dirty="0" err="1" smtClean="0"/>
              <a:t>щоб</a:t>
            </a:r>
            <a:r>
              <a:rPr lang="ru-RU" sz="1800" dirty="0" smtClean="0"/>
              <a:t> Вам </a:t>
            </a:r>
            <a:r>
              <a:rPr lang="ru-RU" sz="1800" dirty="0" err="1" smtClean="0"/>
              <a:t>вистачило</a:t>
            </a:r>
            <a:r>
              <a:rPr lang="ru-RU" sz="1800" dirty="0" smtClean="0"/>
              <a:t> для </a:t>
            </a:r>
            <a:r>
              <a:rPr lang="ru-RU" sz="1800" dirty="0" err="1" smtClean="0"/>
              <a:t>щеплення</a:t>
            </a:r>
            <a:r>
              <a:rPr lang="ru-RU" sz="1800" dirty="0" smtClean="0"/>
              <a:t>. </a:t>
            </a:r>
            <a:r>
              <a:rPr lang="ru-RU" sz="1800" dirty="0" err="1" smtClean="0"/>
              <a:t>Це</a:t>
            </a:r>
            <a:r>
              <a:rPr lang="ru-RU" sz="1800" dirty="0" smtClean="0"/>
              <a:t> </a:t>
            </a:r>
            <a:r>
              <a:rPr lang="ru-RU" sz="1800" dirty="0" err="1" smtClean="0"/>
              <a:t>економно</a:t>
            </a:r>
            <a:r>
              <a:rPr lang="ru-RU" sz="1800" dirty="0" smtClean="0"/>
              <a:t>, </a:t>
            </a:r>
            <a:r>
              <a:rPr lang="ru-RU" sz="1800" dirty="0" err="1" smtClean="0"/>
              <a:t>цікаво</a:t>
            </a:r>
            <a:r>
              <a:rPr lang="ru-RU" sz="1800" dirty="0" smtClean="0"/>
              <a:t> </a:t>
            </a:r>
            <a:r>
              <a:rPr lang="ru-RU" sz="1800" dirty="0" err="1" smtClean="0"/>
              <a:t>і</a:t>
            </a:r>
            <a:r>
              <a:rPr lang="ru-RU" sz="1800" dirty="0" smtClean="0"/>
              <a:t>, напевно, в </a:t>
            </a:r>
            <a:r>
              <a:rPr lang="ru-RU" sz="1800" dirty="0" err="1" smtClean="0"/>
              <a:t>деяких</a:t>
            </a:r>
            <a:r>
              <a:rPr lang="ru-RU" sz="1800" dirty="0" smtClean="0"/>
              <a:t> </a:t>
            </a:r>
            <a:r>
              <a:rPr lang="ru-RU" sz="1800" dirty="0" err="1" smtClean="0"/>
              <a:t>випадках</a:t>
            </a:r>
            <a:r>
              <a:rPr lang="ru-RU" sz="1800" dirty="0" smtClean="0"/>
              <a:t> </a:t>
            </a:r>
            <a:r>
              <a:rPr lang="ru-RU" sz="1800" dirty="0" err="1" smtClean="0"/>
              <a:t>навіть</a:t>
            </a:r>
            <a:r>
              <a:rPr lang="ru-RU" sz="1800" dirty="0" smtClean="0"/>
              <a:t> </a:t>
            </a:r>
            <a:r>
              <a:rPr lang="ru-RU" sz="1800" dirty="0" err="1" smtClean="0"/>
              <a:t>прибутково</a:t>
            </a:r>
            <a:r>
              <a:rPr lang="ru-RU" sz="1800" dirty="0" smtClean="0"/>
              <a:t>! </a:t>
            </a:r>
            <a:r>
              <a:rPr lang="ru-RU" sz="1800" dirty="0" err="1" smtClean="0"/>
              <a:t>Банери</a:t>
            </a:r>
            <a:r>
              <a:rPr lang="ru-RU" sz="1800" dirty="0" smtClean="0"/>
              <a:t> </a:t>
            </a:r>
            <a:r>
              <a:rPr lang="ru-RU" sz="1800" dirty="0" err="1" smtClean="0"/>
              <a:t>розплідника</a:t>
            </a:r>
            <a:r>
              <a:rPr lang="ru-RU" sz="1800" dirty="0" smtClean="0"/>
              <a:t> </a:t>
            </a:r>
            <a:r>
              <a:rPr lang="ru-RU" sz="1800" dirty="0" err="1" smtClean="0"/>
              <a:t>вгорі</a:t>
            </a:r>
            <a:r>
              <a:rPr lang="ru-RU" sz="1800" dirty="0" smtClean="0"/>
              <a:t> </a:t>
            </a:r>
            <a:r>
              <a:rPr lang="ru-RU" sz="1800" dirty="0" err="1" smtClean="0"/>
              <a:t>цієї</a:t>
            </a:r>
            <a:r>
              <a:rPr lang="ru-RU" sz="1800" dirty="0" smtClean="0"/>
              <a:t> </a:t>
            </a:r>
            <a:r>
              <a:rPr lang="ru-RU" sz="1800" dirty="0" err="1" smtClean="0"/>
              <a:t>сторінки</a:t>
            </a:r>
            <a:r>
              <a:rPr lang="ru-RU" sz="1800" dirty="0" smtClean="0"/>
              <a:t>.</a:t>
            </a:r>
            <a:br>
              <a:rPr lang="ru-RU" sz="1800" dirty="0" smtClean="0"/>
            </a:br>
            <a:r>
              <a:rPr lang="ru-RU" sz="1800" dirty="0" err="1" smtClean="0"/>
              <a:t>Уявімо</a:t>
            </a:r>
            <a:r>
              <a:rPr lang="ru-RU" sz="1800" dirty="0" smtClean="0"/>
              <a:t>, </a:t>
            </a:r>
            <a:r>
              <a:rPr lang="ru-RU" sz="1800" dirty="0" err="1" smtClean="0"/>
              <a:t>що</a:t>
            </a:r>
            <a:r>
              <a:rPr lang="ru-RU" sz="1800" dirty="0" smtClean="0"/>
              <a:t> у Вас </a:t>
            </a:r>
            <a:r>
              <a:rPr lang="ru-RU" sz="1800" dirty="0" err="1" smtClean="0"/>
              <a:t>вже</a:t>
            </a:r>
            <a:r>
              <a:rPr lang="ru-RU" sz="1800" dirty="0" smtClean="0"/>
              <a:t> </a:t>
            </a:r>
            <a:r>
              <a:rPr lang="ru-RU" sz="1800" dirty="0" err="1" smtClean="0"/>
              <a:t>є</a:t>
            </a:r>
            <a:r>
              <a:rPr lang="ru-RU" sz="1800" dirty="0" smtClean="0"/>
              <a:t> </a:t>
            </a:r>
            <a:r>
              <a:rPr lang="ru-RU" sz="1800" dirty="0" err="1" smtClean="0"/>
              <a:t>ті</a:t>
            </a:r>
            <a:r>
              <a:rPr lang="ru-RU" sz="1800" dirty="0" smtClean="0"/>
              <a:t> </a:t>
            </a:r>
            <a:r>
              <a:rPr lang="ru-RU" sz="1800" dirty="0" err="1" smtClean="0"/>
              <a:t>сорти</a:t>
            </a:r>
            <a:r>
              <a:rPr lang="ru-RU" sz="1800" dirty="0" smtClean="0"/>
              <a:t>, </a:t>
            </a:r>
            <a:r>
              <a:rPr lang="ru-RU" sz="1800" dirty="0" err="1" smtClean="0"/>
              <a:t>які</a:t>
            </a:r>
            <a:r>
              <a:rPr lang="ru-RU" sz="1800" dirty="0" smtClean="0"/>
              <a:t> Вам </a:t>
            </a:r>
            <a:r>
              <a:rPr lang="ru-RU" sz="1800" dirty="0" err="1" smtClean="0"/>
              <a:t>дуже</a:t>
            </a:r>
            <a:r>
              <a:rPr lang="ru-RU" sz="1800" dirty="0" smtClean="0"/>
              <a:t> </a:t>
            </a:r>
            <a:r>
              <a:rPr lang="ru-RU" sz="1800" dirty="0" err="1" smtClean="0"/>
              <a:t>подобаються</a:t>
            </a:r>
            <a:r>
              <a:rPr lang="ru-RU" sz="1800" dirty="0" smtClean="0"/>
              <a:t>, </a:t>
            </a:r>
            <a:r>
              <a:rPr lang="ru-RU" sz="1800" dirty="0" err="1" smtClean="0"/>
              <a:t>і</a:t>
            </a:r>
            <a:r>
              <a:rPr lang="ru-RU" sz="1800" dirty="0" smtClean="0"/>
              <a:t> </a:t>
            </a:r>
            <a:r>
              <a:rPr lang="ru-RU" sz="1800" dirty="0" err="1" smtClean="0"/>
              <a:t>хочеться</a:t>
            </a:r>
            <a:r>
              <a:rPr lang="ru-RU" sz="1800" dirty="0" smtClean="0"/>
              <a:t> </a:t>
            </a:r>
            <a:r>
              <a:rPr lang="ru-RU" sz="1800" dirty="0" err="1" smtClean="0"/>
              <a:t>їх</a:t>
            </a:r>
            <a:r>
              <a:rPr lang="ru-RU" sz="1800" dirty="0" smtClean="0"/>
              <a:t> </a:t>
            </a:r>
            <a:r>
              <a:rPr lang="ru-RU" sz="1800" dirty="0" err="1" smtClean="0"/>
              <a:t>більше</a:t>
            </a:r>
            <a:r>
              <a:rPr lang="ru-RU" sz="1800" dirty="0" smtClean="0"/>
              <a:t> </a:t>
            </a:r>
            <a:r>
              <a:rPr lang="ru-RU" sz="1800" dirty="0" err="1" smtClean="0"/>
              <a:t>розвести</a:t>
            </a:r>
            <a:r>
              <a:rPr lang="ru-RU" sz="1800" dirty="0" smtClean="0"/>
              <a:t>. А </a:t>
            </a:r>
            <a:r>
              <a:rPr lang="ru-RU" sz="1800" dirty="0" err="1" smtClean="0"/>
              <a:t>тепер</a:t>
            </a:r>
            <a:r>
              <a:rPr lang="ru-RU" sz="1800" dirty="0" smtClean="0"/>
              <a:t> </a:t>
            </a:r>
            <a:r>
              <a:rPr lang="ru-RU" sz="1800" dirty="0" err="1" smtClean="0"/>
              <a:t>Ви</a:t>
            </a:r>
            <a:r>
              <a:rPr lang="ru-RU" sz="1800" dirty="0" smtClean="0"/>
              <a:t> </a:t>
            </a:r>
            <a:r>
              <a:rPr lang="ru-RU" sz="1800" dirty="0" err="1" smtClean="0"/>
              <a:t>навчитеся</a:t>
            </a:r>
            <a:r>
              <a:rPr lang="ru-RU" sz="1800" dirty="0" smtClean="0"/>
              <a:t> такого </a:t>
            </a:r>
            <a:r>
              <a:rPr lang="ru-RU" sz="1800" dirty="0" err="1" smtClean="0"/>
              <a:t>мистецтва</a:t>
            </a:r>
            <a:r>
              <a:rPr lang="ru-RU" sz="1800" dirty="0" smtClean="0"/>
              <a:t> як </a:t>
            </a:r>
            <a:r>
              <a:rPr lang="ru-RU" sz="1800" dirty="0" err="1" smtClean="0"/>
              <a:t>щеплення</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a:t>
            </a:r>
            <a:r>
              <a:rPr lang="ru-RU" dirty="0" smtClean="0"/>
              <a:t/>
            </a:r>
            <a:br>
              <a:rPr lang="ru-RU" dirty="0" smtClean="0"/>
            </a:b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Коли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потрібно</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заготовляти</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живці</a:t>
            </a:r>
            <a: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ru-RU" sz="1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1800" dirty="0" err="1" smtClean="0"/>
              <a:t>Щепленням</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можна</a:t>
            </a:r>
            <a:r>
              <a:rPr lang="ru-RU" sz="1800" dirty="0" smtClean="0"/>
              <a:t> </a:t>
            </a:r>
            <a:r>
              <a:rPr lang="ru-RU" sz="1800" dirty="0" err="1" smtClean="0"/>
              <a:t>займатися</a:t>
            </a:r>
            <a:r>
              <a:rPr lang="ru-RU" sz="1800" dirty="0" smtClean="0"/>
              <a:t> </a:t>
            </a:r>
            <a:r>
              <a:rPr lang="ru-RU" sz="1800" dirty="0" err="1" smtClean="0"/>
              <a:t>ранньою</a:t>
            </a:r>
            <a:r>
              <a:rPr lang="ru-RU" sz="1800" dirty="0" smtClean="0"/>
              <a:t> весною, коли </a:t>
            </a:r>
            <a:r>
              <a:rPr lang="ru-RU" sz="1800" dirty="0" err="1" smtClean="0"/>
              <a:t>ще</a:t>
            </a:r>
            <a:r>
              <a:rPr lang="ru-RU" sz="1800" dirty="0" smtClean="0"/>
              <a:t> не </a:t>
            </a:r>
            <a:r>
              <a:rPr lang="ru-RU" sz="1800" dirty="0" err="1" smtClean="0"/>
              <a:t>зійшов</a:t>
            </a:r>
            <a:r>
              <a:rPr lang="ru-RU" sz="1800" dirty="0" smtClean="0"/>
              <a:t> </a:t>
            </a:r>
            <a:r>
              <a:rPr lang="ru-RU" sz="1800" dirty="0" err="1" smtClean="0"/>
              <a:t>сніг</a:t>
            </a:r>
            <a:r>
              <a:rPr lang="ru-RU" sz="1800" dirty="0" smtClean="0"/>
              <a:t> </a:t>
            </a:r>
            <a:r>
              <a:rPr lang="ru-RU" sz="1800" dirty="0" err="1" smtClean="0"/>
              <a:t>і</a:t>
            </a:r>
            <a:r>
              <a:rPr lang="ru-RU" sz="1800" dirty="0" smtClean="0"/>
              <a:t> </a:t>
            </a:r>
            <a:r>
              <a:rPr lang="ru-RU" sz="1800" dirty="0" err="1" smtClean="0"/>
              <a:t>не</a:t>
            </a:r>
            <a:r>
              <a:rPr lang="ru-RU" sz="1800" dirty="0" smtClean="0"/>
              <a:t> </a:t>
            </a:r>
            <a:r>
              <a:rPr lang="ru-RU" sz="1800" dirty="0" err="1" smtClean="0"/>
              <a:t>почався</a:t>
            </a:r>
            <a:r>
              <a:rPr lang="ru-RU" sz="1800" dirty="0" smtClean="0"/>
              <a:t> </a:t>
            </a:r>
            <a:r>
              <a:rPr lang="ru-RU" sz="1800" dirty="0" err="1" smtClean="0"/>
              <a:t>період</a:t>
            </a:r>
            <a:r>
              <a:rPr lang="ru-RU" sz="1800" dirty="0" smtClean="0"/>
              <a:t> </a:t>
            </a:r>
            <a:r>
              <a:rPr lang="ru-RU" sz="1800" dirty="0" err="1" smtClean="0"/>
              <a:t>вегетації</a:t>
            </a:r>
            <a:r>
              <a:rPr lang="ru-RU" sz="1800" dirty="0" smtClean="0"/>
              <a:t> у </a:t>
            </a:r>
            <a:r>
              <a:rPr lang="ru-RU" sz="1800" dirty="0" err="1" smtClean="0"/>
              <a:t>хвойних</a:t>
            </a:r>
            <a:r>
              <a:rPr lang="ru-RU" sz="1800" dirty="0" smtClean="0"/>
              <a:t>. </a:t>
            </a:r>
            <a:r>
              <a:rPr lang="ru-RU" sz="1800" dirty="0" err="1" smtClean="0"/>
              <a:t>Тоді</a:t>
            </a:r>
            <a:r>
              <a:rPr lang="ru-RU" sz="1800" dirty="0" smtClean="0"/>
              <a:t> </a:t>
            </a:r>
            <a:r>
              <a:rPr lang="ru-RU" sz="1800" dirty="0" err="1" smtClean="0"/>
              <a:t>і</a:t>
            </a:r>
            <a:r>
              <a:rPr lang="ru-RU" sz="1800" dirty="0" smtClean="0"/>
              <a:t> </a:t>
            </a:r>
            <a:r>
              <a:rPr lang="ru-RU" sz="1800" dirty="0" err="1" smtClean="0"/>
              <a:t>заготовляють</a:t>
            </a:r>
            <a:r>
              <a:rPr lang="ru-RU" sz="1800" dirty="0" smtClean="0"/>
              <a:t> прищепу.</a:t>
            </a:r>
            <a:br>
              <a:rPr lang="ru-RU" sz="1800" dirty="0" smtClean="0"/>
            </a:br>
            <a:r>
              <a:rPr lang="ru-RU" sz="1800" dirty="0" smtClean="0"/>
              <a:t>Так само </a:t>
            </a:r>
            <a:r>
              <a:rPr lang="ru-RU" sz="1800" dirty="0" err="1" smtClean="0"/>
              <a:t>щепленням</a:t>
            </a:r>
            <a:r>
              <a:rPr lang="ru-RU" sz="1800" dirty="0" smtClean="0"/>
              <a:t> </a:t>
            </a:r>
            <a:r>
              <a:rPr lang="ru-RU" sz="1800" dirty="0" err="1" smtClean="0"/>
              <a:t>можна</a:t>
            </a:r>
            <a:r>
              <a:rPr lang="ru-RU" sz="1800" dirty="0" smtClean="0"/>
              <a:t> </a:t>
            </a:r>
            <a:r>
              <a:rPr lang="ru-RU" sz="1800" dirty="0" err="1" smtClean="0"/>
              <a:t>займатися</a:t>
            </a:r>
            <a:r>
              <a:rPr lang="ru-RU" sz="1800" dirty="0" smtClean="0"/>
              <a:t> </a:t>
            </a:r>
            <a:r>
              <a:rPr lang="ru-RU" sz="1800" dirty="0" err="1" smtClean="0"/>
              <a:t>і</a:t>
            </a:r>
            <a:r>
              <a:rPr lang="ru-RU" sz="1800" dirty="0" smtClean="0"/>
              <a:t> </a:t>
            </a:r>
            <a:r>
              <a:rPr lang="ru-RU" sz="1800" dirty="0" err="1" smtClean="0"/>
              <a:t>влітку</a:t>
            </a:r>
            <a:r>
              <a:rPr lang="ru-RU" sz="1800" dirty="0" smtClean="0"/>
              <a:t>. </a:t>
            </a:r>
            <a:r>
              <a:rPr lang="ru-RU" sz="1800" dirty="0" err="1" smtClean="0"/>
              <a:t>Тоді</a:t>
            </a:r>
            <a:r>
              <a:rPr lang="ru-RU" sz="1800" dirty="0" smtClean="0"/>
              <a:t> </a:t>
            </a:r>
            <a:r>
              <a:rPr lang="ru-RU" sz="1800" dirty="0" err="1" smtClean="0"/>
              <a:t>живці</a:t>
            </a:r>
            <a:r>
              <a:rPr lang="ru-RU" sz="1800" dirty="0" smtClean="0"/>
              <a:t> для </a:t>
            </a:r>
            <a:r>
              <a:rPr lang="ru-RU" sz="1800" dirty="0" err="1" smtClean="0"/>
              <a:t>щепи</a:t>
            </a:r>
            <a:r>
              <a:rPr lang="ru-RU" sz="1800" dirty="0" smtClean="0"/>
              <a:t> </a:t>
            </a:r>
            <a:r>
              <a:rPr lang="ru-RU" sz="1800" dirty="0" err="1" smtClean="0"/>
              <a:t>заготовте</a:t>
            </a:r>
            <a:r>
              <a:rPr lang="ru-RU" sz="1800" dirty="0" smtClean="0"/>
              <a:t> перед </a:t>
            </a:r>
            <a:r>
              <a:rPr lang="ru-RU" sz="1800" dirty="0" err="1" smtClean="0"/>
              <a:t>щепленням</a:t>
            </a:r>
            <a:r>
              <a:rPr lang="ru-RU" sz="1800" dirty="0" smtClean="0"/>
              <a:t>. </a:t>
            </a:r>
            <a:r>
              <a:rPr lang="ru-RU" sz="1800" dirty="0" err="1" smtClean="0"/>
              <a:t>Це</a:t>
            </a:r>
            <a:r>
              <a:rPr lang="ru-RU" sz="1800" dirty="0" smtClean="0"/>
              <a:t> </a:t>
            </a:r>
            <a:r>
              <a:rPr lang="ru-RU" sz="1800" dirty="0" err="1" smtClean="0"/>
              <a:t>дуже</a:t>
            </a:r>
            <a:r>
              <a:rPr lang="ru-RU" sz="1800" dirty="0" smtClean="0"/>
              <a:t> </a:t>
            </a:r>
            <a:r>
              <a:rPr lang="ru-RU" sz="1800" dirty="0" err="1" smtClean="0"/>
              <a:t>важливо</a:t>
            </a:r>
            <a:r>
              <a:rPr lang="ru-RU" sz="1800" dirty="0" smtClean="0"/>
              <a:t>, </a:t>
            </a:r>
            <a:r>
              <a:rPr lang="ru-RU" sz="1800" dirty="0" err="1" smtClean="0"/>
              <a:t>щоб</a:t>
            </a:r>
            <a:r>
              <a:rPr lang="ru-RU" sz="1800" dirty="0" smtClean="0"/>
              <a:t> вони не засохли.</a:t>
            </a:r>
            <a:r>
              <a:rPr lang="ru-RU" dirty="0" smtClean="0"/>
              <a:t/>
            </a:r>
            <a:br>
              <a:rPr lang="ru-RU" dirty="0" smtClean="0"/>
            </a:br>
            <a:r>
              <a:rPr lang="ru-RU" dirty="0" smtClean="0"/>
              <a:t/>
            </a:r>
            <a:br>
              <a:rPr lang="ru-RU" dirty="0" smtClean="0"/>
            </a:br>
            <a:endParaRPr lang="ru-RU" dirty="0"/>
          </a:p>
        </p:txBody>
      </p:sp>
    </p:spTree>
  </p:cSld>
  <p:clrMapOvr>
    <a:masterClrMapping/>
  </p:clrMapOvr>
  <p:transition>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Догляд за </a:t>
            </a:r>
            <a:r>
              <a:rPr lang="ru-RU" sz="20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щеплиними</a:t>
            </a:r>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деревами.</a:t>
            </a:r>
            <a:r>
              <a:rPr lang="ru-RU" sz="1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1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 </a:t>
            </a:r>
            <a:r>
              <a:rPr lang="ru-RU" sz="1800" dirty="0" err="1" smtClean="0"/>
              <a:t>Влітку</a:t>
            </a:r>
            <a:r>
              <a:rPr lang="ru-RU" sz="1800" dirty="0" smtClean="0"/>
              <a:t> при </a:t>
            </a:r>
            <a:r>
              <a:rPr lang="ru-RU" sz="1800" dirty="0" err="1" smtClean="0"/>
              <a:t>щепленні</a:t>
            </a:r>
            <a:r>
              <a:rPr lang="ru-RU" sz="1800" dirty="0" smtClean="0"/>
              <a:t> за </a:t>
            </a:r>
            <a:r>
              <a:rPr lang="ru-RU" sz="1800" dirty="0" err="1" smtClean="0"/>
              <a:t>допомогою</a:t>
            </a:r>
            <a:r>
              <a:rPr lang="ru-RU" sz="1800" dirty="0" smtClean="0"/>
              <a:t> </a:t>
            </a:r>
            <a:r>
              <a:rPr lang="ru-RU" sz="1800" dirty="0" err="1" smtClean="0"/>
              <a:t>окуліровки</a:t>
            </a:r>
            <a:r>
              <a:rPr lang="ru-RU" sz="1800" dirty="0" smtClean="0"/>
              <a:t> </a:t>
            </a:r>
            <a:r>
              <a:rPr lang="ru-RU" sz="1800" dirty="0" err="1" smtClean="0"/>
              <a:t>сплячими</a:t>
            </a:r>
            <a:r>
              <a:rPr lang="ru-RU" sz="1800" dirty="0" smtClean="0"/>
              <a:t> </a:t>
            </a:r>
            <a:r>
              <a:rPr lang="ru-RU" sz="1800" dirty="0" err="1" smtClean="0"/>
              <a:t>нирками</a:t>
            </a:r>
            <a:r>
              <a:rPr lang="ru-RU" sz="1800" dirty="0" smtClean="0"/>
              <a:t> через 2-3 </a:t>
            </a:r>
            <a:r>
              <a:rPr lang="ru-RU" sz="1800" dirty="0" err="1" smtClean="0"/>
              <a:t>тижні</a:t>
            </a:r>
            <a:r>
              <a:rPr lang="ru-RU" sz="1800" dirty="0" smtClean="0"/>
              <a:t> </a:t>
            </a:r>
            <a:r>
              <a:rPr lang="ru-RU" sz="1800" dirty="0" err="1" smtClean="0"/>
              <a:t>пов'язку</a:t>
            </a:r>
            <a:r>
              <a:rPr lang="ru-RU" sz="1800" dirty="0" smtClean="0"/>
              <a:t> </a:t>
            </a:r>
            <a:r>
              <a:rPr lang="ru-RU" sz="1800" dirty="0" err="1" smtClean="0"/>
              <a:t>послаблюють</a:t>
            </a:r>
            <a:r>
              <a:rPr lang="ru-RU" sz="1800" dirty="0" smtClean="0"/>
              <a:t>, а </a:t>
            </a:r>
            <a:r>
              <a:rPr lang="ru-RU" sz="1800" dirty="0" err="1" smtClean="0"/>
              <a:t>ранньої</a:t>
            </a:r>
            <a:r>
              <a:rPr lang="ru-RU" sz="1800" dirty="0" smtClean="0"/>
              <a:t> </a:t>
            </a:r>
            <a:r>
              <a:rPr lang="ru-RU" sz="1800" dirty="0" err="1" smtClean="0"/>
              <a:t>весни</a:t>
            </a:r>
            <a:r>
              <a:rPr lang="ru-RU" sz="1800" dirty="0" smtClean="0"/>
              <a:t> до </a:t>
            </a:r>
            <a:r>
              <a:rPr lang="ru-RU" sz="1800" dirty="0" err="1" smtClean="0"/>
              <a:t>проростання</a:t>
            </a:r>
            <a:r>
              <a:rPr lang="ru-RU" sz="1800" dirty="0" smtClean="0"/>
              <a:t> </a:t>
            </a:r>
            <a:r>
              <a:rPr lang="ru-RU" sz="1800" dirty="0" err="1" smtClean="0"/>
              <a:t>нирок</a:t>
            </a:r>
            <a:r>
              <a:rPr lang="ru-RU" sz="1800" dirty="0" smtClean="0"/>
              <a:t> </a:t>
            </a:r>
            <a:r>
              <a:rPr lang="ru-RU" sz="1800" dirty="0" err="1" smtClean="0"/>
              <a:t>її</a:t>
            </a:r>
            <a:r>
              <a:rPr lang="ru-RU" sz="1800" dirty="0" smtClean="0"/>
              <a:t> </a:t>
            </a:r>
            <a:r>
              <a:rPr lang="ru-RU" sz="1800" dirty="0" err="1" smtClean="0"/>
              <a:t>знімають</a:t>
            </a:r>
            <a:r>
              <a:rPr lang="ru-RU" sz="1800" dirty="0" smtClean="0"/>
              <a:t>. </a:t>
            </a:r>
            <a:r>
              <a:rPr lang="ru-RU" sz="1800" dirty="0" err="1" smtClean="0"/>
              <a:t>Потім</a:t>
            </a:r>
            <a:r>
              <a:rPr lang="ru-RU" sz="1800" dirty="0" smtClean="0"/>
              <a:t> </a:t>
            </a:r>
            <a:r>
              <a:rPr lang="ru-RU" sz="1800" dirty="0" err="1" smtClean="0"/>
              <a:t>гілки</a:t>
            </a:r>
            <a:r>
              <a:rPr lang="ru-RU" sz="1800" dirty="0" smtClean="0"/>
              <a:t>, на </a:t>
            </a:r>
            <a:r>
              <a:rPr lang="ru-RU" sz="1800" dirty="0" err="1" smtClean="0"/>
              <a:t>яких</a:t>
            </a:r>
            <a:r>
              <a:rPr lang="ru-RU" sz="1800" dirty="0" smtClean="0"/>
              <a:t> </a:t>
            </a:r>
            <a:r>
              <a:rPr lang="ru-RU" sz="1800" dirty="0" err="1" smtClean="0"/>
              <a:t>окулірованні</a:t>
            </a:r>
            <a:r>
              <a:rPr lang="ru-RU" sz="1800" dirty="0" smtClean="0"/>
              <a:t> </a:t>
            </a:r>
            <a:r>
              <a:rPr lang="ru-RU" sz="1800" dirty="0" err="1" smtClean="0"/>
              <a:t>очі</a:t>
            </a:r>
            <a:r>
              <a:rPr lang="ru-RU" sz="1800" dirty="0" smtClean="0"/>
              <a:t> </a:t>
            </a:r>
            <a:r>
              <a:rPr lang="ru-RU" sz="1800" dirty="0" err="1" smtClean="0"/>
              <a:t>і</a:t>
            </a:r>
            <a:r>
              <a:rPr lang="ru-RU" sz="1800" dirty="0" smtClean="0"/>
              <a:t> добре </a:t>
            </a:r>
            <a:r>
              <a:rPr lang="ru-RU" sz="1800" dirty="0" err="1" smtClean="0"/>
              <a:t>прижилися</a:t>
            </a:r>
            <a:r>
              <a:rPr lang="ru-RU" sz="1800" dirty="0" smtClean="0"/>
              <a:t> </a:t>
            </a:r>
            <a:r>
              <a:rPr lang="ru-RU" sz="1800" dirty="0" err="1" smtClean="0"/>
              <a:t>збереглися</a:t>
            </a:r>
            <a:r>
              <a:rPr lang="ru-RU" sz="1800" dirty="0" smtClean="0"/>
              <a:t>, </a:t>
            </a:r>
            <a:r>
              <a:rPr lang="ru-RU" sz="1800" dirty="0" err="1" smtClean="0"/>
              <a:t>зрізують</a:t>
            </a:r>
            <a:r>
              <a:rPr lang="ru-RU" sz="1800" dirty="0" smtClean="0"/>
              <a:t> на 15-20 см </a:t>
            </a:r>
            <a:r>
              <a:rPr lang="ru-RU" sz="1800" dirty="0" err="1" smtClean="0"/>
              <a:t>вище</a:t>
            </a:r>
            <a:r>
              <a:rPr lang="ru-RU" sz="1800" dirty="0" smtClean="0"/>
              <a:t> </a:t>
            </a:r>
            <a:r>
              <a:rPr lang="ru-RU" sz="1800" dirty="0" err="1" smtClean="0"/>
              <a:t>місця</a:t>
            </a:r>
            <a:r>
              <a:rPr lang="ru-RU" sz="1800" dirty="0" smtClean="0"/>
              <a:t> </a:t>
            </a:r>
            <a:r>
              <a:rPr lang="ru-RU" sz="1800" dirty="0" err="1" smtClean="0"/>
              <a:t>окуліровки</a:t>
            </a:r>
            <a:r>
              <a:rPr lang="ru-RU" sz="1800" dirty="0" smtClean="0"/>
              <a:t> на шип. </a:t>
            </a:r>
            <a:r>
              <a:rPr lang="ru-RU" sz="1800" dirty="0" err="1" smtClean="0"/>
              <a:t>Гілки</a:t>
            </a:r>
            <a:r>
              <a:rPr lang="ru-RU" sz="1800" dirty="0" smtClean="0"/>
              <a:t>, на </a:t>
            </a:r>
            <a:r>
              <a:rPr lang="ru-RU" sz="1800" dirty="0" err="1" smtClean="0"/>
              <a:t>яких</a:t>
            </a:r>
            <a:r>
              <a:rPr lang="ru-RU" sz="1800" dirty="0" smtClean="0"/>
              <a:t> </a:t>
            </a:r>
            <a:r>
              <a:rPr lang="ru-RU" sz="1800" dirty="0" err="1" smtClean="0"/>
              <a:t>заокулірованні</a:t>
            </a:r>
            <a:r>
              <a:rPr lang="ru-RU" sz="1800" dirty="0" smtClean="0"/>
              <a:t> </a:t>
            </a:r>
            <a:r>
              <a:rPr lang="ru-RU" sz="1800" dirty="0" err="1" smtClean="0"/>
              <a:t>нирки</a:t>
            </a:r>
            <a:r>
              <a:rPr lang="ru-RU" sz="1800" dirty="0" smtClean="0"/>
              <a:t> не </a:t>
            </a:r>
            <a:r>
              <a:rPr lang="ru-RU" sz="1800" dirty="0" err="1" smtClean="0"/>
              <a:t>прижилися</a:t>
            </a:r>
            <a:r>
              <a:rPr lang="ru-RU" sz="1800" dirty="0" smtClean="0"/>
              <a:t> </a:t>
            </a:r>
            <a:r>
              <a:rPr lang="ru-RU" sz="1800" dirty="0" err="1" smtClean="0"/>
              <a:t>або</a:t>
            </a:r>
            <a:r>
              <a:rPr lang="ru-RU" sz="1800" dirty="0" smtClean="0"/>
              <a:t> </a:t>
            </a:r>
            <a:r>
              <a:rPr lang="ru-RU" sz="1800" dirty="0" err="1" smtClean="0"/>
              <a:t>загинули</a:t>
            </a:r>
            <a:r>
              <a:rPr lang="ru-RU" sz="1800" dirty="0" smtClean="0"/>
              <a:t>, </a:t>
            </a:r>
            <a:r>
              <a:rPr lang="ru-RU" sz="1800" dirty="0" err="1" smtClean="0"/>
              <a:t>слід</a:t>
            </a:r>
            <a:r>
              <a:rPr lang="ru-RU" sz="1800" dirty="0" smtClean="0"/>
              <a:t> </a:t>
            </a:r>
            <a:r>
              <a:rPr lang="ru-RU" sz="1800" dirty="0" err="1" smtClean="0"/>
              <a:t>перещеплити</a:t>
            </a:r>
            <a:r>
              <a:rPr lang="ru-RU" sz="1800" dirty="0" smtClean="0"/>
              <a:t> </a:t>
            </a:r>
            <a:r>
              <a:rPr lang="ru-RU" sz="1800" dirty="0" err="1" smtClean="0"/>
              <a:t>навесні</a:t>
            </a:r>
            <a:r>
              <a:rPr lang="ru-RU" sz="1800" dirty="0" smtClean="0"/>
              <a:t> ручкою </a:t>
            </a:r>
            <a:r>
              <a:rPr lang="ru-RU" sz="1800" dirty="0" err="1" smtClean="0"/>
              <a:t>або</a:t>
            </a:r>
            <a:r>
              <a:rPr lang="ru-RU" sz="1800" dirty="0" smtClean="0"/>
              <a:t> </a:t>
            </a:r>
            <a:r>
              <a:rPr lang="ru-RU" sz="1800" dirty="0" err="1" smtClean="0"/>
              <a:t>влітку</a:t>
            </a:r>
            <a:r>
              <a:rPr lang="ru-RU" sz="1800" dirty="0" smtClean="0"/>
              <a:t> </a:t>
            </a:r>
            <a:r>
              <a:rPr lang="ru-RU" sz="1800" dirty="0" err="1" smtClean="0"/>
              <a:t>вдруге</a:t>
            </a:r>
            <a:r>
              <a:rPr lang="ru-RU" sz="1800" dirty="0" smtClean="0"/>
              <a:t> </a:t>
            </a:r>
            <a:r>
              <a:rPr lang="ru-RU" sz="1800" dirty="0" err="1" smtClean="0"/>
              <a:t>окуліровкой</a:t>
            </a:r>
            <a:r>
              <a:rPr lang="ru-RU" sz="1800" dirty="0" smtClean="0"/>
              <a:t>.</a:t>
            </a:r>
            <a:br>
              <a:rPr lang="ru-RU" sz="1800" dirty="0" smtClean="0"/>
            </a:br>
            <a:r>
              <a:rPr lang="ru-RU" sz="1800" dirty="0" err="1" smtClean="0"/>
              <a:t>Всі</a:t>
            </a:r>
            <a:r>
              <a:rPr lang="ru-RU" sz="1800" dirty="0" smtClean="0"/>
              <a:t> </a:t>
            </a:r>
            <a:r>
              <a:rPr lang="ru-RU" sz="1800" dirty="0" err="1" smtClean="0"/>
              <a:t>нирки</a:t>
            </a:r>
            <a:r>
              <a:rPr lang="ru-RU" sz="1800" dirty="0" smtClean="0"/>
              <a:t> на шипах </a:t>
            </a:r>
            <a:r>
              <a:rPr lang="ru-RU" sz="1800" dirty="0" err="1" smtClean="0"/>
              <a:t>вище</a:t>
            </a:r>
            <a:r>
              <a:rPr lang="ru-RU" sz="1800" dirty="0" smtClean="0"/>
              <a:t> окулировки </a:t>
            </a:r>
            <a:r>
              <a:rPr lang="ru-RU" sz="1800" dirty="0" err="1" smtClean="0"/>
              <a:t>вирізують</a:t>
            </a:r>
            <a:r>
              <a:rPr lang="ru-RU" sz="1800" dirty="0" smtClean="0"/>
              <a:t>, </a:t>
            </a:r>
            <a:r>
              <a:rPr lang="ru-RU" sz="1800" dirty="0" err="1" smtClean="0"/>
              <a:t>щоб</a:t>
            </a:r>
            <a:r>
              <a:rPr lang="ru-RU" sz="1800" dirty="0" smtClean="0"/>
              <a:t> не </a:t>
            </a:r>
            <a:r>
              <a:rPr lang="ru-RU" sz="1800" dirty="0" err="1" smtClean="0"/>
              <a:t>було</a:t>
            </a:r>
            <a:r>
              <a:rPr lang="ru-RU" sz="1800" dirty="0" smtClean="0"/>
              <a:t> </a:t>
            </a:r>
            <a:r>
              <a:rPr lang="ru-RU" sz="1800" dirty="0" err="1" smtClean="0"/>
              <a:t>порослі</a:t>
            </a:r>
            <a:r>
              <a:rPr lang="ru-RU" sz="1800" dirty="0" smtClean="0"/>
              <a:t>, а </a:t>
            </a:r>
            <a:r>
              <a:rPr lang="ru-RU" sz="1800" dirty="0" err="1" smtClean="0"/>
              <a:t>самі</a:t>
            </a:r>
            <a:r>
              <a:rPr lang="ru-RU" sz="1800" dirty="0" smtClean="0"/>
              <a:t> шипи не </a:t>
            </a:r>
            <a:r>
              <a:rPr lang="ru-RU" sz="1800" dirty="0" err="1" smtClean="0"/>
              <a:t>потовщувалися</a:t>
            </a:r>
            <a:r>
              <a:rPr lang="ru-RU" sz="1800" dirty="0" smtClean="0"/>
              <a:t>. Коли </a:t>
            </a:r>
            <a:r>
              <a:rPr lang="ru-RU" sz="1800" dirty="0" err="1" smtClean="0"/>
              <a:t>пагони</a:t>
            </a:r>
            <a:r>
              <a:rPr lang="ru-RU" sz="1800" dirty="0" smtClean="0"/>
              <a:t> </a:t>
            </a:r>
            <a:r>
              <a:rPr lang="ru-RU" sz="1800" dirty="0" err="1" smtClean="0"/>
              <a:t>з</a:t>
            </a:r>
            <a:r>
              <a:rPr lang="ru-RU" sz="1800" dirty="0" smtClean="0"/>
              <a:t> </a:t>
            </a:r>
            <a:r>
              <a:rPr lang="ru-RU" sz="1800" dirty="0" err="1" smtClean="0"/>
              <a:t>окультивованих</a:t>
            </a:r>
            <a:r>
              <a:rPr lang="ru-RU" sz="1800" dirty="0" smtClean="0"/>
              <a:t> </a:t>
            </a:r>
            <a:r>
              <a:rPr lang="ru-RU" sz="1800" dirty="0" err="1" smtClean="0"/>
              <a:t>нирок</a:t>
            </a:r>
            <a:r>
              <a:rPr lang="ru-RU" sz="1800" dirty="0" smtClean="0"/>
              <a:t> досягнуть 15-20 см, </a:t>
            </a:r>
            <a:r>
              <a:rPr lang="ru-RU" sz="1800" dirty="0" err="1" smtClean="0"/>
              <a:t>їх</a:t>
            </a:r>
            <a:r>
              <a:rPr lang="ru-RU" sz="1800" dirty="0" smtClean="0"/>
              <a:t> </a:t>
            </a:r>
            <a:r>
              <a:rPr lang="ru-RU" sz="1800" dirty="0" err="1" smtClean="0"/>
              <a:t>підв'язують</a:t>
            </a:r>
            <a:r>
              <a:rPr lang="ru-RU" sz="1800" dirty="0" smtClean="0"/>
              <a:t> до </a:t>
            </a:r>
            <a:r>
              <a:rPr lang="ru-RU" sz="1800" dirty="0" err="1" smtClean="0"/>
              <a:t>шпильці</a:t>
            </a:r>
            <a:r>
              <a:rPr lang="ru-RU" sz="1800" dirty="0" smtClean="0"/>
              <a:t>, </a:t>
            </a:r>
            <a:r>
              <a:rPr lang="ru-RU" sz="1800" dirty="0" err="1" smtClean="0"/>
              <a:t>щоб</a:t>
            </a:r>
            <a:r>
              <a:rPr lang="ru-RU" sz="1800" dirty="0" smtClean="0"/>
              <a:t> </a:t>
            </a:r>
            <a:r>
              <a:rPr lang="ru-RU" sz="1800" dirty="0" err="1" smtClean="0"/>
              <a:t>запобігти</a:t>
            </a:r>
            <a:r>
              <a:rPr lang="ru-RU" sz="1800" dirty="0" smtClean="0"/>
              <a:t> </a:t>
            </a:r>
            <a:r>
              <a:rPr lang="ru-RU" sz="1800" dirty="0" err="1" smtClean="0"/>
              <a:t>обламуванню</a:t>
            </a:r>
            <a:r>
              <a:rPr lang="ru-RU" sz="1800" dirty="0" smtClean="0"/>
              <a:t>. У сильнорослых </a:t>
            </a:r>
            <a:r>
              <a:rPr lang="ru-RU" sz="1800" dirty="0" err="1" smtClean="0"/>
              <a:t>порід</a:t>
            </a:r>
            <a:r>
              <a:rPr lang="ru-RU" sz="1800" dirty="0" smtClean="0"/>
              <a:t> </a:t>
            </a:r>
            <a:r>
              <a:rPr lang="ru-RU" sz="1800" dirty="0" err="1" smtClean="0"/>
              <a:t>і</a:t>
            </a:r>
            <a:r>
              <a:rPr lang="ru-RU" sz="1800" dirty="0" smtClean="0"/>
              <a:t> </a:t>
            </a:r>
            <a:r>
              <a:rPr lang="ru-RU" sz="1800" dirty="0" err="1" smtClean="0"/>
              <a:t>сортів</a:t>
            </a:r>
            <a:r>
              <a:rPr lang="ru-RU" sz="1800" dirty="0" smtClean="0"/>
              <a:t> </a:t>
            </a:r>
            <a:r>
              <a:rPr lang="ru-RU" sz="1800" dirty="0" err="1" smtClean="0"/>
              <a:t>прищеплену</a:t>
            </a:r>
            <a:r>
              <a:rPr lang="ru-RU" sz="1800" dirty="0" smtClean="0"/>
              <a:t> </a:t>
            </a:r>
            <a:r>
              <a:rPr lang="ru-RU" sz="1800" dirty="0" err="1" smtClean="0"/>
              <a:t>гілку</a:t>
            </a:r>
            <a:r>
              <a:rPr lang="ru-RU" sz="1800" dirty="0" smtClean="0"/>
              <a:t> </a:t>
            </a:r>
            <a:r>
              <a:rPr lang="ru-RU" sz="1800" dirty="0" err="1" smtClean="0"/>
              <a:t>підв'язують</a:t>
            </a:r>
            <a:r>
              <a:rPr lang="ru-RU" sz="1800" dirty="0" smtClean="0"/>
              <a:t> до </a:t>
            </a:r>
            <a:r>
              <a:rPr lang="ru-RU" sz="1800" dirty="0" err="1" smtClean="0"/>
              <a:t>палички</a:t>
            </a:r>
            <a:r>
              <a:rPr lang="ru-RU" sz="1800" dirty="0" smtClean="0"/>
              <a:t> </a:t>
            </a:r>
            <a:r>
              <a:rPr lang="ru-RU" sz="1800" dirty="0" err="1" smtClean="0"/>
              <a:t>і</a:t>
            </a:r>
            <a:r>
              <a:rPr lang="ru-RU" sz="1800" dirty="0" smtClean="0"/>
              <a:t> таким чином </a:t>
            </a:r>
            <a:r>
              <a:rPr lang="ru-RU" sz="1800" dirty="0" err="1" smtClean="0"/>
              <a:t>захистити</a:t>
            </a:r>
            <a:r>
              <a:rPr lang="ru-RU" sz="1800" dirty="0" smtClean="0"/>
              <a:t> </a:t>
            </a:r>
            <a:r>
              <a:rPr lang="ru-RU" sz="1800" dirty="0" err="1" smtClean="0"/>
              <a:t>її</a:t>
            </a:r>
            <a:r>
              <a:rPr lang="ru-RU" sz="1800" dirty="0" smtClean="0"/>
              <a:t> </a:t>
            </a:r>
            <a:r>
              <a:rPr lang="ru-RU" sz="1800" dirty="0" err="1" smtClean="0"/>
              <a:t>від</a:t>
            </a:r>
            <a:r>
              <a:rPr lang="ru-RU" sz="1800" dirty="0" smtClean="0"/>
              <a:t> поломки.</a:t>
            </a:r>
            <a:br>
              <a:rPr lang="ru-RU" sz="1800" dirty="0" smtClean="0"/>
            </a:br>
            <a:r>
              <a:rPr lang="ru-RU" sz="1800" dirty="0" smtClean="0"/>
              <a:t>У </a:t>
            </a:r>
            <a:r>
              <a:rPr lang="ru-RU" sz="1800" dirty="0" err="1" smtClean="0"/>
              <a:t>сильнорастущих</a:t>
            </a:r>
            <a:r>
              <a:rPr lang="ru-RU" sz="1800" dirty="0" smtClean="0"/>
              <a:t> </a:t>
            </a:r>
            <a:r>
              <a:rPr lang="ru-RU" sz="1800" dirty="0" err="1" smtClean="0"/>
              <a:t>пагонів</a:t>
            </a:r>
            <a:r>
              <a:rPr lang="ru-RU" sz="1800" dirty="0" smtClean="0"/>
              <a:t> (</a:t>
            </a:r>
            <a:r>
              <a:rPr lang="ru-RU" sz="1800" dirty="0" err="1" smtClean="0"/>
              <a:t>понад</a:t>
            </a:r>
            <a:r>
              <a:rPr lang="ru-RU" sz="1800" dirty="0" smtClean="0"/>
              <a:t> 20 см) на </a:t>
            </a:r>
            <a:r>
              <a:rPr lang="ru-RU" sz="1800" dirty="0" err="1" smtClean="0"/>
              <a:t>скелетних</a:t>
            </a:r>
            <a:r>
              <a:rPr lang="ru-RU" sz="1800" dirty="0" smtClean="0"/>
              <a:t> </a:t>
            </a:r>
            <a:r>
              <a:rPr lang="ru-RU" sz="1800" dirty="0" err="1" smtClean="0"/>
              <a:t>гілках</a:t>
            </a:r>
            <a:r>
              <a:rPr lang="ru-RU" sz="1800" dirty="0" smtClean="0"/>
              <a:t> </a:t>
            </a:r>
            <a:r>
              <a:rPr lang="ru-RU" sz="1800" dirty="0" err="1" smtClean="0"/>
              <a:t>і</a:t>
            </a:r>
            <a:r>
              <a:rPr lang="ru-RU" sz="1800" dirty="0" smtClean="0"/>
              <a:t> </a:t>
            </a:r>
            <a:r>
              <a:rPr lang="ru-RU" sz="1800" dirty="0" err="1" smtClean="0"/>
              <a:t>на</a:t>
            </a:r>
            <a:r>
              <a:rPr lang="ru-RU" sz="1800" dirty="0" smtClean="0"/>
              <a:t> центральному </a:t>
            </a:r>
            <a:r>
              <a:rPr lang="ru-RU" sz="1800" dirty="0" err="1" smtClean="0"/>
              <a:t>провіднику</a:t>
            </a:r>
            <a:r>
              <a:rPr lang="ru-RU" sz="1800" dirty="0" smtClean="0"/>
              <a:t> </a:t>
            </a:r>
            <a:r>
              <a:rPr lang="ru-RU" sz="1800" dirty="0" err="1" smtClean="0"/>
              <a:t>прищипують</a:t>
            </a:r>
            <a:r>
              <a:rPr lang="ru-RU" sz="1800" dirty="0" smtClean="0"/>
              <a:t> </a:t>
            </a:r>
            <a:r>
              <a:rPr lang="ru-RU" sz="1800" dirty="0" err="1" smtClean="0"/>
              <a:t>верхівки</a:t>
            </a:r>
            <a:r>
              <a:rPr lang="ru-RU" sz="1800" dirty="0" smtClean="0"/>
              <a:t>. </a:t>
            </a:r>
            <a:r>
              <a:rPr lang="ru-RU" sz="1800" dirty="0" err="1" smtClean="0"/>
              <a:t>Це</a:t>
            </a:r>
            <a:r>
              <a:rPr lang="ru-RU" sz="1800" dirty="0" smtClean="0"/>
              <a:t> </a:t>
            </a:r>
            <a:r>
              <a:rPr lang="ru-RU" sz="1800" dirty="0" err="1" smtClean="0"/>
              <a:t>робиться</a:t>
            </a:r>
            <a:r>
              <a:rPr lang="ru-RU" sz="1800" dirty="0" smtClean="0"/>
              <a:t> для </a:t>
            </a:r>
            <a:r>
              <a:rPr lang="ru-RU" sz="1800" dirty="0" err="1" smtClean="0"/>
              <a:t>послаблення</a:t>
            </a:r>
            <a:r>
              <a:rPr lang="ru-RU" sz="1800" dirty="0" smtClean="0"/>
              <a:t> </a:t>
            </a:r>
            <a:r>
              <a:rPr lang="ru-RU" sz="1800" dirty="0" err="1" smtClean="0"/>
              <a:t>їх</a:t>
            </a:r>
            <a:r>
              <a:rPr lang="ru-RU" sz="1800" dirty="0" smtClean="0"/>
              <a:t> </a:t>
            </a:r>
            <a:r>
              <a:rPr lang="ru-RU" sz="1800" dirty="0" err="1" smtClean="0"/>
              <a:t>зростання</a:t>
            </a:r>
            <a:r>
              <a:rPr lang="ru-RU" sz="1800" dirty="0" smtClean="0"/>
              <a:t> </a:t>
            </a:r>
            <a:r>
              <a:rPr lang="ru-RU" sz="1800" dirty="0" err="1" smtClean="0"/>
              <a:t>і</a:t>
            </a:r>
            <a:r>
              <a:rPr lang="ru-RU" sz="1800" dirty="0" smtClean="0"/>
              <a:t> </a:t>
            </a:r>
            <a:r>
              <a:rPr lang="ru-RU" sz="1800" dirty="0" err="1" smtClean="0"/>
              <a:t>поліпшення</a:t>
            </a:r>
            <a:r>
              <a:rPr lang="ru-RU" sz="1800" dirty="0" smtClean="0"/>
              <a:t> росту </a:t>
            </a:r>
            <a:r>
              <a:rPr lang="ru-RU" sz="1800" dirty="0" err="1" smtClean="0"/>
              <a:t>щепи</a:t>
            </a:r>
            <a:r>
              <a:rPr lang="ru-RU" sz="1800" dirty="0" smtClean="0"/>
              <a:t>. У </a:t>
            </a:r>
            <a:r>
              <a:rPr lang="ru-RU" sz="1800" dirty="0" err="1" smtClean="0"/>
              <a:t>міру</a:t>
            </a:r>
            <a:r>
              <a:rPr lang="ru-RU" sz="1800" dirty="0" smtClean="0"/>
              <a:t> </a:t>
            </a:r>
            <a:r>
              <a:rPr lang="ru-RU" sz="1800" dirty="0" err="1" smtClean="0"/>
              <a:t>відростання</a:t>
            </a:r>
            <a:r>
              <a:rPr lang="ru-RU" sz="1800" dirty="0" smtClean="0"/>
              <a:t> </a:t>
            </a:r>
            <a:r>
              <a:rPr lang="ru-RU" sz="1800" dirty="0" err="1" smtClean="0"/>
              <a:t>цих</a:t>
            </a:r>
            <a:r>
              <a:rPr lang="ru-RU" sz="1800" dirty="0" smtClean="0"/>
              <a:t> </a:t>
            </a:r>
            <a:r>
              <a:rPr lang="ru-RU" sz="1800" dirty="0" err="1" smtClean="0"/>
              <a:t>пагонів</a:t>
            </a:r>
            <a:r>
              <a:rPr lang="ru-RU" sz="1800" dirty="0" smtClean="0"/>
              <a:t> </a:t>
            </a:r>
            <a:r>
              <a:rPr lang="ru-RU" sz="1800" dirty="0" err="1" smtClean="0"/>
              <a:t>прищипування</a:t>
            </a:r>
            <a:r>
              <a:rPr lang="ru-RU" sz="1800" dirty="0" smtClean="0"/>
              <a:t> </a:t>
            </a:r>
            <a:r>
              <a:rPr lang="ru-RU" sz="1800" dirty="0" err="1" smtClean="0"/>
              <a:t>повторюють</a:t>
            </a:r>
            <a:r>
              <a:rPr lang="ru-RU" sz="1800" dirty="0" smtClean="0"/>
              <a:t>.</a:t>
            </a:r>
            <a:br>
              <a:rPr lang="ru-RU" sz="1800" dirty="0" smtClean="0"/>
            </a:br>
            <a:r>
              <a:rPr lang="ru-RU" sz="1800" dirty="0" smtClean="0"/>
              <a:t> У </a:t>
            </a:r>
            <a:r>
              <a:rPr lang="ru-RU" sz="1800" dirty="0" err="1" smtClean="0"/>
              <a:t>серпні</a:t>
            </a:r>
            <a:r>
              <a:rPr lang="ru-RU" sz="1800" dirty="0" smtClean="0"/>
              <a:t> </a:t>
            </a:r>
            <a:r>
              <a:rPr lang="ru-RU" sz="1800" dirty="0" err="1" smtClean="0"/>
              <a:t>або</a:t>
            </a:r>
            <a:r>
              <a:rPr lang="ru-RU" sz="1800" dirty="0" smtClean="0"/>
              <a:t> </a:t>
            </a:r>
            <a:r>
              <a:rPr lang="ru-RU" sz="1800" dirty="0" err="1" smtClean="0"/>
              <a:t>навесні</a:t>
            </a:r>
            <a:r>
              <a:rPr lang="ru-RU" sz="1800" dirty="0" smtClean="0"/>
              <a:t> </a:t>
            </a:r>
            <a:r>
              <a:rPr lang="ru-RU" sz="1800" dirty="0" err="1" smtClean="0"/>
              <a:t>наступного</a:t>
            </a:r>
            <a:r>
              <a:rPr lang="ru-RU" sz="1800" dirty="0" smtClean="0"/>
              <a:t> року шипи </a:t>
            </a:r>
            <a:r>
              <a:rPr lang="ru-RU" sz="1800" dirty="0" err="1" smtClean="0"/>
              <a:t>охайно</a:t>
            </a:r>
            <a:r>
              <a:rPr lang="ru-RU" sz="1800" dirty="0" smtClean="0"/>
              <a:t> </a:t>
            </a:r>
            <a:r>
              <a:rPr lang="ru-RU" sz="1800" dirty="0" err="1" smtClean="0"/>
              <a:t>вирізають</a:t>
            </a:r>
            <a:r>
              <a:rPr lang="ru-RU" sz="1800" dirty="0" smtClean="0"/>
              <a:t> на </a:t>
            </a:r>
            <a:r>
              <a:rPr lang="ru-RU" sz="1800" dirty="0" err="1" smtClean="0"/>
              <a:t>кільце</a:t>
            </a:r>
            <a:r>
              <a:rPr lang="ru-RU" sz="1800" dirty="0" smtClean="0"/>
              <a:t>, </a:t>
            </a:r>
            <a:r>
              <a:rPr lang="ru-RU" sz="1800" dirty="0" err="1" smtClean="0"/>
              <a:t>покривають</a:t>
            </a:r>
            <a:r>
              <a:rPr lang="ru-RU" sz="1800" dirty="0" smtClean="0"/>
              <a:t> </a:t>
            </a:r>
            <a:r>
              <a:rPr lang="ru-RU" sz="1800" dirty="0" err="1" smtClean="0"/>
              <a:t>зріз</a:t>
            </a:r>
            <a:r>
              <a:rPr lang="ru-RU" sz="1800" dirty="0" smtClean="0"/>
              <a:t> </a:t>
            </a:r>
            <a:r>
              <a:rPr lang="ru-RU" sz="1800" dirty="0" err="1" smtClean="0"/>
              <a:t>садовим</a:t>
            </a:r>
            <a:r>
              <a:rPr lang="ru-RU" sz="1800" dirty="0" smtClean="0"/>
              <a:t> варом, а </a:t>
            </a:r>
            <a:r>
              <a:rPr lang="ru-RU" sz="1800" dirty="0" err="1" smtClean="0"/>
              <a:t>замість</a:t>
            </a:r>
            <a:r>
              <a:rPr lang="ru-RU" sz="1800" dirty="0" smtClean="0"/>
              <a:t> них </a:t>
            </a:r>
            <a:r>
              <a:rPr lang="ru-RU" sz="1800" dirty="0" err="1" smtClean="0"/>
              <a:t>закріплюють</a:t>
            </a:r>
            <a:r>
              <a:rPr lang="ru-RU" sz="1800" dirty="0" smtClean="0"/>
              <a:t> </a:t>
            </a:r>
            <a:r>
              <a:rPr lang="ru-RU" sz="1800" dirty="0" err="1" smtClean="0"/>
              <a:t>міцну</a:t>
            </a:r>
            <a:r>
              <a:rPr lang="ru-RU" sz="1800" dirty="0" smtClean="0"/>
              <a:t> опору, до </a:t>
            </a:r>
            <a:r>
              <a:rPr lang="ru-RU" sz="1800" dirty="0" err="1" smtClean="0"/>
              <a:t>якої</a:t>
            </a:r>
            <a:r>
              <a:rPr lang="ru-RU" sz="1800" dirty="0" smtClean="0"/>
              <a:t> </a:t>
            </a:r>
            <a:r>
              <a:rPr lang="ru-RU" sz="1800" dirty="0" err="1" smtClean="0"/>
              <a:t>прив’язують</a:t>
            </a:r>
            <a:r>
              <a:rPr lang="ru-RU" sz="1800" dirty="0" smtClean="0"/>
              <a:t> </a:t>
            </a:r>
            <a:r>
              <a:rPr lang="ru-RU" sz="1800" dirty="0" err="1" smtClean="0"/>
              <a:t>окулянт</a:t>
            </a:r>
            <a:r>
              <a:rPr lang="ru-RU" sz="1800" dirty="0" smtClean="0"/>
              <a:t>. </a:t>
            </a:r>
            <a:r>
              <a:rPr lang="ru-RU" sz="1800" dirty="0" err="1" smtClean="0"/>
              <a:t>Вирізка</a:t>
            </a:r>
            <a:r>
              <a:rPr lang="ru-RU" sz="1800" dirty="0" smtClean="0"/>
              <a:t> шипа </a:t>
            </a:r>
            <a:r>
              <a:rPr lang="ru-RU" sz="1800" dirty="0" err="1" smtClean="0"/>
              <a:t>під</a:t>
            </a:r>
            <a:r>
              <a:rPr lang="ru-RU" sz="1800" dirty="0" smtClean="0"/>
              <a:t> час </a:t>
            </a:r>
            <a:r>
              <a:rPr lang="ru-RU" sz="1800" dirty="0" err="1" smtClean="0"/>
              <a:t>сокоруху</a:t>
            </a:r>
            <a:r>
              <a:rPr lang="ru-RU" sz="1800" dirty="0" smtClean="0"/>
              <a:t> </a:t>
            </a:r>
            <a:r>
              <a:rPr lang="ru-RU" sz="1800" dirty="0" err="1" smtClean="0"/>
              <a:t>дає</a:t>
            </a:r>
            <a:r>
              <a:rPr lang="ru-RU" sz="1800" dirty="0" smtClean="0"/>
              <a:t> </a:t>
            </a:r>
            <a:r>
              <a:rPr lang="ru-RU" sz="1800" dirty="0" err="1" smtClean="0"/>
              <a:t>можливість</a:t>
            </a:r>
            <a:r>
              <a:rPr lang="ru-RU" sz="1800" dirty="0" smtClean="0"/>
              <a:t> </a:t>
            </a:r>
            <a:r>
              <a:rPr lang="ru-RU" sz="1800" dirty="0" err="1" smtClean="0"/>
              <a:t>рослині</a:t>
            </a:r>
            <a:r>
              <a:rPr lang="ru-RU" sz="1800" dirty="0" smtClean="0"/>
              <a:t> </a:t>
            </a:r>
            <a:r>
              <a:rPr lang="ru-RU" sz="1800" dirty="0" err="1" smtClean="0"/>
              <a:t>швидше</a:t>
            </a:r>
            <a:r>
              <a:rPr lang="ru-RU" sz="1800" dirty="0" smtClean="0"/>
              <a:t> </a:t>
            </a:r>
            <a:r>
              <a:rPr lang="ru-RU" sz="1800" dirty="0" err="1" smtClean="0"/>
              <a:t>затягнути</a:t>
            </a:r>
            <a:r>
              <a:rPr lang="ru-RU" sz="1800" dirty="0" smtClean="0"/>
              <a:t> </a:t>
            </a:r>
            <a:r>
              <a:rPr lang="ru-RU" sz="1800" dirty="0" err="1" smtClean="0"/>
              <a:t>що</a:t>
            </a:r>
            <a:r>
              <a:rPr lang="ru-RU" sz="1800" dirty="0" smtClean="0"/>
              <a:t> </a:t>
            </a:r>
            <a:r>
              <a:rPr lang="ru-RU" sz="1800" dirty="0" err="1" smtClean="0"/>
              <a:t>утворилася</a:t>
            </a:r>
            <a:r>
              <a:rPr lang="ru-RU" sz="1800" dirty="0" smtClean="0"/>
              <a:t> рану.</a:t>
            </a:r>
            <a:br>
              <a:rPr lang="ru-RU" sz="1800" dirty="0" smtClean="0"/>
            </a:br>
            <a:r>
              <a:rPr lang="ru-RU" sz="1800" dirty="0" smtClean="0"/>
              <a:t> Черенкове </a:t>
            </a:r>
            <a:r>
              <a:rPr lang="ru-RU" sz="1800" dirty="0" err="1" smtClean="0"/>
              <a:t>щеплення</a:t>
            </a:r>
            <a:r>
              <a:rPr lang="ru-RU" sz="1800" dirty="0" smtClean="0"/>
              <a:t> в перший </a:t>
            </a:r>
            <a:r>
              <a:rPr lang="ru-RU" sz="1800" dirty="0" err="1" smtClean="0"/>
              <a:t>рік</a:t>
            </a:r>
            <a:r>
              <a:rPr lang="ru-RU" sz="1800" dirty="0" smtClean="0"/>
              <a:t> (при гарному </a:t>
            </a:r>
            <a:r>
              <a:rPr lang="ru-RU" sz="1800" dirty="0" err="1" smtClean="0"/>
              <a:t>догляді</a:t>
            </a:r>
            <a:r>
              <a:rPr lang="ru-RU" sz="1800" dirty="0" smtClean="0"/>
              <a:t>) </a:t>
            </a:r>
            <a:r>
              <a:rPr lang="ru-RU" sz="1800" dirty="0" err="1" smtClean="0"/>
              <a:t>шалено</a:t>
            </a:r>
            <a:r>
              <a:rPr lang="ru-RU" sz="1800" dirty="0" smtClean="0"/>
              <a:t> </a:t>
            </a:r>
            <a:r>
              <a:rPr lang="ru-RU" sz="1800" dirty="0" err="1" smtClean="0"/>
              <a:t>ростуть</a:t>
            </a:r>
            <a:r>
              <a:rPr lang="ru-RU" sz="1800" dirty="0" smtClean="0"/>
              <a:t>. В </a:t>
            </a:r>
            <a:r>
              <a:rPr lang="ru-RU" sz="1800" dirty="0" err="1" smtClean="0"/>
              <a:t>червні</a:t>
            </a:r>
            <a:r>
              <a:rPr lang="ru-RU" sz="1800" dirty="0" smtClean="0"/>
              <a:t>, </a:t>
            </a:r>
            <a:r>
              <a:rPr lang="ru-RU" sz="1800" dirty="0" err="1" smtClean="0"/>
              <a:t>потім</a:t>
            </a:r>
            <a:r>
              <a:rPr lang="ru-RU" sz="1800" dirty="0" smtClean="0"/>
              <a:t> у </a:t>
            </a:r>
            <a:r>
              <a:rPr lang="ru-RU" sz="1800" dirty="0" err="1" smtClean="0"/>
              <a:t>серпні</a:t>
            </a:r>
            <a:r>
              <a:rPr lang="ru-RU" sz="1800" dirty="0" smtClean="0"/>
              <a:t> - </a:t>
            </a:r>
            <a:r>
              <a:rPr lang="ru-RU" sz="1800" dirty="0" err="1" smtClean="0"/>
              <a:t>вересні</a:t>
            </a:r>
            <a:r>
              <a:rPr lang="ru-RU" sz="1800" dirty="0" smtClean="0"/>
              <a:t> </a:t>
            </a:r>
            <a:r>
              <a:rPr lang="ru-RU" sz="1800" dirty="0" err="1" smtClean="0"/>
              <a:t>обв'язку</a:t>
            </a:r>
            <a:r>
              <a:rPr lang="ru-RU" sz="1800" dirty="0" smtClean="0"/>
              <a:t> </a:t>
            </a:r>
            <a:r>
              <a:rPr lang="ru-RU" sz="1800" dirty="0" err="1" smtClean="0"/>
              <a:t>послаблюють</a:t>
            </a:r>
            <a:r>
              <a:rPr lang="ru-RU" sz="1800" dirty="0" smtClean="0"/>
              <a:t>. Для того </a:t>
            </a:r>
            <a:r>
              <a:rPr lang="ru-RU" sz="1800" dirty="0" err="1" smtClean="0"/>
              <a:t>щоб</a:t>
            </a:r>
            <a:r>
              <a:rPr lang="ru-RU" sz="1800" dirty="0" smtClean="0"/>
              <a:t> </a:t>
            </a:r>
            <a:r>
              <a:rPr lang="ru-RU" sz="1800" dirty="0" err="1" smtClean="0"/>
              <a:t>гілки</a:t>
            </a:r>
            <a:r>
              <a:rPr lang="ru-RU" sz="1800" dirty="0" smtClean="0"/>
              <a:t>, де </a:t>
            </a:r>
            <a:r>
              <a:rPr lang="ru-RU" sz="1800" dirty="0" err="1" smtClean="0"/>
              <a:t>зроблено</a:t>
            </a:r>
            <a:r>
              <a:rPr lang="ru-RU" sz="1800" dirty="0" smtClean="0"/>
              <a:t> </a:t>
            </a:r>
            <a:r>
              <a:rPr lang="ru-RU" sz="1800" dirty="0" err="1" smtClean="0"/>
              <a:t>щеплення</a:t>
            </a:r>
            <a:r>
              <a:rPr lang="ru-RU" sz="1800" dirty="0" smtClean="0"/>
              <a:t>, не </a:t>
            </a:r>
            <a:r>
              <a:rPr lang="ru-RU" sz="1800" dirty="0" err="1" smtClean="0"/>
              <a:t>обламувати</a:t>
            </a:r>
            <a:r>
              <a:rPr lang="ru-RU" sz="1800" dirty="0" smtClean="0"/>
              <a:t>, до </a:t>
            </a:r>
            <a:r>
              <a:rPr lang="ru-RU" sz="1800" dirty="0" err="1" smtClean="0"/>
              <a:t>кожної</a:t>
            </a:r>
            <a:r>
              <a:rPr lang="ru-RU" sz="1800" dirty="0" smtClean="0"/>
              <a:t> </a:t>
            </a:r>
            <a:r>
              <a:rPr lang="ru-RU" sz="1800" dirty="0" err="1" smtClean="0"/>
              <a:t>з</a:t>
            </a:r>
            <a:r>
              <a:rPr lang="ru-RU" sz="1800" dirty="0" smtClean="0"/>
              <a:t> них у </a:t>
            </a:r>
            <a:r>
              <a:rPr lang="ru-RU" sz="1800" dirty="0" err="1" smtClean="0"/>
              <a:t>двох</a:t>
            </a:r>
            <a:r>
              <a:rPr lang="ru-RU" sz="1800" dirty="0" smtClean="0"/>
              <a:t> </a:t>
            </a:r>
            <a:r>
              <a:rPr lang="ru-RU" sz="1800" dirty="0" err="1" smtClean="0"/>
              <a:t>місцях</a:t>
            </a:r>
            <a:r>
              <a:rPr lang="ru-RU" sz="1800" dirty="0" smtClean="0"/>
              <a:t> </a:t>
            </a:r>
            <a:r>
              <a:rPr lang="ru-RU" sz="1800" dirty="0" err="1" smtClean="0"/>
              <a:t>прикріплюють</a:t>
            </a:r>
            <a:r>
              <a:rPr lang="ru-RU" sz="1800" dirty="0" smtClean="0"/>
              <a:t> дужку </a:t>
            </a:r>
            <a:r>
              <a:rPr lang="ru-RU" sz="1800" dirty="0" err="1" smtClean="0"/>
              <a:t>або</a:t>
            </a:r>
            <a:r>
              <a:rPr lang="ru-RU" sz="1800" dirty="0" smtClean="0"/>
              <a:t> </a:t>
            </a:r>
            <a:r>
              <a:rPr lang="ru-RU" sz="1800" dirty="0" err="1" smtClean="0"/>
              <a:t>паличку</a:t>
            </a:r>
            <a:r>
              <a:rPr lang="ru-RU" sz="1800" dirty="0" smtClean="0"/>
              <a:t>, до </a:t>
            </a:r>
            <a:r>
              <a:rPr lang="ru-RU" sz="1800" dirty="0" err="1" smtClean="0"/>
              <a:t>якої</a:t>
            </a:r>
            <a:r>
              <a:rPr lang="ru-RU" sz="1800" dirty="0" smtClean="0"/>
              <a:t> </a:t>
            </a:r>
            <a:r>
              <a:rPr lang="ru-RU" sz="1800" dirty="0" err="1" smtClean="0"/>
              <a:t>підв'язують</a:t>
            </a:r>
            <a:r>
              <a:rPr lang="ru-RU" sz="1800" dirty="0" smtClean="0"/>
              <a:t> пагон </a:t>
            </a:r>
            <a:r>
              <a:rPr lang="ru-RU" sz="1800" dirty="0" err="1" smtClean="0"/>
              <a:t>прищепленого</a:t>
            </a:r>
            <a:r>
              <a:rPr lang="ru-RU" sz="1800" dirty="0" smtClean="0"/>
              <a:t> сорту</a:t>
            </a:r>
            <a:endParaRPr lang="ru-RU" sz="1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thruBlk="1"/>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572272"/>
          </a:xfrm>
        </p:spPr>
        <p:txBody>
          <a:bodyPr/>
          <a:lstStyle/>
          <a:p>
            <a:r>
              <a:rPr lang="ru-RU" sz="1800" dirty="0" err="1" smtClean="0"/>
              <a:t>Протягом</a:t>
            </a:r>
            <a:r>
              <a:rPr lang="ru-RU" sz="1800" dirty="0" smtClean="0"/>
              <a:t> сезону до </a:t>
            </a:r>
            <a:r>
              <a:rPr lang="ru-RU" sz="1800" dirty="0" err="1" smtClean="0"/>
              <a:t>палички</a:t>
            </a:r>
            <a:r>
              <a:rPr lang="ru-RU" sz="1800" dirty="0" smtClean="0"/>
              <a:t> 3-4 рази </a:t>
            </a:r>
            <a:r>
              <a:rPr lang="ru-RU" sz="1800" dirty="0" err="1" smtClean="0"/>
              <a:t>підв'язують</a:t>
            </a:r>
            <a:r>
              <a:rPr lang="ru-RU" sz="1800" dirty="0" smtClean="0"/>
              <a:t> шпагатом </a:t>
            </a:r>
            <a:r>
              <a:rPr lang="ru-RU" sz="1800" dirty="0" err="1" smtClean="0"/>
              <a:t>зростаючі</a:t>
            </a:r>
            <a:r>
              <a:rPr lang="ru-RU" sz="1800" dirty="0" smtClean="0"/>
              <a:t> </a:t>
            </a:r>
            <a:r>
              <a:rPr lang="ru-RU" sz="1800" dirty="0" err="1" smtClean="0"/>
              <a:t>пагони</a:t>
            </a:r>
            <a:r>
              <a:rPr lang="ru-RU" sz="1800" dirty="0" smtClean="0"/>
              <a:t>. </a:t>
            </a:r>
            <a:r>
              <a:rPr lang="ru-RU" sz="1800" dirty="0" err="1" smtClean="0"/>
              <a:t>Навесні</a:t>
            </a:r>
            <a:r>
              <a:rPr lang="ru-RU" sz="1800" dirty="0" smtClean="0"/>
              <a:t> </a:t>
            </a:r>
            <a:r>
              <a:rPr lang="ru-RU" sz="1800" dirty="0" err="1" smtClean="0"/>
              <a:t>і</a:t>
            </a:r>
            <a:r>
              <a:rPr lang="ru-RU" sz="1800" dirty="0" smtClean="0"/>
              <a:t> </a:t>
            </a:r>
            <a:r>
              <a:rPr lang="ru-RU" sz="1800" dirty="0" err="1" smtClean="0"/>
              <a:t>влітку</a:t>
            </a:r>
            <a:r>
              <a:rPr lang="ru-RU" sz="1800" dirty="0" smtClean="0"/>
              <a:t>, коли </a:t>
            </a:r>
            <a:r>
              <a:rPr lang="ru-RU" sz="1800" dirty="0" err="1" smtClean="0"/>
              <a:t>нижче</a:t>
            </a:r>
            <a:r>
              <a:rPr lang="ru-RU" sz="1800" dirty="0" smtClean="0"/>
              <a:t> </a:t>
            </a:r>
            <a:r>
              <a:rPr lang="ru-RU" sz="1800" dirty="0" err="1" smtClean="0"/>
              <a:t>місця</a:t>
            </a:r>
            <a:r>
              <a:rPr lang="ru-RU" sz="1800" dirty="0" smtClean="0"/>
              <a:t> </a:t>
            </a:r>
            <a:r>
              <a:rPr lang="ru-RU" sz="1800" dirty="0" err="1" smtClean="0"/>
              <a:t>щеплення</a:t>
            </a:r>
            <a:r>
              <a:rPr lang="ru-RU" sz="1800" dirty="0" smtClean="0"/>
              <a:t> </a:t>
            </a:r>
            <a:r>
              <a:rPr lang="ru-RU" sz="1800" dirty="0" err="1" smtClean="0"/>
              <a:t>виростають</a:t>
            </a:r>
            <a:r>
              <a:rPr lang="ru-RU" sz="1800" dirty="0" smtClean="0"/>
              <a:t> </a:t>
            </a:r>
            <a:r>
              <a:rPr lang="ru-RU" sz="1800" dirty="0" err="1" smtClean="0"/>
              <a:t>пагони</a:t>
            </a:r>
            <a:r>
              <a:rPr lang="ru-RU" sz="1800" dirty="0" smtClean="0"/>
              <a:t>, за </a:t>
            </a:r>
            <a:r>
              <a:rPr lang="ru-RU" sz="1800" dirty="0" err="1" smtClean="0"/>
              <a:t>допомогою</a:t>
            </a:r>
            <a:r>
              <a:rPr lang="ru-RU" sz="1800" dirty="0" smtClean="0"/>
              <a:t> </a:t>
            </a:r>
            <a:r>
              <a:rPr lang="ru-RU" sz="1800" dirty="0" err="1" smtClean="0"/>
              <a:t>багаторазового</a:t>
            </a:r>
            <a:r>
              <a:rPr lang="ru-RU" sz="1800" dirty="0" smtClean="0"/>
              <a:t> </a:t>
            </a:r>
            <a:r>
              <a:rPr lang="ru-RU" sz="1800" dirty="0" err="1" smtClean="0"/>
              <a:t>прищипа</a:t>
            </a:r>
            <a:r>
              <a:rPr lang="ru-RU" sz="1800" dirty="0" smtClean="0"/>
              <a:t> </a:t>
            </a:r>
            <a:r>
              <a:rPr lang="ru-RU" sz="1800" dirty="0" err="1" smtClean="0"/>
              <a:t>їх</a:t>
            </a:r>
            <a:r>
              <a:rPr lang="ru-RU" sz="1800" dirty="0" smtClean="0"/>
              <a:t> </a:t>
            </a:r>
            <a:r>
              <a:rPr lang="ru-RU" sz="1800" dirty="0" err="1" smtClean="0"/>
              <a:t>послаблюють</a:t>
            </a:r>
            <a:r>
              <a:rPr lang="ru-RU" sz="1800" dirty="0" smtClean="0"/>
              <a:t> у </a:t>
            </a:r>
            <a:r>
              <a:rPr lang="ru-RU" sz="1800" dirty="0" err="1" smtClean="0"/>
              <a:t>зростанні</a:t>
            </a:r>
            <a:r>
              <a:rPr lang="ru-RU" sz="1800" dirty="0" smtClean="0"/>
              <a:t> </a:t>
            </a:r>
            <a:r>
              <a:rPr lang="ru-RU" sz="1800" dirty="0" err="1" smtClean="0"/>
              <a:t>і</a:t>
            </a:r>
            <a:r>
              <a:rPr lang="ru-RU" sz="1800" dirty="0" smtClean="0"/>
              <a:t> </a:t>
            </a:r>
            <a:r>
              <a:rPr lang="ru-RU" sz="1800" dirty="0" err="1" smtClean="0"/>
              <a:t>дають</a:t>
            </a:r>
            <a:r>
              <a:rPr lang="ru-RU" sz="1800" dirty="0" smtClean="0"/>
              <a:t> </a:t>
            </a:r>
            <a:r>
              <a:rPr lang="ru-RU" sz="1800" dirty="0" err="1" smtClean="0"/>
              <a:t>можливість</a:t>
            </a:r>
            <a:r>
              <a:rPr lang="ru-RU" sz="1800" dirty="0" smtClean="0"/>
              <a:t> </a:t>
            </a:r>
            <a:r>
              <a:rPr lang="ru-RU" sz="1800" dirty="0" err="1" smtClean="0"/>
              <a:t>швидко</a:t>
            </a:r>
            <a:r>
              <a:rPr lang="ru-RU" sz="1800" dirty="0" smtClean="0"/>
              <a:t> </a:t>
            </a:r>
            <a:r>
              <a:rPr lang="ru-RU" sz="1800" dirty="0" err="1" smtClean="0"/>
              <a:t>рости</a:t>
            </a:r>
            <a:r>
              <a:rPr lang="ru-RU" sz="1800" dirty="0" smtClean="0"/>
              <a:t> </a:t>
            </a:r>
            <a:r>
              <a:rPr lang="ru-RU" sz="1800" dirty="0" err="1" smtClean="0"/>
              <a:t>паросткам</a:t>
            </a:r>
            <a:r>
              <a:rPr lang="ru-RU" sz="1800" dirty="0" smtClean="0"/>
              <a:t> нового сорту. </a:t>
            </a:r>
            <a:r>
              <a:rPr lang="ru-RU" sz="1800" dirty="0" err="1" smtClean="0"/>
              <a:t>Пагони</a:t>
            </a:r>
            <a:r>
              <a:rPr lang="ru-RU" sz="1800" dirty="0" smtClean="0"/>
              <a:t> </a:t>
            </a:r>
            <a:r>
              <a:rPr lang="ru-RU" sz="1800" dirty="0" err="1" smtClean="0"/>
              <a:t>й</a:t>
            </a:r>
            <a:r>
              <a:rPr lang="ru-RU" sz="1800" dirty="0" smtClean="0"/>
              <a:t> </a:t>
            </a:r>
            <a:r>
              <a:rPr lang="ru-RU" sz="1800" dirty="0" err="1" smtClean="0"/>
              <a:t>повністю</a:t>
            </a:r>
            <a:r>
              <a:rPr lang="ru-RU" sz="1800" dirty="0" smtClean="0"/>
              <a:t> </a:t>
            </a:r>
            <a:r>
              <a:rPr lang="ru-RU" sz="1800" dirty="0" err="1" smtClean="0"/>
              <a:t>гілочки</a:t>
            </a:r>
            <a:r>
              <a:rPr lang="ru-RU" sz="1800" dirty="0" smtClean="0"/>
              <a:t> </a:t>
            </a:r>
            <a:r>
              <a:rPr lang="ru-RU" sz="1800" dirty="0" err="1" smtClean="0"/>
              <a:t>підщепи</a:t>
            </a:r>
            <a:r>
              <a:rPr lang="ru-RU" sz="1800" dirty="0" smtClean="0"/>
              <a:t> не </a:t>
            </a:r>
            <a:r>
              <a:rPr lang="ru-RU" sz="1800" dirty="0" err="1" smtClean="0"/>
              <a:t>видаляють</a:t>
            </a:r>
            <a:r>
              <a:rPr lang="ru-RU" sz="1800" dirty="0" smtClean="0"/>
              <a:t>, </a:t>
            </a:r>
            <a:r>
              <a:rPr lang="ru-RU" sz="1800" dirty="0" err="1" smtClean="0"/>
              <a:t>щоб</a:t>
            </a:r>
            <a:r>
              <a:rPr lang="ru-RU" sz="1800" dirty="0" smtClean="0"/>
              <a:t> в тканинах </a:t>
            </a:r>
            <a:r>
              <a:rPr lang="ru-RU" sz="1800" dirty="0" err="1" smtClean="0"/>
              <a:t>стимулювати</a:t>
            </a:r>
            <a:r>
              <a:rPr lang="ru-RU" sz="1800" dirty="0" smtClean="0"/>
              <a:t> </a:t>
            </a:r>
            <a:r>
              <a:rPr lang="ru-RU" sz="1800" dirty="0" err="1" smtClean="0"/>
              <a:t>накопичення</a:t>
            </a:r>
            <a:r>
              <a:rPr lang="ru-RU" sz="1800" dirty="0" smtClean="0"/>
              <a:t> </a:t>
            </a:r>
            <a:r>
              <a:rPr lang="ru-RU" sz="1800" dirty="0" err="1" smtClean="0"/>
              <a:t>запасів</a:t>
            </a:r>
            <a:r>
              <a:rPr lang="ru-RU" sz="1800" dirty="0" smtClean="0"/>
              <a:t> </a:t>
            </a:r>
            <a:r>
              <a:rPr lang="ru-RU" sz="1800" dirty="0" err="1" smtClean="0"/>
              <a:t>пластичних</a:t>
            </a:r>
            <a:r>
              <a:rPr lang="ru-RU" sz="1800" dirty="0" smtClean="0"/>
              <a:t> </a:t>
            </a:r>
            <a:r>
              <a:rPr lang="ru-RU" sz="1800" dirty="0" err="1" smtClean="0"/>
              <a:t>речовин</a:t>
            </a:r>
            <a:r>
              <a:rPr lang="ru-RU" sz="1800" dirty="0" smtClean="0"/>
              <a:t> </a:t>
            </a:r>
            <a:r>
              <a:rPr lang="ru-RU" sz="1800" dirty="0" err="1" smtClean="0"/>
              <a:t>і</a:t>
            </a:r>
            <a:r>
              <a:rPr lang="ru-RU" sz="1800" dirty="0" smtClean="0"/>
              <a:t> </a:t>
            </a:r>
            <a:r>
              <a:rPr lang="ru-RU" sz="1800" dirty="0" err="1" smtClean="0"/>
              <a:t>сприяти</a:t>
            </a:r>
            <a:r>
              <a:rPr lang="ru-RU" sz="1800" dirty="0" smtClean="0"/>
              <a:t> </a:t>
            </a:r>
            <a:r>
              <a:rPr lang="ru-RU" sz="1800" dirty="0" err="1" smtClean="0"/>
              <a:t>краще</a:t>
            </a:r>
            <a:r>
              <a:rPr lang="ru-RU" sz="1800" dirty="0" smtClean="0"/>
              <a:t> </a:t>
            </a:r>
            <a:r>
              <a:rPr lang="ru-RU" sz="1800" dirty="0" err="1" smtClean="0"/>
              <a:t>зростанню</a:t>
            </a:r>
            <a:r>
              <a:rPr lang="ru-RU" sz="1800" dirty="0" smtClean="0"/>
              <a:t> </a:t>
            </a:r>
            <a:r>
              <a:rPr lang="ru-RU" sz="1800" dirty="0" err="1" smtClean="0"/>
              <a:t>щепи</a:t>
            </a:r>
            <a:r>
              <a:rPr lang="ru-RU" sz="1800" dirty="0" smtClean="0"/>
              <a:t>.</a:t>
            </a:r>
            <a:br>
              <a:rPr lang="ru-RU" sz="1800" dirty="0" smtClean="0"/>
            </a:br>
            <a:r>
              <a:rPr lang="ru-RU" sz="1800" dirty="0" err="1" smtClean="0"/>
              <a:t>Гілки</a:t>
            </a:r>
            <a:r>
              <a:rPr lang="ru-RU" sz="1800" dirty="0" smtClean="0"/>
              <a:t> </a:t>
            </a:r>
            <a:r>
              <a:rPr lang="ru-RU" sz="1800" dirty="0" err="1" smtClean="0"/>
              <a:t>підщепи</a:t>
            </a:r>
            <a:r>
              <a:rPr lang="ru-RU" sz="1800" dirty="0" smtClean="0"/>
              <a:t> </a:t>
            </a:r>
            <a:r>
              <a:rPr lang="ru-RU" sz="1800" dirty="0" err="1" smtClean="0"/>
              <a:t>вирізують</a:t>
            </a:r>
            <a:r>
              <a:rPr lang="ru-RU" sz="1800" dirty="0" smtClean="0"/>
              <a:t> </a:t>
            </a:r>
            <a:r>
              <a:rPr lang="ru-RU" sz="1800" dirty="0" err="1" smtClean="0"/>
              <a:t>після</a:t>
            </a:r>
            <a:r>
              <a:rPr lang="ru-RU" sz="1800" dirty="0" smtClean="0"/>
              <a:t> того, як </a:t>
            </a:r>
            <a:r>
              <a:rPr lang="ru-RU" sz="1800" dirty="0" err="1" smtClean="0"/>
              <a:t>гілка</a:t>
            </a:r>
            <a:r>
              <a:rPr lang="ru-RU" sz="1800" dirty="0" smtClean="0"/>
              <a:t> </a:t>
            </a:r>
            <a:r>
              <a:rPr lang="ru-RU" sz="1800" dirty="0" err="1" smtClean="0"/>
              <a:t>прищепленого</a:t>
            </a:r>
            <a:r>
              <a:rPr lang="ru-RU" sz="1800" dirty="0" smtClean="0"/>
              <a:t> сорту добре </a:t>
            </a:r>
            <a:r>
              <a:rPr lang="ru-RU" sz="1800" dirty="0" err="1" smtClean="0"/>
              <a:t>розвинеться</a:t>
            </a:r>
            <a:r>
              <a:rPr lang="ru-RU" sz="1800" dirty="0" smtClean="0"/>
              <a:t>. При </a:t>
            </a:r>
            <a:r>
              <a:rPr lang="ru-RU" sz="1800" dirty="0" err="1" smtClean="0"/>
              <a:t>наявності</a:t>
            </a:r>
            <a:r>
              <a:rPr lang="ru-RU" sz="1800" dirty="0" smtClean="0"/>
              <a:t> на </a:t>
            </a:r>
            <a:r>
              <a:rPr lang="ru-RU" sz="1800" dirty="0" err="1" smtClean="0"/>
              <a:t>підщепі</a:t>
            </a:r>
            <a:r>
              <a:rPr lang="ru-RU" sz="1800" dirty="0" smtClean="0"/>
              <a:t> </a:t>
            </a:r>
            <a:r>
              <a:rPr lang="ru-RU" sz="1800" dirty="0" err="1" smtClean="0"/>
              <a:t>двох-трьох</a:t>
            </a:r>
            <a:r>
              <a:rPr lang="ru-RU" sz="1800" dirty="0" smtClean="0"/>
              <a:t> </a:t>
            </a:r>
            <a:r>
              <a:rPr lang="ru-RU" sz="1800" dirty="0" err="1" smtClean="0"/>
              <a:t>живців</a:t>
            </a:r>
            <a:r>
              <a:rPr lang="ru-RU" sz="1800" dirty="0" smtClean="0"/>
              <a:t> </a:t>
            </a:r>
            <a:r>
              <a:rPr lang="ru-RU" sz="1800" dirty="0" err="1" smtClean="0"/>
              <a:t>паросткам</a:t>
            </a:r>
            <a:r>
              <a:rPr lang="ru-RU" sz="1800" dirty="0" smtClean="0"/>
              <a:t> </a:t>
            </a:r>
            <a:r>
              <a:rPr lang="ru-RU" sz="1800" dirty="0" err="1" smtClean="0"/>
              <a:t>дають</a:t>
            </a:r>
            <a:r>
              <a:rPr lang="ru-RU" sz="1800" dirty="0" smtClean="0"/>
              <a:t> </a:t>
            </a:r>
            <a:r>
              <a:rPr lang="ru-RU" sz="1800" dirty="0" err="1" smtClean="0"/>
              <a:t>можливість</a:t>
            </a:r>
            <a:r>
              <a:rPr lang="ru-RU" sz="1800" dirty="0" smtClean="0"/>
              <a:t> </a:t>
            </a:r>
            <a:r>
              <a:rPr lang="ru-RU" sz="1800" dirty="0" err="1" smtClean="0"/>
              <a:t>вільно</a:t>
            </a:r>
            <a:r>
              <a:rPr lang="ru-RU" sz="1800" dirty="0" smtClean="0"/>
              <a:t> </a:t>
            </a:r>
            <a:r>
              <a:rPr lang="ru-RU" sz="1800" dirty="0" err="1" smtClean="0"/>
              <a:t>рости</a:t>
            </a:r>
            <a:r>
              <a:rPr lang="ru-RU" sz="1800" dirty="0" smtClean="0"/>
              <a:t>, так як в </a:t>
            </a:r>
            <a:r>
              <a:rPr lang="ru-RU" sz="1800" dirty="0" err="1" smtClean="0"/>
              <a:t>цьому</a:t>
            </a:r>
            <a:r>
              <a:rPr lang="ru-RU" sz="1800" dirty="0" smtClean="0"/>
              <a:t> </a:t>
            </a:r>
            <a:r>
              <a:rPr lang="ru-RU" sz="1800" dirty="0" err="1" smtClean="0"/>
              <a:t>випадку</a:t>
            </a:r>
            <a:r>
              <a:rPr lang="ru-RU" sz="1800" dirty="0" smtClean="0"/>
              <a:t> </a:t>
            </a:r>
            <a:r>
              <a:rPr lang="ru-RU" sz="1800" dirty="0" err="1" smtClean="0"/>
              <a:t>швидше</a:t>
            </a:r>
            <a:r>
              <a:rPr lang="ru-RU" sz="1800" dirty="0" smtClean="0"/>
              <a:t> </a:t>
            </a:r>
            <a:r>
              <a:rPr lang="ru-RU" sz="1800" dirty="0" err="1" smtClean="0"/>
              <a:t>заростає</a:t>
            </a:r>
            <a:r>
              <a:rPr lang="ru-RU" sz="1800" dirty="0" smtClean="0"/>
              <a:t> рана на </a:t>
            </a:r>
            <a:r>
              <a:rPr lang="ru-RU" sz="1800" dirty="0" err="1" smtClean="0"/>
              <a:t>торці</a:t>
            </a:r>
            <a:r>
              <a:rPr lang="ru-RU" sz="1800" dirty="0" smtClean="0"/>
              <a:t> пенька. </a:t>
            </a:r>
            <a:r>
              <a:rPr lang="ru-RU" sz="1800" dirty="0" err="1" smtClean="0"/>
              <a:t>Найсильніший</a:t>
            </a:r>
            <a:r>
              <a:rPr lang="ru-RU" sz="1800" dirty="0" smtClean="0"/>
              <a:t> </a:t>
            </a:r>
            <a:r>
              <a:rPr lang="ru-RU" sz="1800" dirty="0" err="1" smtClean="0"/>
              <a:t>і</a:t>
            </a:r>
            <a:r>
              <a:rPr lang="ru-RU" sz="1800" dirty="0" smtClean="0"/>
              <a:t> добре </a:t>
            </a:r>
            <a:r>
              <a:rPr lang="ru-RU" sz="1800" dirty="0" err="1" smtClean="0"/>
              <a:t>розташований</a:t>
            </a:r>
            <a:r>
              <a:rPr lang="ru-RU" sz="1800" dirty="0" smtClean="0"/>
              <a:t> пагон </a:t>
            </a:r>
            <a:r>
              <a:rPr lang="ru-RU" sz="1800" dirty="0" err="1" smtClean="0"/>
              <a:t>залишають</a:t>
            </a:r>
            <a:r>
              <a:rPr lang="ru-RU" sz="1800" dirty="0" smtClean="0"/>
              <a:t> в </a:t>
            </a:r>
            <a:r>
              <a:rPr lang="ru-RU" sz="1800" dirty="0" err="1" smtClean="0"/>
              <a:t>якості</a:t>
            </a:r>
            <a:r>
              <a:rPr lang="ru-RU" sz="1800" dirty="0" smtClean="0"/>
              <a:t> основного, </a:t>
            </a:r>
            <a:r>
              <a:rPr lang="ru-RU" sz="1800" dirty="0" err="1" smtClean="0"/>
              <a:t>решта</a:t>
            </a:r>
            <a:r>
              <a:rPr lang="ru-RU" sz="1800" dirty="0" smtClean="0"/>
              <a:t> </a:t>
            </a:r>
            <a:r>
              <a:rPr lang="ru-RU" sz="1800" dirty="0" err="1" smtClean="0"/>
              <a:t>вкорочують</a:t>
            </a:r>
            <a:r>
              <a:rPr lang="ru-RU" sz="1800" dirty="0" smtClean="0"/>
              <a:t> </a:t>
            </a:r>
            <a:r>
              <a:rPr lang="ru-RU" sz="1800" dirty="0" err="1" smtClean="0"/>
              <a:t>і</a:t>
            </a:r>
            <a:r>
              <a:rPr lang="ru-RU" sz="1800" dirty="0" smtClean="0"/>
              <a:t> </a:t>
            </a:r>
            <a:r>
              <a:rPr lang="ru-RU" sz="1800" dirty="0" err="1" smtClean="0"/>
              <a:t>перетворюють</a:t>
            </a:r>
            <a:r>
              <a:rPr lang="ru-RU" sz="1800" dirty="0" smtClean="0"/>
              <a:t> у </a:t>
            </a:r>
            <a:r>
              <a:rPr lang="ru-RU" sz="1800" dirty="0" err="1" smtClean="0"/>
              <a:t>тимчасові</a:t>
            </a:r>
            <a:r>
              <a:rPr lang="ru-RU" sz="1800" dirty="0" smtClean="0"/>
              <a:t> </a:t>
            </a:r>
            <a:r>
              <a:rPr lang="ru-RU" sz="1800" dirty="0" err="1" smtClean="0"/>
              <a:t>гілочки</a:t>
            </a:r>
            <a:r>
              <a:rPr lang="ru-RU" sz="1800" dirty="0" smtClean="0"/>
              <a:t>, </a:t>
            </a:r>
            <a:r>
              <a:rPr lang="ru-RU" sz="1800" dirty="0" err="1" smtClean="0"/>
              <a:t>Навесні</a:t>
            </a:r>
            <a:r>
              <a:rPr lang="ru-RU" sz="1800" dirty="0" smtClean="0"/>
              <a:t> другого року </a:t>
            </a:r>
            <a:r>
              <a:rPr lang="ru-RU" sz="1800" dirty="0" err="1" smtClean="0"/>
              <a:t>повністю</a:t>
            </a:r>
            <a:r>
              <a:rPr lang="ru-RU" sz="1800" dirty="0" smtClean="0"/>
              <a:t> </a:t>
            </a:r>
            <a:r>
              <a:rPr lang="ru-RU" sz="1800" dirty="0" err="1" smtClean="0"/>
              <a:t>видаляють</a:t>
            </a:r>
            <a:r>
              <a:rPr lang="ru-RU" sz="1800" dirty="0" smtClean="0"/>
              <a:t> </a:t>
            </a:r>
            <a:r>
              <a:rPr lang="ru-RU" sz="1800" dirty="0" err="1" smtClean="0"/>
              <a:t>пов'язку</a:t>
            </a:r>
            <a:r>
              <a:rPr lang="ru-RU" sz="1800" dirty="0" smtClean="0"/>
              <a:t>, до суку </a:t>
            </a:r>
            <a:r>
              <a:rPr lang="ru-RU" sz="1800" dirty="0" err="1" smtClean="0"/>
              <a:t>або</a:t>
            </a:r>
            <a:r>
              <a:rPr lang="ru-RU" sz="1800" dirty="0" smtClean="0"/>
              <a:t> до </a:t>
            </a:r>
            <a:r>
              <a:rPr lang="ru-RU" sz="1800" dirty="0" err="1" smtClean="0"/>
              <a:t>стовбура</a:t>
            </a:r>
            <a:r>
              <a:rPr lang="ru-RU" sz="1800" dirty="0" smtClean="0"/>
              <a:t> </a:t>
            </a:r>
            <a:r>
              <a:rPr lang="ru-RU" sz="1800" dirty="0" err="1" smtClean="0"/>
              <a:t>прикріплюють</a:t>
            </a:r>
            <a:r>
              <a:rPr lang="ru-RU" sz="1800" dirty="0" smtClean="0"/>
              <a:t> </a:t>
            </a:r>
            <a:r>
              <a:rPr lang="ru-RU" sz="1800" dirty="0" err="1" smtClean="0"/>
              <a:t>міцний</a:t>
            </a:r>
            <a:r>
              <a:rPr lang="ru-RU" sz="1800" dirty="0" smtClean="0"/>
              <a:t> </a:t>
            </a:r>
            <a:r>
              <a:rPr lang="ru-RU" sz="1800" dirty="0" err="1" smtClean="0"/>
              <a:t>стовпчик</a:t>
            </a:r>
            <a:r>
              <a:rPr lang="ru-RU" sz="1800" dirty="0" smtClean="0"/>
              <a:t>, </a:t>
            </a:r>
            <a:r>
              <a:rPr lang="ru-RU" sz="1800" dirty="0" err="1" smtClean="0"/>
              <a:t>до</a:t>
            </a:r>
            <a:r>
              <a:rPr lang="ru-RU" sz="1800" dirty="0" smtClean="0"/>
              <a:t> </a:t>
            </a:r>
            <a:r>
              <a:rPr lang="ru-RU" sz="1800" dirty="0" err="1" smtClean="0"/>
              <a:t>якого</a:t>
            </a:r>
            <a:r>
              <a:rPr lang="ru-RU" sz="1800" dirty="0" smtClean="0"/>
              <a:t> </a:t>
            </a:r>
            <a:r>
              <a:rPr lang="ru-RU" sz="1800" dirty="0" err="1" smtClean="0"/>
              <a:t>підв'язують</a:t>
            </a:r>
            <a:r>
              <a:rPr lang="ru-RU" sz="1800" dirty="0" smtClean="0"/>
              <a:t> </a:t>
            </a:r>
            <a:r>
              <a:rPr lang="ru-RU" sz="1800" dirty="0" err="1" smtClean="0"/>
              <a:t>гілку</a:t>
            </a:r>
            <a:r>
              <a:rPr lang="ru-RU" sz="1800" dirty="0" smtClean="0"/>
              <a:t> нового сорту, </a:t>
            </a:r>
            <a:r>
              <a:rPr lang="ru-RU" sz="1800" dirty="0" err="1" smtClean="0"/>
              <a:t>і</a:t>
            </a:r>
            <a:r>
              <a:rPr lang="ru-RU" sz="1800" dirty="0" smtClean="0"/>
              <a:t> </a:t>
            </a:r>
            <a:r>
              <a:rPr lang="ru-RU" sz="1800" dirty="0" err="1" smtClean="0"/>
              <a:t>скорочують</a:t>
            </a:r>
            <a:r>
              <a:rPr lang="ru-RU" sz="1800" dirty="0" smtClean="0"/>
              <a:t> </a:t>
            </a:r>
            <a:r>
              <a:rPr lang="ru-RU" sz="1800" dirty="0" err="1" smtClean="0"/>
              <a:t>верхівку</a:t>
            </a:r>
            <a:r>
              <a:rPr lang="ru-RU" sz="1800" dirty="0" smtClean="0"/>
              <a:t> </a:t>
            </a:r>
            <a:r>
              <a:rPr lang="ru-RU" sz="1800" dirty="0" err="1" smtClean="0"/>
              <a:t>втечі</a:t>
            </a:r>
            <a:r>
              <a:rPr lang="ru-RU" sz="1800" dirty="0" smtClean="0"/>
              <a:t> на 1/4. </a:t>
            </a:r>
            <a:r>
              <a:rPr lang="ru-RU" sz="1800" dirty="0" err="1" smtClean="0"/>
              <a:t>Протягом</a:t>
            </a:r>
            <a:r>
              <a:rPr lang="ru-RU" sz="1800" dirty="0" smtClean="0"/>
              <a:t> </a:t>
            </a:r>
            <a:r>
              <a:rPr lang="ru-RU" sz="1800" dirty="0" err="1" smtClean="0"/>
              <a:t>літа</a:t>
            </a:r>
            <a:r>
              <a:rPr lang="ru-RU" sz="1800" dirty="0" smtClean="0"/>
              <a:t> </a:t>
            </a:r>
            <a:r>
              <a:rPr lang="ru-RU" sz="1800" dirty="0" err="1" smtClean="0"/>
              <a:t>формують</a:t>
            </a:r>
            <a:r>
              <a:rPr lang="ru-RU" sz="1800" dirty="0" smtClean="0"/>
              <a:t> крону.</a:t>
            </a:r>
            <a:br>
              <a:rPr lang="ru-RU" sz="1800" dirty="0" smtClean="0"/>
            </a:br>
            <a:r>
              <a:rPr lang="ru-RU" sz="1800" dirty="0" smtClean="0"/>
              <a:t>Всю поросль на </a:t>
            </a:r>
            <a:r>
              <a:rPr lang="ru-RU" sz="1800" dirty="0" err="1" smtClean="0"/>
              <a:t>скелетних</a:t>
            </a:r>
            <a:r>
              <a:rPr lang="ru-RU" sz="1800" dirty="0" smtClean="0"/>
              <a:t> </a:t>
            </a:r>
            <a:r>
              <a:rPr lang="ru-RU" sz="1800" dirty="0" err="1" smtClean="0"/>
              <a:t>гілках</a:t>
            </a:r>
            <a:r>
              <a:rPr lang="ru-RU" sz="1800" dirty="0" smtClean="0"/>
              <a:t>, а при </a:t>
            </a:r>
            <a:r>
              <a:rPr lang="ru-RU" sz="1800" dirty="0" err="1" smtClean="0"/>
              <a:t>необхідності</a:t>
            </a:r>
            <a:r>
              <a:rPr lang="ru-RU" sz="1800" dirty="0" smtClean="0"/>
              <a:t> </a:t>
            </a:r>
            <a:r>
              <a:rPr lang="ru-RU" sz="1800" dirty="0" err="1" smtClean="0"/>
              <a:t>і</a:t>
            </a:r>
            <a:r>
              <a:rPr lang="ru-RU" sz="1800" dirty="0" smtClean="0"/>
              <a:t> на центральному </a:t>
            </a:r>
            <a:r>
              <a:rPr lang="ru-RU" sz="1800" dirty="0" err="1" smtClean="0"/>
              <a:t>провіднику</a:t>
            </a:r>
            <a:r>
              <a:rPr lang="ru-RU" sz="1800" dirty="0" smtClean="0"/>
              <a:t>, </a:t>
            </a:r>
            <a:r>
              <a:rPr lang="ru-RU" sz="1800" dirty="0" err="1" smtClean="0"/>
              <a:t>повністю</a:t>
            </a:r>
            <a:r>
              <a:rPr lang="ru-RU" sz="1800" dirty="0" smtClean="0"/>
              <a:t> </a:t>
            </a:r>
            <a:r>
              <a:rPr lang="ru-RU" sz="1800" dirty="0" err="1" smtClean="0"/>
              <a:t>вирізують</a:t>
            </a:r>
            <a:r>
              <a:rPr lang="ru-RU" sz="1800" dirty="0" smtClean="0"/>
              <a:t> на </a:t>
            </a:r>
            <a:r>
              <a:rPr lang="ru-RU" sz="1800" dirty="0" err="1" smtClean="0"/>
              <a:t>кільце</a:t>
            </a:r>
            <a:r>
              <a:rPr lang="ru-RU" sz="1800" dirty="0" smtClean="0"/>
              <a:t>. </a:t>
            </a:r>
            <a:r>
              <a:rPr lang="ru-RU" sz="1800" dirty="0" err="1" smtClean="0"/>
              <a:t>Зазвичай</a:t>
            </a:r>
            <a:r>
              <a:rPr lang="ru-RU" sz="1800" dirty="0" smtClean="0"/>
              <a:t> на </a:t>
            </a:r>
            <a:r>
              <a:rPr lang="ru-RU" sz="1800" dirty="0" err="1" smtClean="0"/>
              <a:t>третій</a:t>
            </a:r>
            <a:r>
              <a:rPr lang="ru-RU" sz="1800" dirty="0" smtClean="0"/>
              <a:t> </a:t>
            </a:r>
            <a:r>
              <a:rPr lang="ru-RU" sz="1800" dirty="0" err="1" smtClean="0"/>
              <a:t>рік</a:t>
            </a:r>
            <a:r>
              <a:rPr lang="ru-RU" sz="1800" dirty="0" smtClean="0"/>
              <a:t> </a:t>
            </a:r>
            <a:r>
              <a:rPr lang="ru-RU" sz="1800" dirty="0" err="1" smtClean="0"/>
              <a:t>вегетації</a:t>
            </a:r>
            <a:r>
              <a:rPr lang="ru-RU" sz="1800" dirty="0" smtClean="0"/>
              <a:t> </a:t>
            </a:r>
            <a:r>
              <a:rPr lang="ru-RU" sz="1800" dirty="0" err="1" smtClean="0"/>
              <a:t>деякі</a:t>
            </a:r>
            <a:r>
              <a:rPr lang="ru-RU" sz="1800" dirty="0" smtClean="0"/>
              <a:t> </a:t>
            </a:r>
            <a:r>
              <a:rPr lang="ru-RU" sz="1800" dirty="0" err="1" smtClean="0"/>
              <a:t>сорти</a:t>
            </a:r>
            <a:r>
              <a:rPr lang="ru-RU" sz="1800" dirty="0" smtClean="0"/>
              <a:t> </a:t>
            </a:r>
            <a:r>
              <a:rPr lang="ru-RU" sz="1800" dirty="0" err="1" smtClean="0"/>
              <a:t>починають</a:t>
            </a:r>
            <a:r>
              <a:rPr lang="ru-RU" sz="1800" dirty="0" smtClean="0"/>
              <a:t> </a:t>
            </a:r>
            <a:r>
              <a:rPr lang="ru-RU" sz="1800" dirty="0" err="1" smtClean="0"/>
              <a:t>плодоносити</a:t>
            </a:r>
            <a:r>
              <a:rPr lang="ru-RU" sz="1800" dirty="0" smtClean="0"/>
              <a:t>.</a:t>
            </a:r>
            <a:r>
              <a:rPr lang="ru-RU" dirty="0" smtClean="0"/>
              <a:t/>
            </a:r>
            <a:br>
              <a:rPr lang="ru-RU" dirty="0" smtClean="0"/>
            </a:br>
            <a:endParaRPr lang="ru-RU" dirty="0"/>
          </a:p>
        </p:txBody>
      </p:sp>
    </p:spTree>
  </p:cSld>
  <p:clrMapOvr>
    <a:masterClrMapping/>
  </p:clrMapOvr>
  <p:transition>
    <p:cut thruBlk="1"/>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privivka4.jpg"/>
          <p:cNvPicPr>
            <a:picLocks noChangeAspect="1"/>
          </p:cNvPicPr>
          <p:nvPr/>
        </p:nvPicPr>
        <p:blipFill>
          <a:blip r:embed="rId2"/>
          <a:stretch>
            <a:fillRect/>
          </a:stretch>
        </p:blipFill>
        <p:spPr>
          <a:xfrm>
            <a:off x="428596" y="0"/>
            <a:ext cx="8715404" cy="6572272"/>
          </a:xfrm>
          <a:prstGeom prst="rect">
            <a:avLst/>
          </a:prstGeom>
        </p:spPr>
      </p:pic>
    </p:spTree>
  </p:cSld>
  <p:clrMapOvr>
    <a:masterClrMapping/>
  </p:clrMapOvr>
  <p:transition>
    <p:wipe dir="d"/>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572272"/>
          </a:xfrm>
        </p:spPr>
        <p:txBody>
          <a:bodyPr/>
          <a:lstStyle/>
          <a:p>
            <a:pPr fontAlgn="base"/>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Інструменти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для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щеплень</a:t>
            </a:r>
            <a:r>
              <a:rPr lang="ru-RU" b="1" dirty="0" smtClean="0"/>
              <a:t/>
            </a:r>
            <a:br>
              <a:rPr lang="ru-RU" b="1" dirty="0" smtClean="0"/>
            </a:br>
            <a:r>
              <a:rPr lang="ru-RU" sz="1800" dirty="0" err="1" smtClean="0"/>
              <a:t>Щоб</a:t>
            </a:r>
            <a:r>
              <a:rPr lang="ru-RU" sz="1800" dirty="0" smtClean="0"/>
              <a:t> </a:t>
            </a:r>
            <a:r>
              <a:rPr lang="ru-RU" sz="1800" dirty="0" err="1" smtClean="0"/>
              <a:t>весняна</a:t>
            </a:r>
            <a:r>
              <a:rPr lang="ru-RU" sz="1800" dirty="0" smtClean="0"/>
              <a:t> </a:t>
            </a:r>
            <a:r>
              <a:rPr lang="ru-RU" sz="1800" dirty="0" err="1" smtClean="0"/>
              <a:t>або</a:t>
            </a:r>
            <a:r>
              <a:rPr lang="ru-RU" sz="1800" dirty="0" smtClean="0"/>
              <a:t> </a:t>
            </a:r>
            <a:r>
              <a:rPr lang="ru-RU" sz="1800" dirty="0" err="1" smtClean="0"/>
              <a:t>літня</a:t>
            </a:r>
            <a:r>
              <a:rPr lang="ru-RU" sz="1800" dirty="0" smtClean="0"/>
              <a:t> </a:t>
            </a:r>
            <a:r>
              <a:rPr lang="ru-RU" sz="1800" dirty="0" err="1" smtClean="0"/>
              <a:t>щеплення</a:t>
            </a:r>
            <a:r>
              <a:rPr lang="ru-RU" sz="1800" dirty="0" smtClean="0"/>
              <a:t> </a:t>
            </a:r>
            <a:r>
              <a:rPr lang="ru-RU" sz="1800" dirty="0" err="1" smtClean="0"/>
              <a:t>плодових</a:t>
            </a:r>
            <a:r>
              <a:rPr lang="ru-RU" sz="1800" dirty="0" smtClean="0"/>
              <a:t> дерев </a:t>
            </a:r>
            <a:r>
              <a:rPr lang="ru-RU" sz="1800" dirty="0" err="1" smtClean="0"/>
              <a:t>пройшла</a:t>
            </a:r>
            <a:r>
              <a:rPr lang="ru-RU" sz="1800" dirty="0" smtClean="0"/>
              <a:t> легко, </a:t>
            </a:r>
            <a:r>
              <a:rPr lang="ru-RU" sz="1800" dirty="0" err="1" smtClean="0"/>
              <a:t>потрібно</a:t>
            </a:r>
            <a:r>
              <a:rPr lang="ru-RU" sz="1800" dirty="0" smtClean="0"/>
              <a:t> </a:t>
            </a:r>
            <a:r>
              <a:rPr lang="ru-RU" sz="1800" dirty="0" err="1" smtClean="0"/>
              <a:t>заготовити</a:t>
            </a:r>
            <a:r>
              <a:rPr lang="ru-RU" sz="1800" dirty="0" smtClean="0"/>
              <a:t> </a:t>
            </a:r>
            <a:r>
              <a:rPr lang="ru-RU" sz="1800" dirty="0" err="1" smtClean="0"/>
              <a:t>правильні</a:t>
            </a:r>
            <a:r>
              <a:rPr lang="ru-RU" sz="1800" dirty="0" smtClean="0"/>
              <a:t> </a:t>
            </a:r>
            <a:r>
              <a:rPr lang="ru-RU" sz="1800" dirty="0" err="1" smtClean="0"/>
              <a:t>інструменти</a:t>
            </a:r>
            <a:r>
              <a:rPr lang="ru-RU" sz="1800" dirty="0" smtClean="0"/>
              <a:t>. Вони </a:t>
            </a:r>
            <a:r>
              <a:rPr lang="ru-RU" sz="1800" dirty="0" err="1" smtClean="0"/>
              <a:t>повинні</a:t>
            </a:r>
            <a:r>
              <a:rPr lang="ru-RU" sz="1800" dirty="0" smtClean="0"/>
              <a:t> бути добре </a:t>
            </a:r>
            <a:r>
              <a:rPr lang="ru-RU" sz="1800" dirty="0" err="1" smtClean="0"/>
              <a:t>заточені</a:t>
            </a:r>
            <a:r>
              <a:rPr lang="ru-RU" sz="1800" dirty="0" smtClean="0"/>
              <a:t>. </a:t>
            </a:r>
            <a:r>
              <a:rPr lang="ru-RU" sz="1800" dirty="0" err="1" smtClean="0"/>
              <a:t>Отже</a:t>
            </a:r>
            <a:r>
              <a:rPr lang="ru-RU" sz="1800" dirty="0" smtClean="0"/>
              <a:t>, </a:t>
            </a:r>
            <a:r>
              <a:rPr lang="ru-RU" sz="1800" dirty="0" err="1" smtClean="0"/>
              <a:t>необхідні</a:t>
            </a:r>
            <a:r>
              <a:rPr lang="ru-RU" sz="1800" dirty="0" smtClean="0"/>
              <a:t> </a:t>
            </a:r>
            <a:r>
              <a:rPr lang="ru-RU" sz="1800" dirty="0" err="1" smtClean="0"/>
              <a:t>наступні</a:t>
            </a:r>
            <a:r>
              <a:rPr lang="ru-RU" sz="1800" dirty="0" smtClean="0"/>
              <a:t> </a:t>
            </a:r>
            <a:r>
              <a:rPr lang="ru-RU" sz="1800" dirty="0" err="1" smtClean="0"/>
              <a:t>пристосування</a:t>
            </a:r>
            <a:r>
              <a:rPr lang="ru-RU" sz="1800" dirty="0" smtClean="0"/>
              <a:t>:</a:t>
            </a:r>
            <a:br>
              <a:rPr lang="ru-RU" sz="1800" dirty="0" smtClean="0"/>
            </a:br>
            <a:r>
              <a:rPr lang="ru-RU" sz="1800" dirty="0" smtClean="0"/>
              <a:t/>
            </a:r>
            <a:br>
              <a:rPr lang="ru-RU" sz="1800" dirty="0" smtClean="0"/>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1.Садовий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ніж</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2.Секатор.</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3.Пила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або</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ножівка</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по дереву.</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4.Матеріал для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обв'язки</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5.Сходи.</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6.Садовий вар</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4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ru-RU" sz="48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ru-RU" dirty="0"/>
          </a:p>
        </p:txBody>
      </p:sp>
    </p:spTree>
  </p:cSld>
  <p:clrMapOvr>
    <a:masterClrMapping/>
  </p:clrMapOvr>
  <p:transition>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858280" cy="6572272"/>
          </a:xfrm>
        </p:spPr>
        <p:txBody>
          <a:bodyPr/>
          <a:lstStyle/>
          <a:p>
            <a:pPr algn="ctr"/>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Садовий ніж </a:t>
            </a:r>
            <a:endParaRPr lang="ru-RU" sz="2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6" name="Рисунок 5" descr="Без названия (18).jpg"/>
          <p:cNvPicPr>
            <a:picLocks noChangeAspect="1"/>
          </p:cNvPicPr>
          <p:nvPr/>
        </p:nvPicPr>
        <p:blipFill>
          <a:blip r:embed="rId2"/>
          <a:stretch>
            <a:fillRect/>
          </a:stretch>
        </p:blipFill>
        <p:spPr>
          <a:xfrm>
            <a:off x="428596" y="1071546"/>
            <a:ext cx="4000528" cy="414340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7" name="Рисунок 6" descr="Без названия (19).jpg"/>
          <p:cNvPicPr>
            <a:picLocks noChangeAspect="1"/>
          </p:cNvPicPr>
          <p:nvPr/>
        </p:nvPicPr>
        <p:blipFill>
          <a:blip r:embed="rId3"/>
          <a:stretch>
            <a:fillRect/>
          </a:stretch>
        </p:blipFill>
        <p:spPr>
          <a:xfrm>
            <a:off x="4643438" y="1285860"/>
            <a:ext cx="4176726" cy="41434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pPr algn="ctr"/>
            <a:r>
              <a:rPr lang="uk-UA" sz="32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Секатори </a:t>
            </a:r>
            <a:endParaRPr lang="ru-RU" sz="32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Без названия (20).jpg"/>
          <p:cNvPicPr>
            <a:picLocks noChangeAspect="1"/>
          </p:cNvPicPr>
          <p:nvPr/>
        </p:nvPicPr>
        <p:blipFill>
          <a:blip r:embed="rId2"/>
          <a:stretch>
            <a:fillRect/>
          </a:stretch>
        </p:blipFill>
        <p:spPr>
          <a:xfrm>
            <a:off x="428596" y="1071546"/>
            <a:ext cx="3714776" cy="49292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miol_99_010_200mm_images_60890369.jpg"/>
          <p:cNvPicPr>
            <a:picLocks noChangeAspect="1"/>
          </p:cNvPicPr>
          <p:nvPr/>
        </p:nvPicPr>
        <p:blipFill>
          <a:blip r:embed="rId3"/>
          <a:stretch>
            <a:fillRect/>
          </a:stretch>
        </p:blipFill>
        <p:spPr>
          <a:xfrm>
            <a:off x="4000496" y="785794"/>
            <a:ext cx="4905376" cy="57864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500834"/>
          </a:xfrm>
        </p:spPr>
        <p:txBody>
          <a:bodyPr/>
          <a:lstStyle/>
          <a:p>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Пила або ножівка по дереву </a:t>
            </a:r>
            <a:endParaRPr lang="ru-RU" sz="2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nozhivka-po-derevu-prune-saw-1.jpg"/>
          <p:cNvPicPr>
            <a:picLocks noChangeAspect="1"/>
          </p:cNvPicPr>
          <p:nvPr/>
        </p:nvPicPr>
        <p:blipFill>
          <a:blip r:embed="rId2"/>
          <a:stretch>
            <a:fillRect/>
          </a:stretch>
        </p:blipFill>
        <p:spPr>
          <a:xfrm>
            <a:off x="285720" y="571480"/>
            <a:ext cx="8858280" cy="6286520"/>
          </a:xfrm>
          <a:prstGeom prst="rect">
            <a:avLst/>
          </a:prstGeom>
        </p:spPr>
      </p:pic>
    </p:spTree>
  </p:cSld>
  <p:clrMapOvr>
    <a:masterClrMapping/>
  </p:clrMapOvr>
  <p:transition>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pPr algn="ct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Садовий вар </a:t>
            </a: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Без названия (21).jpg"/>
          <p:cNvPicPr>
            <a:picLocks noChangeAspect="1"/>
          </p:cNvPicPr>
          <p:nvPr/>
        </p:nvPicPr>
        <p:blipFill>
          <a:blip r:embed="rId2"/>
          <a:stretch>
            <a:fillRect/>
          </a:stretch>
        </p:blipFill>
        <p:spPr>
          <a:xfrm>
            <a:off x="285720" y="1928802"/>
            <a:ext cx="3357586" cy="3929090"/>
          </a:xfrm>
          <a:prstGeom prst="rect">
            <a:avLst/>
          </a:prstGeom>
        </p:spPr>
      </p:pic>
      <p:pic>
        <p:nvPicPr>
          <p:cNvPr id="5" name="Рисунок 4" descr="images (14).jpg"/>
          <p:cNvPicPr>
            <a:picLocks noChangeAspect="1"/>
          </p:cNvPicPr>
          <p:nvPr/>
        </p:nvPicPr>
        <p:blipFill>
          <a:blip r:embed="rId3"/>
          <a:stretch>
            <a:fillRect/>
          </a:stretch>
        </p:blipFill>
        <p:spPr>
          <a:xfrm>
            <a:off x="4071902" y="1500174"/>
            <a:ext cx="5072098" cy="4929222"/>
          </a:xfrm>
          <a:prstGeom prst="rect">
            <a:avLst/>
          </a:prstGeom>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572272"/>
          </a:xfrm>
        </p:spPr>
        <p:txBody>
          <a:bodyPr/>
          <a:lstStyle/>
          <a:p>
            <a:r>
              <a:rPr lang="ru-RU" sz="1800" dirty="0" smtClean="0"/>
              <a:t>Без </a:t>
            </a:r>
            <a:r>
              <a:rPr lang="ru-RU" sz="1800" dirty="0" err="1" smtClean="0"/>
              <a:t>садових</a:t>
            </a:r>
            <a:r>
              <a:rPr lang="ru-RU" sz="1800" dirty="0" smtClean="0"/>
              <a:t> замазок у саду не </a:t>
            </a:r>
            <a:r>
              <a:rPr lang="ru-RU" sz="1800" dirty="0" err="1" smtClean="0"/>
              <a:t>обійтися</a:t>
            </a:r>
            <a:r>
              <a:rPr lang="ru-RU" sz="1800" dirty="0" smtClean="0"/>
              <a:t>. Вони </a:t>
            </a:r>
            <a:r>
              <a:rPr lang="ru-RU" sz="1800" dirty="0" err="1" smtClean="0"/>
              <a:t>потрібні</a:t>
            </a:r>
            <a:r>
              <a:rPr lang="ru-RU" sz="1800" dirty="0" smtClean="0"/>
              <a:t> </a:t>
            </a:r>
            <a:r>
              <a:rPr lang="ru-RU" sz="1800" dirty="0" err="1" smtClean="0"/>
              <a:t>і</a:t>
            </a:r>
            <a:r>
              <a:rPr lang="ru-RU" sz="1800" dirty="0" smtClean="0"/>
              <a:t> при </a:t>
            </a:r>
            <a:r>
              <a:rPr lang="ru-RU" sz="1800" dirty="0" err="1" smtClean="0"/>
              <a:t>щепленнях</a:t>
            </a:r>
            <a:r>
              <a:rPr lang="ru-RU" sz="1800" dirty="0" smtClean="0"/>
              <a:t>, </a:t>
            </a:r>
            <a:r>
              <a:rPr lang="ru-RU" sz="1800" dirty="0" err="1" smtClean="0"/>
              <a:t>і</a:t>
            </a:r>
            <a:r>
              <a:rPr lang="ru-RU" sz="1800" dirty="0" smtClean="0"/>
              <a:t> </a:t>
            </a:r>
            <a:r>
              <a:rPr lang="ru-RU" sz="1800" dirty="0" err="1" smtClean="0"/>
              <a:t>при</a:t>
            </a:r>
            <a:r>
              <a:rPr lang="ru-RU" sz="1800" dirty="0" smtClean="0"/>
              <a:t> </a:t>
            </a:r>
            <a:r>
              <a:rPr lang="ru-RU" sz="1800" dirty="0" err="1" smtClean="0"/>
              <a:t>ушкодженні</a:t>
            </a:r>
            <a:r>
              <a:rPr lang="ru-RU" sz="1800" dirty="0" smtClean="0"/>
              <a:t> дерев </a:t>
            </a:r>
            <a:r>
              <a:rPr lang="ru-RU" sz="1800" dirty="0" err="1" smtClean="0"/>
              <a:t>гризунами</a:t>
            </a:r>
            <a:r>
              <a:rPr lang="ru-RU" sz="1800" dirty="0" smtClean="0"/>
              <a:t>, </a:t>
            </a:r>
            <a:r>
              <a:rPr lang="ru-RU" sz="1800" dirty="0" err="1" smtClean="0"/>
              <a:t>і</a:t>
            </a:r>
            <a:r>
              <a:rPr lang="ru-RU" sz="1800" dirty="0" smtClean="0"/>
              <a:t> </a:t>
            </a:r>
            <a:r>
              <a:rPr lang="ru-RU" sz="1800" dirty="0" err="1" smtClean="0"/>
              <a:t>якщо</a:t>
            </a:r>
            <a:r>
              <a:rPr lang="ru-RU" sz="1800" dirty="0" smtClean="0"/>
              <a:t> </a:t>
            </a:r>
            <a:r>
              <a:rPr lang="ru-RU" sz="1800" dirty="0" err="1" smtClean="0"/>
              <a:t>обдерто</a:t>
            </a:r>
            <a:r>
              <a:rPr lang="ru-RU" sz="1800" dirty="0" smtClean="0"/>
              <a:t> кору при </a:t>
            </a:r>
            <a:r>
              <a:rPr lang="ru-RU" sz="1800" dirty="0" err="1" smtClean="0"/>
              <a:t>обробці</a:t>
            </a:r>
            <a:r>
              <a:rPr lang="ru-RU" sz="1800" dirty="0" smtClean="0"/>
              <a:t> </a:t>
            </a:r>
            <a:r>
              <a:rPr lang="ru-RU" sz="1800" dirty="0" err="1" smtClean="0"/>
              <a:t>або</a:t>
            </a:r>
            <a:r>
              <a:rPr lang="ru-RU" sz="1800" dirty="0" smtClean="0"/>
              <a:t> ж при </a:t>
            </a:r>
            <a:r>
              <a:rPr lang="ru-RU" sz="1800" dirty="0" err="1" smtClean="0"/>
              <a:t>обрізці</a:t>
            </a:r>
            <a:r>
              <a:rPr lang="ru-RU" sz="1800" dirty="0" smtClean="0"/>
              <a:t> </a:t>
            </a:r>
            <a:r>
              <a:rPr lang="ru-RU" sz="1800" dirty="0" err="1" smtClean="0"/>
              <a:t>були</a:t>
            </a:r>
            <a:r>
              <a:rPr lang="ru-RU" sz="1800" dirty="0" smtClean="0"/>
              <a:t> </a:t>
            </a:r>
            <a:r>
              <a:rPr lang="ru-RU" sz="1800" dirty="0" err="1" smtClean="0"/>
              <a:t>нанесені</a:t>
            </a:r>
            <a:r>
              <a:rPr lang="ru-RU" sz="1800" dirty="0" smtClean="0"/>
              <a:t> </a:t>
            </a:r>
            <a:r>
              <a:rPr lang="ru-RU" sz="1800" dirty="0" err="1" smtClean="0"/>
              <a:t>великі</a:t>
            </a:r>
            <a:r>
              <a:rPr lang="ru-RU" sz="1800" dirty="0" smtClean="0"/>
              <a:t> рани. </a:t>
            </a:r>
            <a:r>
              <a:rPr lang="ru-RU" sz="1800" dirty="0" err="1" smtClean="0"/>
              <a:t>Звичайно</a:t>
            </a:r>
            <a:r>
              <a:rPr lang="ru-RU" sz="1800" dirty="0" smtClean="0"/>
              <a:t>, </a:t>
            </a:r>
            <a:r>
              <a:rPr lang="ru-RU" sz="1800" dirty="0" err="1" smtClean="0"/>
              <a:t>садовий</a:t>
            </a:r>
            <a:r>
              <a:rPr lang="ru-RU" sz="1800" dirty="0" smtClean="0"/>
              <a:t> вар </a:t>
            </a:r>
            <a:r>
              <a:rPr lang="ru-RU" sz="1800" dirty="0" err="1" smtClean="0"/>
              <a:t>можна</a:t>
            </a:r>
            <a:r>
              <a:rPr lang="ru-RU" sz="1800" dirty="0" smtClean="0"/>
              <a:t> </a:t>
            </a:r>
            <a:r>
              <a:rPr lang="ru-RU" sz="1800" dirty="0" err="1" smtClean="0"/>
              <a:t>купити</a:t>
            </a:r>
            <a:r>
              <a:rPr lang="ru-RU" sz="1800" dirty="0" smtClean="0"/>
              <a:t> в </a:t>
            </a:r>
            <a:r>
              <a:rPr lang="ru-RU" sz="1800" dirty="0" err="1" smtClean="0"/>
              <a:t>магазині</a:t>
            </a:r>
            <a:r>
              <a:rPr lang="ru-RU" sz="1800" dirty="0" smtClean="0"/>
              <a:t>, а </a:t>
            </a:r>
            <a:r>
              <a:rPr lang="ru-RU" sz="1800" dirty="0" err="1" smtClean="0"/>
              <a:t>можна</a:t>
            </a:r>
            <a:r>
              <a:rPr lang="ru-RU" sz="1800" dirty="0" smtClean="0"/>
              <a:t> </a:t>
            </a:r>
            <a:r>
              <a:rPr lang="ru-RU" sz="1800" dirty="0" err="1" smtClean="0"/>
              <a:t>й</a:t>
            </a:r>
            <a:r>
              <a:rPr lang="ru-RU" sz="1800" dirty="0" smtClean="0"/>
              <a:t> </a:t>
            </a:r>
            <a:r>
              <a:rPr lang="ru-RU" sz="1800" dirty="0" err="1" smtClean="0"/>
              <a:t>приготувати</a:t>
            </a:r>
            <a:r>
              <a:rPr lang="ru-RU" sz="1800" dirty="0" smtClean="0"/>
              <a:t> самим.</a:t>
            </a:r>
            <a:r>
              <a:rPr lang="ru-RU" dirty="0" smtClean="0"/>
              <a:t/>
            </a:r>
            <a:br>
              <a:rPr lang="ru-RU" dirty="0" smtClean="0"/>
            </a:br>
            <a:endParaRPr lang="ru-RU" dirty="0"/>
          </a:p>
        </p:txBody>
      </p:sp>
      <p:pic>
        <p:nvPicPr>
          <p:cNvPr id="4" name="Рисунок 3" descr="b71e2b954ee131477603283b5451dc89.jpg"/>
          <p:cNvPicPr>
            <a:picLocks noChangeAspect="1"/>
          </p:cNvPicPr>
          <p:nvPr/>
        </p:nvPicPr>
        <p:blipFill>
          <a:blip r:embed="rId2"/>
          <a:stretch>
            <a:fillRect/>
          </a:stretch>
        </p:blipFill>
        <p:spPr>
          <a:xfrm>
            <a:off x="500034" y="1214422"/>
            <a:ext cx="8215370" cy="55007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endParaRPr lang="ru-RU" dirty="0"/>
          </a:p>
        </p:txBody>
      </p:sp>
      <p:pic>
        <p:nvPicPr>
          <p:cNvPr id="4" name="Рисунок 3" descr="dd6c24f509c0360d1d6cde4c1d6e4dd9.jpg"/>
          <p:cNvPicPr>
            <a:picLocks noChangeAspect="1"/>
          </p:cNvPicPr>
          <p:nvPr/>
        </p:nvPicPr>
        <p:blipFill>
          <a:blip r:embed="rId2"/>
          <a:stretch>
            <a:fillRect/>
          </a:stretch>
        </p:blipFill>
        <p:spPr>
          <a:xfrm>
            <a:off x="428596" y="285728"/>
            <a:ext cx="8501122" cy="6357982"/>
          </a:xfrm>
          <a:prstGeom prst="rect">
            <a:avLst/>
          </a:prstGeom>
        </p:spPr>
      </p:pic>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858000"/>
          </a:xfrm>
        </p:spPr>
        <p:txBody>
          <a:bodyPr/>
          <a:lstStyle/>
          <a:p>
            <a:endParaRPr lang="ru-RU" dirty="0"/>
          </a:p>
        </p:txBody>
      </p:sp>
      <p:pic>
        <p:nvPicPr>
          <p:cNvPr id="4" name="Рисунок 3" descr="2c751653cb4e0adf57eae98661e83066.jpg"/>
          <p:cNvPicPr>
            <a:picLocks noChangeAspect="1"/>
          </p:cNvPicPr>
          <p:nvPr/>
        </p:nvPicPr>
        <p:blipFill>
          <a:blip r:embed="rId2"/>
          <a:stretch>
            <a:fillRect/>
          </a:stretch>
        </p:blipFill>
        <p:spPr>
          <a:xfrm>
            <a:off x="357158" y="0"/>
            <a:ext cx="8786842" cy="6858000"/>
          </a:xfrm>
          <a:prstGeom prst="rect">
            <a:avLst/>
          </a:prstGeom>
        </p:spPr>
      </p:pic>
    </p:spTree>
  </p:cSld>
  <p:clrMapOvr>
    <a:masterClrMapping/>
  </p:clrMapOvr>
  <p:transition>
    <p:cut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643710"/>
          </a:xfrm>
        </p:spPr>
        <p:txBody>
          <a:bodyPr/>
          <a:lstStyle/>
          <a:p>
            <a:endParaRPr lang="ru-RU" dirty="0"/>
          </a:p>
        </p:txBody>
      </p:sp>
      <p:pic>
        <p:nvPicPr>
          <p:cNvPr id="5" name="Рисунок 4" descr="tree-wedding.jpeg"/>
          <p:cNvPicPr>
            <a:picLocks noChangeAspect="1"/>
          </p:cNvPicPr>
          <p:nvPr/>
        </p:nvPicPr>
        <p:blipFill>
          <a:blip r:embed="rId3"/>
          <a:stretch>
            <a:fillRect/>
          </a:stretch>
        </p:blipFill>
        <p:spPr>
          <a:xfrm>
            <a:off x="0" y="0"/>
            <a:ext cx="9144000" cy="6858000"/>
          </a:xfrm>
          <a:prstGeom prst="rect">
            <a:avLst/>
          </a:prstGeom>
        </p:spPr>
        <p:style>
          <a:lnRef idx="2">
            <a:schemeClr val="accent1"/>
          </a:lnRef>
          <a:fillRef idx="1">
            <a:schemeClr val="lt1"/>
          </a:fillRef>
          <a:effectRef idx="0">
            <a:schemeClr val="accent1"/>
          </a:effectRef>
          <a:fontRef idx="minor">
            <a:schemeClr val="dk1"/>
          </a:fontRef>
        </p:style>
      </p:pic>
      <p:sp>
        <p:nvSpPr>
          <p:cNvPr id="6" name="Овал 5"/>
          <p:cNvSpPr/>
          <p:nvPr/>
        </p:nvSpPr>
        <p:spPr>
          <a:xfrm>
            <a:off x="2214546" y="285728"/>
            <a:ext cx="5143536" cy="150019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uk-UA"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Дякую за увагу </a:t>
            </a:r>
            <a:endParaRPr lang="ru-RU"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Стрелка вниз 6"/>
          <p:cNvSpPr/>
          <p:nvPr/>
        </p:nvSpPr>
        <p:spPr>
          <a:xfrm>
            <a:off x="285720" y="2143116"/>
            <a:ext cx="1785950" cy="2643206"/>
          </a:xfrm>
          <a:prstGeom prst="downArrow">
            <a:avLst/>
          </a:prstGeom>
        </p:spPr>
        <p:style>
          <a:lnRef idx="2">
            <a:schemeClr val="dk1"/>
          </a:lnRef>
          <a:fillRef idx="1">
            <a:schemeClr val="lt1"/>
          </a:fillRef>
          <a:effectRef idx="0">
            <a:schemeClr val="dk1"/>
          </a:effectRef>
          <a:fontRef idx="minor">
            <a:schemeClr val="dk1"/>
          </a:fontRef>
        </p:style>
        <p:txBody>
          <a:bodyPr vert="vert" rtlCol="0" anchor="ctr"/>
          <a:lstStyle/>
          <a:p>
            <a:pPr algn="ctr"/>
            <a:r>
              <a:rPr lang="uk-UA" sz="3600" dirty="0" smtClean="0"/>
              <a:t>Кінець </a:t>
            </a:r>
            <a:endParaRPr lang="ru-RU" sz="3600" dirty="0"/>
          </a:p>
        </p:txBody>
      </p:sp>
    </p:spTree>
  </p:cSld>
  <p:clrMapOvr>
    <a:masterClrMapping/>
  </p:clrMapOvr>
  <p:transition>
    <p:wipe dir="d"/>
    <p:sndAc>
      <p:stSnd>
        <p:snd r:embed="rId2" name="explod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572272"/>
          </a:xfrm>
        </p:spPr>
        <p:txBody>
          <a:bodyPr/>
          <a:lstStyle/>
          <a:p>
            <a:pPr fontAlgn="base"/>
            <a: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Як </a:t>
            </a:r>
            <a:r>
              <a:rPr lang="ru-RU" sz="2400" b="1"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зберігати</a:t>
            </a:r>
            <a: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a:t>
            </a:r>
            <a:r>
              <a:rPr lang="ru-RU" sz="2400" b="1"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живці</a:t>
            </a:r>
            <a: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b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ru-RU" sz="1800" dirty="0" err="1" smtClean="0"/>
              <a:t>Якщо</a:t>
            </a:r>
            <a:r>
              <a:rPr lang="ru-RU" sz="1800" dirty="0" smtClean="0"/>
              <a:t> </a:t>
            </a:r>
            <a:r>
              <a:rPr lang="ru-RU" sz="1800" dirty="0" err="1" smtClean="0"/>
              <a:t>немає</a:t>
            </a:r>
            <a:r>
              <a:rPr lang="ru-RU" sz="1800" dirty="0" smtClean="0"/>
              <a:t> </a:t>
            </a:r>
            <a:r>
              <a:rPr lang="ru-RU" sz="1800" dirty="0" err="1" smtClean="0"/>
              <a:t>можливості</a:t>
            </a:r>
            <a:r>
              <a:rPr lang="ru-RU" sz="1800" dirty="0" smtClean="0"/>
              <a:t> </a:t>
            </a:r>
            <a:r>
              <a:rPr lang="ru-RU" sz="1800" dirty="0" err="1" smtClean="0"/>
              <a:t>відразу</a:t>
            </a:r>
            <a:r>
              <a:rPr lang="ru-RU" sz="1800" dirty="0" smtClean="0"/>
              <a:t> </a:t>
            </a:r>
            <a:r>
              <a:rPr lang="ru-RU" sz="1800" dirty="0" err="1" smtClean="0"/>
              <a:t>прищепити</a:t>
            </a:r>
            <a:r>
              <a:rPr lang="ru-RU" sz="1800" dirty="0" smtClean="0"/>
              <a:t> </a:t>
            </a:r>
            <a:r>
              <a:rPr lang="ru-RU" sz="1800" dirty="0" err="1" smtClean="0"/>
              <a:t>живець</a:t>
            </a:r>
            <a:r>
              <a:rPr lang="ru-RU" sz="1800" dirty="0" smtClean="0"/>
              <a:t>, то </a:t>
            </a:r>
            <a:r>
              <a:rPr lang="ru-RU" sz="1800" dirty="0" err="1" smtClean="0"/>
              <a:t>його</a:t>
            </a:r>
            <a:r>
              <a:rPr lang="ru-RU" sz="1800" dirty="0" smtClean="0"/>
              <a:t> </a:t>
            </a:r>
            <a:r>
              <a:rPr lang="ru-RU" sz="1800" dirty="0" err="1" smtClean="0"/>
              <a:t>можна</a:t>
            </a:r>
            <a:r>
              <a:rPr lang="ru-RU" sz="1800" dirty="0" smtClean="0"/>
              <a:t> </a:t>
            </a:r>
            <a:r>
              <a:rPr lang="ru-RU" sz="1800" dirty="0" err="1" smtClean="0"/>
              <a:t>зберігати</a:t>
            </a:r>
            <a:r>
              <a:rPr lang="ru-RU" sz="1800" dirty="0" smtClean="0"/>
              <a:t> до 2 </a:t>
            </a:r>
            <a:r>
              <a:rPr lang="ru-RU" sz="1800" dirty="0" err="1" smtClean="0"/>
              <a:t>тижнів</a:t>
            </a:r>
            <a:r>
              <a:rPr lang="ru-RU" sz="1800" dirty="0" smtClean="0"/>
              <a:t> в холодильнику в </a:t>
            </a:r>
            <a:r>
              <a:rPr lang="ru-RU" sz="1800" dirty="0" err="1" smtClean="0"/>
              <a:t>пластиковій</a:t>
            </a:r>
            <a:r>
              <a:rPr lang="ru-RU" sz="1800" dirty="0" smtClean="0"/>
              <a:t> </a:t>
            </a:r>
            <a:r>
              <a:rPr lang="ru-RU" sz="1800" dirty="0" err="1" smtClean="0"/>
              <a:t>тарі</a:t>
            </a:r>
            <a:r>
              <a:rPr lang="ru-RU" sz="1800" dirty="0" smtClean="0"/>
              <a:t> </a:t>
            </a:r>
            <a:r>
              <a:rPr lang="ru-RU" sz="1800" dirty="0" err="1" smtClean="0"/>
              <a:t>з</a:t>
            </a:r>
            <a:r>
              <a:rPr lang="ru-RU" sz="1800" dirty="0" smtClean="0"/>
              <a:t> </a:t>
            </a:r>
            <a:r>
              <a:rPr lang="ru-RU" sz="1800" dirty="0" err="1" smtClean="0"/>
              <a:t>кришкою</a:t>
            </a:r>
            <a:r>
              <a:rPr lang="ru-RU" sz="1800" dirty="0" smtClean="0"/>
              <a:t>, </a:t>
            </a:r>
            <a:r>
              <a:rPr lang="ru-RU" sz="1800" dirty="0" err="1" smtClean="0"/>
              <a:t>в</a:t>
            </a:r>
            <a:r>
              <a:rPr lang="ru-RU" sz="1800" dirty="0" smtClean="0"/>
              <a:t> </a:t>
            </a:r>
            <a:r>
              <a:rPr lang="ru-RU" sz="1800" dirty="0" err="1" smtClean="0"/>
              <a:t>пластиковій</a:t>
            </a:r>
            <a:r>
              <a:rPr lang="ru-RU" sz="1800" dirty="0" smtClean="0"/>
              <a:t> </a:t>
            </a:r>
            <a:r>
              <a:rPr lang="ru-RU" sz="1800" dirty="0" err="1" smtClean="0"/>
              <a:t>пляшці</a:t>
            </a:r>
            <a:r>
              <a:rPr lang="ru-RU" sz="1800" dirty="0" smtClean="0"/>
              <a:t>, </a:t>
            </a:r>
            <a:r>
              <a:rPr lang="ru-RU" sz="1800" dirty="0" err="1" smtClean="0"/>
              <a:t>або</a:t>
            </a:r>
            <a:r>
              <a:rPr lang="ru-RU" sz="1800" dirty="0" smtClean="0"/>
              <a:t> </a:t>
            </a:r>
            <a:r>
              <a:rPr lang="ru-RU" sz="1800" dirty="0" err="1" smtClean="0"/>
              <a:t>в</a:t>
            </a:r>
            <a:r>
              <a:rPr lang="ru-RU" sz="1800" dirty="0" smtClean="0"/>
              <a:t> </a:t>
            </a:r>
            <a:r>
              <a:rPr lang="ru-RU" sz="1800" dirty="0" err="1" smtClean="0"/>
              <a:t>пакеті</a:t>
            </a:r>
            <a:r>
              <a:rPr lang="ru-RU" sz="1800" dirty="0" smtClean="0"/>
              <a:t>. Перед </a:t>
            </a:r>
            <a:r>
              <a:rPr lang="ru-RU" sz="1800" dirty="0" err="1" smtClean="0"/>
              <a:t>закладанням</a:t>
            </a:r>
            <a:r>
              <a:rPr lang="ru-RU" sz="1800" dirty="0" smtClean="0"/>
              <a:t> на </a:t>
            </a:r>
            <a:r>
              <a:rPr lang="ru-RU" sz="1800" dirty="0" err="1" smtClean="0"/>
              <a:t>зберігання</a:t>
            </a:r>
            <a:r>
              <a:rPr lang="ru-RU" sz="1800" dirty="0" smtClean="0"/>
              <a:t> </a:t>
            </a:r>
            <a:r>
              <a:rPr lang="ru-RU" sz="1800" dirty="0" err="1" smtClean="0"/>
              <a:t>гілки</a:t>
            </a:r>
            <a:r>
              <a:rPr lang="ru-RU" sz="1800" dirty="0" smtClean="0"/>
              <a:t> </a:t>
            </a:r>
            <a:r>
              <a:rPr lang="ru-RU" sz="1800" dirty="0" err="1" smtClean="0"/>
              <a:t>нещільно</a:t>
            </a:r>
            <a:r>
              <a:rPr lang="ru-RU" sz="1800" dirty="0" smtClean="0"/>
              <a:t> </a:t>
            </a:r>
            <a:r>
              <a:rPr lang="ru-RU" sz="1800" dirty="0" err="1" smtClean="0"/>
              <a:t>обертаємо</a:t>
            </a:r>
            <a:r>
              <a:rPr lang="ru-RU" sz="1800" dirty="0" smtClean="0"/>
              <a:t> </a:t>
            </a:r>
            <a:r>
              <a:rPr lang="ru-RU" sz="1800" dirty="0" err="1" smtClean="0"/>
              <a:t>вологою</a:t>
            </a:r>
            <a:r>
              <a:rPr lang="ru-RU" sz="1800" dirty="0" smtClean="0"/>
              <a:t> тканиною. Не </a:t>
            </a:r>
            <a:r>
              <a:rPr lang="ru-RU" sz="1800" dirty="0" err="1" smtClean="0"/>
              <a:t>можна</a:t>
            </a:r>
            <a:r>
              <a:rPr lang="ru-RU" sz="1800" dirty="0" smtClean="0"/>
              <a:t> </a:t>
            </a:r>
            <a:r>
              <a:rPr lang="ru-RU" sz="1800" dirty="0" err="1" smtClean="0"/>
              <a:t>допускати</a:t>
            </a:r>
            <a:r>
              <a:rPr lang="ru-RU" sz="1800" dirty="0" smtClean="0"/>
              <a:t>, </a:t>
            </a:r>
            <a:r>
              <a:rPr lang="ru-RU" sz="1800" dirty="0" err="1" smtClean="0"/>
              <a:t>щоб</a:t>
            </a:r>
            <a:r>
              <a:rPr lang="ru-RU" sz="1800" dirty="0" smtClean="0"/>
              <a:t> </a:t>
            </a:r>
            <a:r>
              <a:rPr lang="ru-RU" sz="1800" dirty="0" err="1" smtClean="0"/>
              <a:t>з’являвся</a:t>
            </a:r>
            <a:r>
              <a:rPr lang="ru-RU" sz="1800" dirty="0" smtClean="0"/>
              <a:t> конденсат на </a:t>
            </a:r>
            <a:r>
              <a:rPr lang="ru-RU" sz="1800" dirty="0" err="1" smtClean="0"/>
              <a:t>стінках</a:t>
            </a:r>
            <a:r>
              <a:rPr lang="ru-RU" sz="1800" dirty="0" smtClean="0"/>
              <a:t> пакета </a:t>
            </a:r>
            <a:r>
              <a:rPr lang="ru-RU" sz="1800" dirty="0" err="1" smtClean="0"/>
              <a:t>або</a:t>
            </a:r>
            <a:r>
              <a:rPr lang="ru-RU" sz="1800" dirty="0" smtClean="0"/>
              <a:t> </a:t>
            </a:r>
            <a:r>
              <a:rPr lang="ru-RU" sz="1800" dirty="0" err="1" smtClean="0"/>
              <a:t>тари</a:t>
            </a:r>
            <a:r>
              <a:rPr lang="ru-RU" sz="1800" dirty="0" smtClean="0"/>
              <a:t>. </a:t>
            </a:r>
            <a:r>
              <a:rPr lang="ru-RU" sz="1800" dirty="0" err="1" smtClean="0"/>
              <a:t>Якщо</a:t>
            </a:r>
            <a:r>
              <a:rPr lang="ru-RU" sz="1800" dirty="0" smtClean="0"/>
              <a:t> </a:t>
            </a:r>
            <a:r>
              <a:rPr lang="ru-RU" sz="1800" dirty="0" err="1" smtClean="0"/>
              <a:t>він</a:t>
            </a:r>
            <a:r>
              <a:rPr lang="ru-RU" sz="1800" dirty="0" smtClean="0"/>
              <a:t> </a:t>
            </a:r>
            <a:r>
              <a:rPr lang="ru-RU" sz="1800" dirty="0" err="1" smtClean="0"/>
              <a:t>є</a:t>
            </a:r>
            <a:r>
              <a:rPr lang="ru-RU" sz="1800" dirty="0" smtClean="0"/>
              <a:t>, то </a:t>
            </a:r>
            <a:r>
              <a:rPr lang="ru-RU" sz="1800" dirty="0" err="1" smtClean="0"/>
              <a:t>крапельки</a:t>
            </a:r>
            <a:r>
              <a:rPr lang="ru-RU" sz="1800" dirty="0" smtClean="0"/>
              <a:t> </a:t>
            </a:r>
            <a:r>
              <a:rPr lang="ru-RU" sz="1800" dirty="0" err="1" smtClean="0"/>
              <a:t>вологи</a:t>
            </a:r>
            <a:r>
              <a:rPr lang="ru-RU" sz="1800" dirty="0" smtClean="0"/>
              <a:t> </a:t>
            </a:r>
            <a:r>
              <a:rPr lang="ru-RU" sz="1800" dirty="0" err="1" smtClean="0"/>
              <a:t>витираємо</a:t>
            </a:r>
            <a:r>
              <a:rPr lang="ru-RU" sz="1800" dirty="0" smtClean="0"/>
              <a:t> </a:t>
            </a:r>
            <a:r>
              <a:rPr lang="ru-RU" sz="1800" dirty="0" err="1" smtClean="0"/>
              <a:t>і</a:t>
            </a:r>
            <a:r>
              <a:rPr lang="ru-RU" sz="1800" dirty="0" smtClean="0"/>
              <a:t> </a:t>
            </a:r>
            <a:r>
              <a:rPr lang="ru-RU" sz="1800" dirty="0" err="1" smtClean="0"/>
              <a:t>ставимо</a:t>
            </a:r>
            <a:r>
              <a:rPr lang="ru-RU" sz="1800" dirty="0" smtClean="0"/>
              <a:t> тару </a:t>
            </a:r>
            <a:r>
              <a:rPr lang="ru-RU" sz="1800" dirty="0" err="1" smtClean="0"/>
              <a:t>ближче</a:t>
            </a:r>
            <a:r>
              <a:rPr lang="ru-RU" sz="1800" dirty="0" smtClean="0"/>
              <a:t> до </a:t>
            </a:r>
            <a:r>
              <a:rPr lang="ru-RU" sz="1800" dirty="0" err="1" smtClean="0"/>
              <a:t>задньої</a:t>
            </a:r>
            <a:r>
              <a:rPr lang="ru-RU" sz="1800" dirty="0" smtClean="0"/>
              <a:t> </a:t>
            </a:r>
            <a:r>
              <a:rPr lang="ru-RU" sz="1800" dirty="0" err="1" smtClean="0"/>
              <a:t>стінки</a:t>
            </a:r>
            <a:r>
              <a:rPr lang="ru-RU" sz="1800" dirty="0" smtClean="0"/>
              <a:t> холодильника. </a:t>
            </a:r>
            <a:r>
              <a:rPr lang="ru-RU" sz="1800" dirty="0" err="1" smtClean="0"/>
              <a:t>Багато</a:t>
            </a:r>
            <a:r>
              <a:rPr lang="ru-RU" sz="1800" dirty="0" smtClean="0"/>
              <a:t> </a:t>
            </a:r>
            <a:r>
              <a:rPr lang="ru-RU" sz="1800" dirty="0" err="1" smtClean="0"/>
              <a:t>досвідчені</a:t>
            </a:r>
            <a:r>
              <a:rPr lang="ru-RU" sz="1800" dirty="0" smtClean="0"/>
              <a:t> </a:t>
            </a:r>
            <a:r>
              <a:rPr lang="ru-RU" sz="1800" dirty="0" err="1" smtClean="0"/>
              <a:t>садівники</a:t>
            </a:r>
            <a:r>
              <a:rPr lang="ru-RU" sz="1800" dirty="0" smtClean="0"/>
              <a:t> </a:t>
            </a:r>
            <a:r>
              <a:rPr lang="ru-RU" sz="1800" dirty="0" err="1" smtClean="0"/>
              <a:t>зберігають</a:t>
            </a:r>
            <a:r>
              <a:rPr lang="ru-RU" sz="1800" dirty="0" smtClean="0"/>
              <a:t> </a:t>
            </a:r>
            <a:r>
              <a:rPr lang="ru-RU" sz="1800" dirty="0" err="1" smtClean="0"/>
              <a:t>ще</a:t>
            </a:r>
            <a:r>
              <a:rPr lang="ru-RU" sz="1800" dirty="0" smtClean="0"/>
              <a:t> </a:t>
            </a:r>
            <a:r>
              <a:rPr lang="ru-RU" sz="1800" dirty="0" err="1" smtClean="0"/>
              <a:t>осінні</a:t>
            </a:r>
            <a:r>
              <a:rPr lang="ru-RU" sz="1800" dirty="0" smtClean="0"/>
              <a:t> </a:t>
            </a:r>
            <a:r>
              <a:rPr lang="ru-RU" sz="1800" dirty="0" err="1" smtClean="0"/>
              <a:t>живці</a:t>
            </a:r>
            <a:r>
              <a:rPr lang="ru-RU" sz="1800" dirty="0" smtClean="0"/>
              <a:t> </a:t>
            </a:r>
            <a:r>
              <a:rPr lang="ru-RU" sz="1800" dirty="0" err="1" smtClean="0"/>
              <a:t>під</a:t>
            </a:r>
            <a:r>
              <a:rPr lang="ru-RU" sz="1800" dirty="0" smtClean="0"/>
              <a:t> </a:t>
            </a:r>
            <a:r>
              <a:rPr lang="ru-RU" sz="1800" dirty="0" err="1" smtClean="0"/>
              <a:t>снігом</a:t>
            </a:r>
            <a:r>
              <a:rPr lang="ru-RU" sz="1800" dirty="0" smtClean="0"/>
              <a:t>. </a:t>
            </a:r>
            <a:r>
              <a:rPr lang="ru-RU" sz="1800" dirty="0" err="1" smtClean="0"/>
              <a:t>Краща</a:t>
            </a:r>
            <a:r>
              <a:rPr lang="ru-RU" sz="1800" dirty="0" smtClean="0"/>
              <a:t> температура для </a:t>
            </a:r>
            <a:r>
              <a:rPr lang="ru-RU" sz="1800" dirty="0" err="1" smtClean="0"/>
              <a:t>зберігання</a:t>
            </a:r>
            <a:r>
              <a:rPr lang="ru-RU" sz="1800" dirty="0" smtClean="0"/>
              <a:t> – 0 </a:t>
            </a:r>
            <a:r>
              <a:rPr lang="ru-RU" sz="1800" dirty="0" err="1" smtClean="0"/>
              <a:t>градусів</a:t>
            </a:r>
            <a:r>
              <a:rPr lang="ru-RU" sz="1800" dirty="0" smtClean="0"/>
              <a:t>.</a:t>
            </a:r>
            <a:br>
              <a:rPr lang="ru-RU" sz="1800" dirty="0" smtClean="0"/>
            </a:br>
            <a:r>
              <a:rPr lang="ru-RU" sz="1800" dirty="0" err="1" smtClean="0"/>
              <a:t>Живці</a:t>
            </a:r>
            <a:r>
              <a:rPr lang="ru-RU" sz="1800" dirty="0" smtClean="0"/>
              <a:t> для </a:t>
            </a:r>
            <a:r>
              <a:rPr lang="ru-RU" sz="1800" dirty="0" err="1" smtClean="0"/>
              <a:t>зберігання</a:t>
            </a:r>
            <a:r>
              <a:rPr lang="ru-RU" sz="1800" dirty="0" smtClean="0"/>
              <a:t> не </a:t>
            </a:r>
            <a:r>
              <a:rPr lang="ru-RU" sz="1800" dirty="0" err="1" smtClean="0"/>
              <a:t>повинні</a:t>
            </a:r>
            <a:r>
              <a:rPr lang="ru-RU" sz="1800" dirty="0" smtClean="0"/>
              <a:t> бути </a:t>
            </a:r>
            <a:r>
              <a:rPr lang="ru-RU" sz="1800" dirty="0" err="1" smtClean="0"/>
              <a:t>дрібними</a:t>
            </a:r>
            <a:r>
              <a:rPr lang="ru-RU" sz="1800" dirty="0" smtClean="0"/>
              <a:t>. </a:t>
            </a:r>
            <a:r>
              <a:rPr lang="ru-RU" sz="1800" dirty="0" err="1" smtClean="0"/>
              <a:t>Краще</a:t>
            </a:r>
            <a:r>
              <a:rPr lang="ru-RU" sz="1800" dirty="0" smtClean="0"/>
              <a:t> </a:t>
            </a:r>
            <a:r>
              <a:rPr lang="ru-RU" sz="1800" dirty="0" err="1" smtClean="0"/>
              <a:t>зріжте</a:t>
            </a:r>
            <a:r>
              <a:rPr lang="ru-RU" sz="1800" dirty="0" smtClean="0"/>
              <a:t> одну – </a:t>
            </a:r>
            <a:r>
              <a:rPr lang="ru-RU" sz="1800" dirty="0" err="1" smtClean="0"/>
              <a:t>дві</a:t>
            </a:r>
            <a:r>
              <a:rPr lang="ru-RU" sz="1800" dirty="0" smtClean="0"/>
              <a:t> </a:t>
            </a:r>
            <a:r>
              <a:rPr lang="ru-RU" sz="1800" dirty="0" err="1" smtClean="0"/>
              <a:t>гілки</a:t>
            </a:r>
            <a:r>
              <a:rPr lang="ru-RU" sz="1800" dirty="0" smtClean="0"/>
              <a:t>, а </a:t>
            </a:r>
            <a:r>
              <a:rPr lang="ru-RU" sz="1800" dirty="0" err="1" smtClean="0"/>
              <a:t>потім</a:t>
            </a:r>
            <a:r>
              <a:rPr lang="ru-RU" sz="1800" dirty="0" smtClean="0"/>
              <a:t> </a:t>
            </a:r>
            <a:r>
              <a:rPr lang="ru-RU" sz="1800" dirty="0" err="1" smtClean="0"/>
              <a:t>вже</a:t>
            </a:r>
            <a:r>
              <a:rPr lang="ru-RU" sz="1800" dirty="0" smtClean="0"/>
              <a:t> перед самим </a:t>
            </a:r>
            <a:r>
              <a:rPr lang="ru-RU" sz="1800" dirty="0" err="1" smtClean="0"/>
              <a:t>прищепою</a:t>
            </a:r>
            <a:r>
              <a:rPr lang="ru-RU" sz="1800" dirty="0" smtClean="0"/>
              <a:t> </a:t>
            </a:r>
            <a:r>
              <a:rPr lang="ru-RU" sz="1800" dirty="0" err="1" smtClean="0"/>
              <a:t>розділіть</a:t>
            </a:r>
            <a:r>
              <a:rPr lang="ru-RU" sz="1800" dirty="0" smtClean="0"/>
              <a:t> на </a:t>
            </a:r>
            <a:r>
              <a:rPr lang="ru-RU" sz="1800" dirty="0" err="1" smtClean="0"/>
              <a:t>живці</a:t>
            </a:r>
            <a:r>
              <a:rPr lang="ru-RU" sz="1800" dirty="0" smtClean="0"/>
              <a:t>.</a:t>
            </a:r>
            <a:br>
              <a:rPr lang="ru-RU" sz="1800" dirty="0" smtClean="0"/>
            </a:br>
            <a:r>
              <a:rPr lang="ru-RU" sz="1800" dirty="0" err="1" smtClean="0"/>
              <a:t>Краще</a:t>
            </a:r>
            <a:r>
              <a:rPr lang="ru-RU" sz="1800" dirty="0" smtClean="0"/>
              <a:t> </a:t>
            </a:r>
            <a:r>
              <a:rPr lang="ru-RU" sz="1800" dirty="0" err="1" smtClean="0"/>
              <a:t>використовувати</a:t>
            </a:r>
            <a:r>
              <a:rPr lang="ru-RU" sz="1800" dirty="0" smtClean="0"/>
              <a:t>, </a:t>
            </a:r>
            <a:r>
              <a:rPr lang="ru-RU" sz="1800" dirty="0" err="1" smtClean="0"/>
              <a:t>звичайно</a:t>
            </a:r>
            <a:r>
              <a:rPr lang="ru-RU" sz="1800" dirty="0" smtClean="0"/>
              <a:t>, </a:t>
            </a:r>
            <a:r>
              <a:rPr lang="ru-RU" sz="1800" dirty="0" err="1" smtClean="0"/>
              <a:t>свіжі</a:t>
            </a:r>
            <a:r>
              <a:rPr lang="ru-RU" sz="1800" dirty="0" smtClean="0"/>
              <a:t> </a:t>
            </a:r>
            <a:r>
              <a:rPr lang="ru-RU" sz="1800" dirty="0" err="1" smtClean="0"/>
              <a:t>живці</a:t>
            </a:r>
            <a:r>
              <a:rPr lang="ru-RU" sz="1800" dirty="0" smtClean="0"/>
              <a:t>. Тому, </a:t>
            </a:r>
            <a:r>
              <a:rPr lang="ru-RU" sz="1800" dirty="0" err="1" smtClean="0"/>
              <a:t>якщо</a:t>
            </a:r>
            <a:r>
              <a:rPr lang="ru-RU" sz="1800" dirty="0" smtClean="0"/>
              <a:t> </a:t>
            </a:r>
            <a:r>
              <a:rPr lang="ru-RU" sz="1800" dirty="0" err="1" smtClean="0"/>
              <a:t>рослина</a:t>
            </a:r>
            <a:r>
              <a:rPr lang="ru-RU" sz="1800" dirty="0" smtClean="0"/>
              <a:t>, </a:t>
            </a:r>
            <a:r>
              <a:rPr lang="ru-RU" sz="1800" dirty="0" err="1" smtClean="0"/>
              <a:t>з</a:t>
            </a:r>
            <a:r>
              <a:rPr lang="ru-RU" sz="1800" dirty="0" smtClean="0"/>
              <a:t> </a:t>
            </a:r>
            <a:r>
              <a:rPr lang="ru-RU" sz="1800" dirty="0" err="1" smtClean="0"/>
              <a:t>якого</a:t>
            </a:r>
            <a:r>
              <a:rPr lang="ru-RU" sz="1800" dirty="0" smtClean="0"/>
              <a:t> </a:t>
            </a:r>
            <a:r>
              <a:rPr lang="ru-RU" sz="1800" dirty="0" err="1" smtClean="0"/>
              <a:t>Ви</a:t>
            </a:r>
            <a:r>
              <a:rPr lang="ru-RU" sz="1800" dirty="0" smtClean="0"/>
              <a:t> </a:t>
            </a:r>
            <a:r>
              <a:rPr lang="ru-RU" sz="1800" dirty="0" err="1" smtClean="0"/>
              <a:t>хочете</a:t>
            </a:r>
            <a:r>
              <a:rPr lang="ru-RU" sz="1800" dirty="0" smtClean="0"/>
              <a:t> </a:t>
            </a:r>
            <a:r>
              <a:rPr lang="ru-RU" sz="1800" dirty="0" err="1" smtClean="0"/>
              <a:t>взяти</a:t>
            </a:r>
            <a:r>
              <a:rPr lang="ru-RU" sz="1800" dirty="0" smtClean="0"/>
              <a:t> </a:t>
            </a:r>
            <a:r>
              <a:rPr lang="ru-RU" sz="1800" dirty="0" err="1" smtClean="0"/>
              <a:t>живці</a:t>
            </a:r>
            <a:r>
              <a:rPr lang="ru-RU" sz="1800" dirty="0" smtClean="0"/>
              <a:t> для </a:t>
            </a:r>
            <a:r>
              <a:rPr lang="ru-RU" sz="1800" dirty="0" err="1" smtClean="0"/>
              <a:t>щепи</a:t>
            </a:r>
            <a:r>
              <a:rPr lang="ru-RU" sz="1800" dirty="0" smtClean="0"/>
              <a:t> </a:t>
            </a:r>
            <a:r>
              <a:rPr lang="ru-RU" sz="1800" dirty="0" err="1" smtClean="0"/>
              <a:t>завжди</a:t>
            </a:r>
            <a:r>
              <a:rPr lang="ru-RU" sz="1800" dirty="0" smtClean="0"/>
              <a:t> </a:t>
            </a:r>
            <a:r>
              <a:rPr lang="ru-RU" sz="1800" dirty="0" err="1" smtClean="0"/>
              <a:t>поруч</a:t>
            </a:r>
            <a:r>
              <a:rPr lang="ru-RU" sz="1800" dirty="0" smtClean="0"/>
              <a:t>, то </a:t>
            </a:r>
            <a:r>
              <a:rPr lang="ru-RU" sz="1800" dirty="0" err="1" smtClean="0"/>
              <a:t>поспішає</a:t>
            </a:r>
            <a:r>
              <a:rPr lang="ru-RU" sz="1800" dirty="0" smtClean="0"/>
              <a:t> </a:t>
            </a:r>
            <a:r>
              <a:rPr lang="ru-RU" sz="1800" dirty="0" err="1" smtClean="0"/>
              <a:t>зрізати</a:t>
            </a:r>
            <a:r>
              <a:rPr lang="ru-RU" sz="1800" dirty="0" smtClean="0"/>
              <a:t> </a:t>
            </a:r>
            <a:r>
              <a:rPr lang="ru-RU" sz="1800" dirty="0" err="1" smtClean="0"/>
              <a:t>гілочки</a:t>
            </a:r>
            <a:r>
              <a:rPr lang="ru-RU" sz="1800" dirty="0" smtClean="0"/>
              <a:t> не </a:t>
            </a:r>
            <a:r>
              <a:rPr lang="ru-RU" sz="1800" dirty="0" err="1" smtClean="0"/>
              <a:t>варто</a:t>
            </a:r>
            <a:r>
              <a:rPr lang="ru-RU" sz="1800" dirty="0" smtClean="0"/>
              <a:t>.</a:t>
            </a:r>
            <a:r>
              <a:rPr lang="ru-RU" sz="2400" dirty="0" smtClean="0"/>
              <a:t/>
            </a:r>
            <a:br>
              <a:rPr lang="ru-RU" sz="2400" dirty="0" smtClean="0"/>
            </a:b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Коли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прищеплювати</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хвойні</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рослини</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1800" dirty="0" smtClean="0"/>
              <a:t>Є 2 </a:t>
            </a:r>
            <a:r>
              <a:rPr lang="ru-RU" sz="1800" dirty="0" err="1" smtClean="0"/>
              <a:t>найкращих</a:t>
            </a:r>
            <a:r>
              <a:rPr lang="ru-RU" sz="1800" dirty="0" smtClean="0"/>
              <a:t> </a:t>
            </a:r>
            <a:r>
              <a:rPr lang="ru-RU" sz="1800" dirty="0" err="1" smtClean="0"/>
              <a:t>періоду</a:t>
            </a:r>
            <a:r>
              <a:rPr lang="ru-RU" sz="1800" dirty="0" smtClean="0"/>
              <a:t> для </a:t>
            </a:r>
            <a:r>
              <a:rPr lang="ru-RU" sz="1800" dirty="0" err="1" smtClean="0"/>
              <a:t>щеплення</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 </a:t>
            </a:r>
            <a:r>
              <a:rPr lang="ru-RU" sz="1800" dirty="0" err="1" smtClean="0"/>
              <a:t>це</a:t>
            </a:r>
            <a:r>
              <a:rPr lang="ru-RU" sz="1800" dirty="0" smtClean="0"/>
              <a:t> рано </a:t>
            </a:r>
            <a:r>
              <a:rPr lang="ru-RU" sz="1800" dirty="0" err="1" smtClean="0"/>
              <a:t>навесні</a:t>
            </a:r>
            <a:r>
              <a:rPr lang="ru-RU" sz="1800" dirty="0" smtClean="0"/>
              <a:t> </a:t>
            </a:r>
            <a:r>
              <a:rPr lang="ru-RU" sz="1800" dirty="0" err="1" smtClean="0"/>
              <a:t>і</a:t>
            </a:r>
            <a:r>
              <a:rPr lang="ru-RU" sz="1800" dirty="0" smtClean="0"/>
              <a:t> </a:t>
            </a:r>
            <a:r>
              <a:rPr lang="ru-RU" sz="1800" dirty="0" err="1" smtClean="0"/>
              <a:t>наприкінці</a:t>
            </a:r>
            <a:r>
              <a:rPr lang="ru-RU" sz="1800" dirty="0" smtClean="0"/>
              <a:t> </a:t>
            </a:r>
            <a:r>
              <a:rPr lang="ru-RU" sz="1800" dirty="0" err="1" smtClean="0"/>
              <a:t>літа</a:t>
            </a:r>
            <a:r>
              <a:rPr lang="ru-RU" sz="1800" dirty="0" smtClean="0"/>
              <a:t>. Як раз </a:t>
            </a:r>
            <a:r>
              <a:rPr lang="ru-RU" sz="1800" dirty="0" err="1" smtClean="0"/>
              <a:t>супроводжує</a:t>
            </a:r>
            <a:r>
              <a:rPr lang="ru-RU" sz="1800" dirty="0" smtClean="0"/>
              <a:t> погода – не </a:t>
            </a:r>
            <a:r>
              <a:rPr lang="ru-RU" sz="1800" dirty="0" err="1" smtClean="0"/>
              <a:t>дуже</a:t>
            </a:r>
            <a:r>
              <a:rPr lang="ru-RU" sz="1800" dirty="0" smtClean="0"/>
              <a:t> жарко, часто </a:t>
            </a:r>
            <a:r>
              <a:rPr lang="ru-RU" sz="1800" dirty="0" err="1" smtClean="0"/>
              <a:t>буває</a:t>
            </a:r>
            <a:r>
              <a:rPr lang="ru-RU" sz="1800" dirty="0" smtClean="0"/>
              <a:t> </a:t>
            </a:r>
            <a:r>
              <a:rPr lang="ru-RU" sz="1800" dirty="0" err="1" smtClean="0"/>
              <a:t>похмуро</a:t>
            </a:r>
            <a:r>
              <a:rPr lang="ru-RU" sz="1800" dirty="0" smtClean="0"/>
              <a:t>, </a:t>
            </a:r>
            <a:r>
              <a:rPr lang="ru-RU" sz="1800" dirty="0" err="1" smtClean="0"/>
              <a:t>волого</a:t>
            </a:r>
            <a:r>
              <a:rPr lang="ru-RU" sz="1800" dirty="0" smtClean="0"/>
              <a:t>. </a:t>
            </a:r>
            <a:r>
              <a:rPr lang="ru-RU" sz="1800" dirty="0" err="1" smtClean="0"/>
              <a:t>Підщепи</a:t>
            </a:r>
            <a:r>
              <a:rPr lang="ru-RU" sz="1800" dirty="0" smtClean="0"/>
              <a:t> </a:t>
            </a:r>
            <a:r>
              <a:rPr lang="ru-RU" sz="1800" dirty="0" err="1" smtClean="0"/>
              <a:t>і</a:t>
            </a:r>
            <a:r>
              <a:rPr lang="ru-RU" sz="1800" dirty="0" smtClean="0"/>
              <a:t> прищепи </a:t>
            </a:r>
            <a:r>
              <a:rPr lang="ru-RU" sz="1800" dirty="0" err="1" smtClean="0"/>
              <a:t>знаходяться</a:t>
            </a:r>
            <a:r>
              <a:rPr lang="ru-RU" sz="1800" dirty="0" smtClean="0"/>
              <a:t> в </a:t>
            </a:r>
            <a:r>
              <a:rPr lang="ru-RU" sz="1800" dirty="0" err="1" smtClean="0"/>
              <a:t>потрібному</a:t>
            </a:r>
            <a:r>
              <a:rPr lang="ru-RU" sz="1800" dirty="0" smtClean="0"/>
              <a:t> вегетативному </a:t>
            </a:r>
            <a:r>
              <a:rPr lang="ru-RU" sz="1800" dirty="0" err="1" smtClean="0"/>
              <a:t>стані</a:t>
            </a:r>
            <a:r>
              <a:rPr lang="ru-RU" sz="1800" dirty="0" smtClean="0"/>
              <a:t>.</a:t>
            </a:r>
            <a:br>
              <a:rPr lang="ru-RU" sz="1800" dirty="0" smtClean="0"/>
            </a:br>
            <a:r>
              <a:rPr lang="ru-RU" sz="1800" dirty="0" err="1" smtClean="0"/>
              <a:t>Небажано</a:t>
            </a:r>
            <a:r>
              <a:rPr lang="ru-RU" sz="1800" dirty="0" smtClean="0"/>
              <a:t> </a:t>
            </a:r>
            <a:r>
              <a:rPr lang="ru-RU" sz="1800" dirty="0" err="1" smtClean="0"/>
              <a:t>прищеплювати</a:t>
            </a:r>
            <a:r>
              <a:rPr lang="ru-RU" sz="1800" dirty="0" smtClean="0"/>
              <a:t> на початку </a:t>
            </a:r>
            <a:r>
              <a:rPr lang="ru-RU" sz="1800" dirty="0" err="1" smtClean="0"/>
              <a:t>літа</a:t>
            </a:r>
            <a:r>
              <a:rPr lang="ru-RU" sz="1800" dirty="0" smtClean="0"/>
              <a:t>, коли </a:t>
            </a:r>
            <a:r>
              <a:rPr lang="ru-RU" sz="1800" dirty="0" err="1" smtClean="0"/>
              <a:t>новий</a:t>
            </a:r>
            <a:r>
              <a:rPr lang="ru-RU" sz="1800" dirty="0" smtClean="0"/>
              <a:t> </a:t>
            </a:r>
            <a:r>
              <a:rPr lang="ru-RU" sz="1800" dirty="0" err="1" smtClean="0"/>
              <a:t>приріст</a:t>
            </a:r>
            <a:r>
              <a:rPr lang="ru-RU" sz="1800" dirty="0" smtClean="0"/>
              <a:t> </a:t>
            </a:r>
            <a:r>
              <a:rPr lang="ru-RU" sz="1800" dirty="0" err="1" smtClean="0"/>
              <a:t>ще</a:t>
            </a:r>
            <a:r>
              <a:rPr lang="ru-RU" sz="1800" dirty="0" smtClean="0"/>
              <a:t> </a:t>
            </a:r>
            <a:r>
              <a:rPr lang="ru-RU" sz="1800" dirty="0" err="1" smtClean="0"/>
              <a:t>зовсім</a:t>
            </a:r>
            <a:r>
              <a:rPr lang="ru-RU" sz="1800" dirty="0" smtClean="0"/>
              <a:t> </a:t>
            </a:r>
            <a:r>
              <a:rPr lang="ru-RU" sz="1800" dirty="0" err="1" smtClean="0"/>
              <a:t>ніжний</a:t>
            </a:r>
            <a:r>
              <a:rPr lang="ru-RU" sz="1800" dirty="0" smtClean="0"/>
              <a:t>, а на </a:t>
            </a:r>
            <a:r>
              <a:rPr lang="ru-RU" sz="1800" dirty="0" err="1" smtClean="0"/>
              <a:t>вулиці</a:t>
            </a:r>
            <a:r>
              <a:rPr lang="ru-RU" sz="1800" dirty="0" smtClean="0"/>
              <a:t> </a:t>
            </a:r>
            <a:r>
              <a:rPr lang="ru-RU" sz="1800" dirty="0" err="1" smtClean="0"/>
              <a:t>дуже</a:t>
            </a:r>
            <a:r>
              <a:rPr lang="ru-RU" sz="1800" dirty="0" smtClean="0"/>
              <a:t> жарко – </a:t>
            </a:r>
            <a:r>
              <a:rPr lang="ru-RU" sz="1800" dirty="0" err="1" smtClean="0"/>
              <a:t>тоді</a:t>
            </a:r>
            <a:r>
              <a:rPr lang="ru-RU" sz="1800" dirty="0" smtClean="0"/>
              <a:t> </a:t>
            </a:r>
            <a:r>
              <a:rPr lang="ru-RU" sz="1800" dirty="0" err="1" smtClean="0"/>
              <a:t>щеплення</a:t>
            </a:r>
            <a:r>
              <a:rPr lang="ru-RU" sz="1800" dirty="0" smtClean="0"/>
              <a:t> </a:t>
            </a:r>
            <a:r>
              <a:rPr lang="ru-RU" sz="1800" dirty="0" err="1" smtClean="0"/>
              <a:t>швидше</a:t>
            </a:r>
            <a:r>
              <a:rPr lang="ru-RU" sz="1800" dirty="0" smtClean="0"/>
              <a:t> за все </a:t>
            </a:r>
            <a:r>
              <a:rPr lang="ru-RU" sz="1800" dirty="0" err="1" smtClean="0"/>
              <a:t>висохне</a:t>
            </a:r>
            <a:r>
              <a:rPr lang="ru-RU" sz="1800" dirty="0" smtClean="0"/>
              <a:t>. </a:t>
            </a:r>
            <a:r>
              <a:rPr lang="ru-RU" sz="1800" dirty="0" err="1" smtClean="0"/>
              <a:t>Пізно</a:t>
            </a:r>
            <a:r>
              <a:rPr lang="ru-RU" sz="1800" dirty="0" smtClean="0"/>
              <a:t> </a:t>
            </a:r>
            <a:r>
              <a:rPr lang="ru-RU" sz="1800" dirty="0" err="1" smtClean="0"/>
              <a:t>восени</a:t>
            </a:r>
            <a:r>
              <a:rPr lang="ru-RU" sz="1800" dirty="0" smtClean="0"/>
              <a:t> </a:t>
            </a:r>
            <a:r>
              <a:rPr lang="ru-RU" sz="1800" dirty="0" err="1" smtClean="0"/>
              <a:t>теж</a:t>
            </a:r>
            <a:r>
              <a:rPr lang="ru-RU" sz="1800" dirty="0" smtClean="0"/>
              <a:t> </a:t>
            </a:r>
            <a:r>
              <a:rPr lang="ru-RU" sz="1800" dirty="0" err="1" smtClean="0"/>
              <a:t>щеплення</a:t>
            </a:r>
            <a:r>
              <a:rPr lang="ru-RU" sz="1800" dirty="0" smtClean="0"/>
              <a:t> не </a:t>
            </a:r>
            <a:r>
              <a:rPr lang="ru-RU" sz="1800" dirty="0" err="1" smtClean="0"/>
              <a:t>роблять</a:t>
            </a:r>
            <a:r>
              <a:rPr lang="ru-RU" sz="1800" dirty="0" smtClean="0"/>
              <a:t>, так як вони не </a:t>
            </a:r>
            <a:r>
              <a:rPr lang="ru-RU" sz="1800" dirty="0" err="1" smtClean="0"/>
              <a:t>встигають</a:t>
            </a:r>
            <a:r>
              <a:rPr lang="ru-RU" sz="1800" dirty="0" smtClean="0"/>
              <a:t> </a:t>
            </a:r>
            <a:r>
              <a:rPr lang="ru-RU" sz="1800" dirty="0" err="1" smtClean="0"/>
              <a:t>зростися</a:t>
            </a:r>
            <a:r>
              <a:rPr lang="ru-RU" sz="1800" dirty="0" smtClean="0"/>
              <a:t> </a:t>
            </a:r>
            <a:r>
              <a:rPr lang="ru-RU" sz="1800" dirty="0" err="1" smtClean="0"/>
              <a:t>і</a:t>
            </a:r>
            <a:r>
              <a:rPr lang="ru-RU" sz="1800" dirty="0" smtClean="0"/>
              <a:t> </a:t>
            </a:r>
            <a:r>
              <a:rPr lang="ru-RU" sz="1800" dirty="0" err="1" smtClean="0"/>
              <a:t>замерзають</a:t>
            </a:r>
            <a:r>
              <a:rPr lang="ru-RU" sz="1800" dirty="0" smtClean="0"/>
              <a:t> при морозах.</a:t>
            </a:r>
            <a:br>
              <a:rPr lang="ru-RU" sz="1800" dirty="0" smtClean="0"/>
            </a:br>
            <a:endParaRPr lang="ru-RU" sz="2400" b="1"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ransition>
    <p:cut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pPr fontAlgn="base"/>
            <a:r>
              <a:rPr lang="ru-RU" sz="1800" dirty="0" err="1" smtClean="0"/>
              <a:t>Щеплення</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навесні</a:t>
            </a:r>
            <a:r>
              <a:rPr lang="ru-RU" sz="1800" dirty="0" smtClean="0"/>
              <a:t> </a:t>
            </a:r>
            <a:r>
              <a:rPr lang="ru-RU" sz="1800" dirty="0" err="1" smtClean="0"/>
              <a:t>полягає</a:t>
            </a:r>
            <a:r>
              <a:rPr lang="ru-RU" sz="1800" dirty="0" smtClean="0"/>
              <a:t> в тому, </a:t>
            </a:r>
            <a:r>
              <a:rPr lang="ru-RU" sz="1800" dirty="0" err="1" smtClean="0"/>
              <a:t>що</a:t>
            </a:r>
            <a:r>
              <a:rPr lang="ru-RU" sz="1800" dirty="0" smtClean="0"/>
              <a:t> </a:t>
            </a:r>
            <a:r>
              <a:rPr lang="ru-RU" sz="1800" dirty="0" err="1" smtClean="0"/>
              <a:t>потрібно</a:t>
            </a:r>
            <a:r>
              <a:rPr lang="ru-RU" sz="1800" dirty="0" smtClean="0"/>
              <a:t> </a:t>
            </a:r>
            <a:r>
              <a:rPr lang="ru-RU" sz="1800" dirty="0" err="1" smtClean="0"/>
              <a:t>прищепити</a:t>
            </a:r>
            <a:r>
              <a:rPr lang="ru-RU" sz="1800" dirty="0" smtClean="0"/>
              <a:t> </a:t>
            </a:r>
            <a:r>
              <a:rPr lang="ru-RU" sz="1800" dirty="0" err="1" smtClean="0"/>
              <a:t>ще</a:t>
            </a:r>
            <a:r>
              <a:rPr lang="ru-RU" sz="1800" dirty="0" smtClean="0"/>
              <a:t> </a:t>
            </a:r>
            <a:r>
              <a:rPr lang="ru-RU" sz="1800" dirty="0" err="1" smtClean="0"/>
              <a:t>сплячий</a:t>
            </a:r>
            <a:r>
              <a:rPr lang="ru-RU" sz="1800" dirty="0" smtClean="0"/>
              <a:t> щепа на </a:t>
            </a:r>
            <a:r>
              <a:rPr lang="ru-RU" sz="1800" dirty="0" err="1" smtClean="0"/>
              <a:t>вже</a:t>
            </a:r>
            <a:r>
              <a:rPr lang="ru-RU" sz="1800" dirty="0" smtClean="0"/>
              <a:t> тронувшийся в </a:t>
            </a:r>
            <a:r>
              <a:rPr lang="ru-RU" sz="1800" dirty="0" err="1" smtClean="0"/>
              <a:t>зростання</a:t>
            </a:r>
            <a:r>
              <a:rPr lang="ru-RU" sz="1800" dirty="0" smtClean="0"/>
              <a:t> </a:t>
            </a:r>
            <a:r>
              <a:rPr lang="ru-RU" sz="1800" dirty="0" err="1" smtClean="0"/>
              <a:t>і</a:t>
            </a:r>
            <a:r>
              <a:rPr lang="ru-RU" sz="1800" dirty="0" smtClean="0"/>
              <a:t> </a:t>
            </a:r>
            <a:r>
              <a:rPr lang="ru-RU" sz="1800" dirty="0" err="1" smtClean="0"/>
              <a:t>розпускається</a:t>
            </a:r>
            <a:r>
              <a:rPr lang="ru-RU" sz="1800" dirty="0" smtClean="0"/>
              <a:t> </a:t>
            </a:r>
            <a:r>
              <a:rPr lang="ru-RU" sz="1800" dirty="0" err="1" smtClean="0"/>
              <a:t>підщепа</a:t>
            </a:r>
            <a:r>
              <a:rPr lang="ru-RU" sz="1800" dirty="0" smtClean="0"/>
              <a:t>. </a:t>
            </a:r>
            <a:r>
              <a:rPr lang="ru-RU" sz="1800" dirty="0" err="1" smtClean="0"/>
              <a:t>Тобто</a:t>
            </a:r>
            <a:r>
              <a:rPr lang="ru-RU" sz="1800" dirty="0" smtClean="0"/>
              <a:t>, </a:t>
            </a:r>
            <a:r>
              <a:rPr lang="ru-RU" sz="1800" dirty="0" err="1" smtClean="0"/>
              <a:t>сплячий</a:t>
            </a:r>
            <a:r>
              <a:rPr lang="ru-RU" sz="1800" dirty="0" smtClean="0"/>
              <a:t> </a:t>
            </a:r>
            <a:r>
              <a:rPr lang="ru-RU" sz="1800" dirty="0" err="1" smtClean="0"/>
              <a:t>держак</a:t>
            </a:r>
            <a:r>
              <a:rPr lang="ru-RU" sz="1800" dirty="0" smtClean="0"/>
              <a:t> на «</a:t>
            </a:r>
            <a:r>
              <a:rPr lang="ru-RU" sz="1800" dirty="0" err="1" smtClean="0"/>
              <a:t>прокинулося</a:t>
            </a:r>
            <a:r>
              <a:rPr lang="ru-RU" sz="1800" dirty="0" smtClean="0"/>
              <a:t>» деревце. </a:t>
            </a:r>
            <a:r>
              <a:rPr lang="ru-RU" sz="1800" dirty="0" err="1" smtClean="0"/>
              <a:t>Прищеплювати</a:t>
            </a:r>
            <a:r>
              <a:rPr lang="ru-RU" sz="1800" dirty="0" smtClean="0"/>
              <a:t> </a:t>
            </a:r>
            <a:r>
              <a:rPr lang="ru-RU" sz="1800" dirty="0" err="1" smtClean="0"/>
              <a:t>можна</a:t>
            </a:r>
            <a:r>
              <a:rPr lang="ru-RU" sz="1800" dirty="0" smtClean="0"/>
              <a:t> на </a:t>
            </a:r>
            <a:r>
              <a:rPr lang="ru-RU" sz="1800" dirty="0" err="1" smtClean="0"/>
              <a:t>вулиці</a:t>
            </a:r>
            <a:r>
              <a:rPr lang="ru-RU" sz="1800" dirty="0" smtClean="0"/>
              <a:t> та в </a:t>
            </a:r>
            <a:r>
              <a:rPr lang="ru-RU" sz="1800" dirty="0" err="1" smtClean="0"/>
              <a:t>теплиці</a:t>
            </a:r>
            <a:r>
              <a:rPr lang="ru-RU" sz="1800" dirty="0" smtClean="0"/>
              <a:t>.</a:t>
            </a:r>
            <a:br>
              <a:rPr lang="ru-RU" sz="1800" dirty="0" smtClean="0"/>
            </a:br>
            <a:r>
              <a:rPr lang="ru-RU" sz="1800" dirty="0" smtClean="0"/>
              <a:t>От як </a:t>
            </a:r>
            <a:r>
              <a:rPr lang="ru-RU" sz="1800" dirty="0" err="1" smtClean="0"/>
              <a:t>тільки</a:t>
            </a:r>
            <a:r>
              <a:rPr lang="ru-RU" sz="1800" dirty="0" smtClean="0"/>
              <a:t> </a:t>
            </a:r>
            <a:r>
              <a:rPr lang="ru-RU" sz="1800" dirty="0" err="1" smtClean="0"/>
              <a:t>почнеться</a:t>
            </a:r>
            <a:r>
              <a:rPr lang="ru-RU" sz="1800" dirty="0" smtClean="0"/>
              <a:t> </a:t>
            </a:r>
            <a:r>
              <a:rPr lang="ru-RU" sz="1800" dirty="0" err="1" smtClean="0"/>
              <a:t>сокорух</a:t>
            </a:r>
            <a:r>
              <a:rPr lang="ru-RU" sz="1800" dirty="0" smtClean="0"/>
              <a:t> </a:t>
            </a:r>
            <a:r>
              <a:rPr lang="ru-RU" sz="1800" dirty="0" err="1" smtClean="0"/>
              <a:t>і</a:t>
            </a:r>
            <a:r>
              <a:rPr lang="ru-RU" sz="1800" dirty="0" smtClean="0"/>
              <a:t> </a:t>
            </a:r>
            <a:r>
              <a:rPr lang="ru-RU" sz="1800" dirty="0" err="1" smtClean="0"/>
              <a:t>хвойні</a:t>
            </a:r>
            <a:r>
              <a:rPr lang="ru-RU" sz="1800" dirty="0" smtClean="0"/>
              <a:t> </a:t>
            </a:r>
            <a:r>
              <a:rPr lang="ru-RU" sz="1800" dirty="0" err="1" smtClean="0"/>
              <a:t>рушать</a:t>
            </a:r>
            <a:r>
              <a:rPr lang="ru-RU" sz="1800" dirty="0" smtClean="0"/>
              <a:t> в </a:t>
            </a:r>
            <a:r>
              <a:rPr lang="ru-RU" sz="1800" dirty="0" err="1" smtClean="0"/>
              <a:t>зростання</a:t>
            </a:r>
            <a:r>
              <a:rPr lang="ru-RU" sz="1800" dirty="0" smtClean="0"/>
              <a:t> (у </a:t>
            </a:r>
            <a:r>
              <a:rPr lang="ru-RU" sz="1800" dirty="0" err="1" smtClean="0"/>
              <a:t>ялини</a:t>
            </a:r>
            <a:r>
              <a:rPr lang="ru-RU" sz="1800" dirty="0" smtClean="0"/>
              <a:t> </a:t>
            </a:r>
            <a:r>
              <a:rPr lang="ru-RU" sz="1800" dirty="0" err="1" smtClean="0"/>
              <a:t>і</a:t>
            </a:r>
            <a:r>
              <a:rPr lang="ru-RU" sz="1800" dirty="0" smtClean="0"/>
              <a:t> </a:t>
            </a:r>
            <a:r>
              <a:rPr lang="ru-RU" sz="1800" dirty="0" err="1" smtClean="0"/>
              <a:t>модрини</a:t>
            </a:r>
            <a:r>
              <a:rPr lang="ru-RU" sz="1800" dirty="0" smtClean="0"/>
              <a:t> </a:t>
            </a:r>
            <a:r>
              <a:rPr lang="ru-RU" sz="1800" dirty="0" err="1" smtClean="0"/>
              <a:t>набухають</a:t>
            </a:r>
            <a:r>
              <a:rPr lang="ru-RU" sz="1800" dirty="0" smtClean="0"/>
              <a:t> </a:t>
            </a:r>
            <a:r>
              <a:rPr lang="ru-RU" sz="1800" dirty="0" err="1" smtClean="0"/>
              <a:t>бруньки</a:t>
            </a:r>
            <a:r>
              <a:rPr lang="ru-RU" sz="1800" dirty="0" smtClean="0"/>
              <a:t>, </a:t>
            </a:r>
            <a:r>
              <a:rPr lang="ru-RU" sz="1800" dirty="0" err="1" smtClean="0"/>
              <a:t>у</a:t>
            </a:r>
            <a:r>
              <a:rPr lang="ru-RU" sz="1800" dirty="0" smtClean="0"/>
              <a:t> сосни </a:t>
            </a:r>
            <a:r>
              <a:rPr lang="ru-RU" sz="1800" dirty="0" err="1" smtClean="0"/>
              <a:t>виростають</a:t>
            </a:r>
            <a:r>
              <a:rPr lang="ru-RU" sz="1800" dirty="0" smtClean="0"/>
              <a:t> </a:t>
            </a:r>
            <a:r>
              <a:rPr lang="ru-RU" sz="1800" dirty="0" err="1" smtClean="0"/>
              <a:t>свічки</a:t>
            </a:r>
            <a:r>
              <a:rPr lang="ru-RU" sz="1800" dirty="0" smtClean="0"/>
              <a:t>), </a:t>
            </a:r>
            <a:r>
              <a:rPr lang="ru-RU" sz="1800" dirty="0" err="1" smtClean="0"/>
              <a:t>тоді</a:t>
            </a:r>
            <a:r>
              <a:rPr lang="ru-RU" sz="1800" dirty="0" smtClean="0"/>
              <a:t> </a:t>
            </a:r>
            <a:r>
              <a:rPr lang="ru-RU" sz="1800" dirty="0" err="1" smtClean="0"/>
              <a:t>і</a:t>
            </a:r>
            <a:r>
              <a:rPr lang="ru-RU" sz="1800" dirty="0" smtClean="0"/>
              <a:t> </a:t>
            </a:r>
            <a:r>
              <a:rPr lang="ru-RU" sz="1800" dirty="0" err="1" smtClean="0"/>
              <a:t>можна</a:t>
            </a:r>
            <a:r>
              <a:rPr lang="ru-RU" sz="1800" dirty="0" smtClean="0"/>
              <a:t> </a:t>
            </a:r>
            <a:r>
              <a:rPr lang="ru-RU" sz="1800" dirty="0" err="1" smtClean="0"/>
              <a:t>займатися</a:t>
            </a:r>
            <a:r>
              <a:rPr lang="ru-RU" sz="1800" dirty="0" smtClean="0"/>
              <a:t> </a:t>
            </a:r>
            <a:r>
              <a:rPr lang="ru-RU" sz="1800" dirty="0" err="1" smtClean="0"/>
              <a:t>щепленням</a:t>
            </a:r>
            <a:r>
              <a:rPr lang="ru-RU" sz="1800" dirty="0" smtClean="0"/>
              <a:t>. </a:t>
            </a:r>
            <a:r>
              <a:rPr lang="ru-RU" sz="1800" dirty="0" err="1" smtClean="0"/>
              <a:t>Зазвичай</a:t>
            </a:r>
            <a:r>
              <a:rPr lang="ru-RU" sz="1800" dirty="0" smtClean="0"/>
              <a:t> </a:t>
            </a:r>
            <a:r>
              <a:rPr lang="ru-RU" sz="1800" dirty="0" err="1" smtClean="0"/>
              <a:t>це</a:t>
            </a:r>
            <a:r>
              <a:rPr lang="ru-RU" sz="1800" dirty="0" smtClean="0"/>
              <a:t> </a:t>
            </a:r>
            <a:r>
              <a:rPr lang="ru-RU" sz="1800" dirty="0" err="1" smtClean="0"/>
              <a:t>кінець</a:t>
            </a:r>
            <a:r>
              <a:rPr lang="ru-RU" sz="1800" dirty="0" smtClean="0"/>
              <a:t> </a:t>
            </a:r>
            <a:r>
              <a:rPr lang="ru-RU" sz="1800" dirty="0" err="1" smtClean="0"/>
              <a:t>квітня</a:t>
            </a:r>
            <a:r>
              <a:rPr lang="ru-RU" sz="1800" dirty="0" smtClean="0"/>
              <a:t> </a:t>
            </a:r>
            <a:r>
              <a:rPr lang="ru-RU" sz="1800" dirty="0" err="1" smtClean="0"/>
              <a:t>і</a:t>
            </a:r>
            <a:r>
              <a:rPr lang="ru-RU" sz="1800" dirty="0" smtClean="0"/>
              <a:t> до </a:t>
            </a:r>
            <a:r>
              <a:rPr lang="ru-RU" sz="1800" dirty="0" err="1" smtClean="0"/>
              <a:t>середини</a:t>
            </a:r>
            <a:r>
              <a:rPr lang="ru-RU" sz="1800" dirty="0" smtClean="0"/>
              <a:t> </a:t>
            </a:r>
            <a:r>
              <a:rPr lang="ru-RU" sz="1800" dirty="0" err="1" smtClean="0"/>
              <a:t>травня</a:t>
            </a:r>
            <a:r>
              <a:rPr lang="ru-RU" sz="1800" dirty="0" smtClean="0"/>
              <a:t>. </a:t>
            </a:r>
            <a:r>
              <a:rPr lang="ru-RU" sz="1800" dirty="0" err="1" smtClean="0"/>
              <a:t>Якщо</a:t>
            </a:r>
            <a:r>
              <a:rPr lang="ru-RU" sz="1800" dirty="0" smtClean="0"/>
              <a:t> </a:t>
            </a:r>
            <a:r>
              <a:rPr lang="ru-RU" sz="1800" dirty="0" err="1" smtClean="0"/>
              <a:t>рослини</a:t>
            </a:r>
            <a:r>
              <a:rPr lang="ru-RU" sz="1800" dirty="0" smtClean="0"/>
              <a:t> в </a:t>
            </a:r>
            <a:r>
              <a:rPr lang="ru-RU" sz="1800" dirty="0" err="1" smtClean="0"/>
              <a:t>теплиці</a:t>
            </a:r>
            <a:r>
              <a:rPr lang="ru-RU" sz="1800" dirty="0" smtClean="0"/>
              <a:t>, то </a:t>
            </a:r>
            <a:r>
              <a:rPr lang="ru-RU" sz="1800" dirty="0" err="1" smtClean="0"/>
              <a:t>операцію</a:t>
            </a:r>
            <a:r>
              <a:rPr lang="ru-RU" sz="1800" dirty="0" smtClean="0"/>
              <a:t> </a:t>
            </a:r>
            <a:r>
              <a:rPr lang="ru-RU" sz="1800" dirty="0" err="1" smtClean="0"/>
              <a:t>можна</a:t>
            </a:r>
            <a:r>
              <a:rPr lang="ru-RU" sz="1800" dirty="0" smtClean="0"/>
              <a:t> </a:t>
            </a:r>
            <a:r>
              <a:rPr lang="ru-RU" sz="1800" dirty="0" err="1" smtClean="0"/>
              <a:t>проводити</a:t>
            </a:r>
            <a:r>
              <a:rPr lang="ru-RU" sz="1800" dirty="0" smtClean="0"/>
              <a:t> </a:t>
            </a:r>
            <a:r>
              <a:rPr lang="ru-RU" sz="1800" dirty="0" err="1" smtClean="0"/>
              <a:t>і</a:t>
            </a:r>
            <a:r>
              <a:rPr lang="ru-RU" sz="1800" dirty="0" smtClean="0"/>
              <a:t> </a:t>
            </a:r>
            <a:r>
              <a:rPr lang="ru-RU" sz="1800" dirty="0" err="1" smtClean="0"/>
              <a:t>раніше</a:t>
            </a:r>
            <a:r>
              <a:rPr lang="ru-RU" sz="1800" dirty="0" smtClean="0"/>
              <a:t>.</a:t>
            </a:r>
            <a:br>
              <a:rPr lang="ru-RU" sz="1800" dirty="0" smtClean="0"/>
            </a:br>
            <a:r>
              <a:rPr lang="ru-RU" sz="1800" dirty="0" err="1" smtClean="0"/>
              <a:t>Влітку</a:t>
            </a:r>
            <a:r>
              <a:rPr lang="ru-RU" sz="1800" dirty="0" smtClean="0"/>
              <a:t> </a:t>
            </a:r>
            <a:r>
              <a:rPr lang="ru-RU" sz="1800" dirty="0" err="1" smtClean="0"/>
              <a:t>прищеплюємо</a:t>
            </a:r>
            <a:r>
              <a:rPr lang="ru-RU" sz="1800" dirty="0" smtClean="0"/>
              <a:t> </a:t>
            </a:r>
            <a:r>
              <a:rPr lang="ru-RU" sz="1800" dirty="0" err="1" smtClean="0"/>
              <a:t>тоді</a:t>
            </a:r>
            <a:r>
              <a:rPr lang="ru-RU" sz="1800" dirty="0" smtClean="0"/>
              <a:t>, коли добре </a:t>
            </a:r>
            <a:r>
              <a:rPr lang="ru-RU" sz="1800" dirty="0" err="1" smtClean="0"/>
              <a:t>дозрів</a:t>
            </a:r>
            <a:r>
              <a:rPr lang="ru-RU" sz="1800" dirty="0" smtClean="0"/>
              <a:t> </a:t>
            </a:r>
            <a:r>
              <a:rPr lang="ru-RU" sz="1800" dirty="0" err="1" smtClean="0"/>
              <a:t>приріст</a:t>
            </a:r>
            <a:r>
              <a:rPr lang="ru-RU" sz="1800" dirty="0" smtClean="0"/>
              <a:t>, </a:t>
            </a:r>
            <a:r>
              <a:rPr lang="ru-RU" sz="1800" dirty="0" err="1" smtClean="0"/>
              <a:t>і</a:t>
            </a:r>
            <a:r>
              <a:rPr lang="ru-RU" sz="1800" dirty="0" smtClean="0"/>
              <a:t> </a:t>
            </a:r>
            <a:r>
              <a:rPr lang="ru-RU" sz="1800" dirty="0" err="1" smtClean="0"/>
              <a:t>встановилася</a:t>
            </a:r>
            <a:r>
              <a:rPr lang="ru-RU" sz="1800" dirty="0" smtClean="0"/>
              <a:t> </a:t>
            </a:r>
            <a:r>
              <a:rPr lang="ru-RU" sz="1800" dirty="0" err="1" smtClean="0"/>
              <a:t>похмура</a:t>
            </a:r>
            <a:r>
              <a:rPr lang="ru-RU" sz="1800" dirty="0" smtClean="0"/>
              <a:t>, </a:t>
            </a:r>
            <a:r>
              <a:rPr lang="ru-RU" sz="1800" dirty="0" err="1" smtClean="0"/>
              <a:t>вогка</a:t>
            </a:r>
            <a:r>
              <a:rPr lang="ru-RU" sz="1800" dirty="0" smtClean="0"/>
              <a:t> </a:t>
            </a:r>
            <a:r>
              <a:rPr lang="ru-RU" sz="1800" dirty="0" err="1" smtClean="0"/>
              <a:t>і</a:t>
            </a:r>
            <a:r>
              <a:rPr lang="ru-RU" sz="1800" dirty="0" smtClean="0"/>
              <a:t> </a:t>
            </a:r>
            <a:r>
              <a:rPr lang="ru-RU" sz="1800" dirty="0" err="1" smtClean="0"/>
              <a:t>досить</a:t>
            </a:r>
            <a:r>
              <a:rPr lang="ru-RU" sz="1800" dirty="0" smtClean="0"/>
              <a:t> </a:t>
            </a:r>
            <a:r>
              <a:rPr lang="ru-RU" sz="1800" dirty="0" err="1" smtClean="0"/>
              <a:t>прохолодна</a:t>
            </a:r>
            <a:r>
              <a:rPr lang="ru-RU" sz="1800" dirty="0" smtClean="0"/>
              <a:t> погода. </a:t>
            </a:r>
            <a:r>
              <a:rPr lang="ru-RU" sz="1800" dirty="0" err="1" smtClean="0"/>
              <a:t>Це</a:t>
            </a:r>
            <a:r>
              <a:rPr lang="ru-RU" sz="1800" dirty="0" smtClean="0"/>
              <a:t> </a:t>
            </a:r>
            <a:r>
              <a:rPr lang="ru-RU" sz="1800" dirty="0" err="1" smtClean="0"/>
              <a:t>кінець</a:t>
            </a:r>
            <a:r>
              <a:rPr lang="ru-RU" sz="1800" dirty="0" smtClean="0"/>
              <a:t> </a:t>
            </a:r>
            <a:r>
              <a:rPr lang="ru-RU" sz="1800" dirty="0" err="1" smtClean="0"/>
              <a:t>літа</a:t>
            </a:r>
            <a:r>
              <a:rPr lang="ru-RU" sz="1800" dirty="0" smtClean="0"/>
              <a:t>.</a:t>
            </a:r>
            <a:br>
              <a:rPr lang="ru-RU" sz="1800" dirty="0" smtClean="0"/>
            </a:br>
            <a:endParaRPr lang="ru-RU" sz="1800" dirty="0"/>
          </a:p>
        </p:txBody>
      </p:sp>
    </p:spTree>
  </p:cSld>
  <p:clrMapOvr>
    <a:masterClrMapping/>
  </p:clrMapOvr>
  <p:transition>
    <p:cut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pic>
        <p:nvPicPr>
          <p:cNvPr id="4" name="Содержимое 3" descr="3f76b3d7942f2f08b0bdfc8fcaaf757b.jpg"/>
          <p:cNvPicPr>
            <a:picLocks noGrp="1" noChangeAspect="1"/>
          </p:cNvPicPr>
          <p:nvPr>
            <p:ph idx="1"/>
          </p:nvPr>
        </p:nvPicPr>
        <p:blipFill>
          <a:blip r:embed="rId2"/>
          <a:stretch>
            <a:fillRect/>
          </a:stretch>
        </p:blipFill>
        <p:spPr>
          <a:xfrm>
            <a:off x="357158" y="0"/>
            <a:ext cx="8786842" cy="6858000"/>
          </a:xfrm>
          <a:prstGeom prst="rect">
            <a:avLst/>
          </a:prstGeom>
        </p:spPr>
      </p:pic>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214290"/>
            <a:ext cx="8786842" cy="6429420"/>
          </a:xfrm>
        </p:spPr>
        <p:txBody>
          <a:bodyPr/>
          <a:lstStyle/>
          <a:p>
            <a:pPr fontAlgn="base"/>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Вибираємо</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підщепа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dirty="0" smtClean="0"/>
              <a:t/>
            </a:r>
            <a:br>
              <a:rPr lang="ru-RU" sz="1800" dirty="0" smtClean="0"/>
            </a:br>
            <a:r>
              <a:rPr lang="ru-RU" sz="1800" dirty="0" err="1" smtClean="0"/>
              <a:t>Щоб</a:t>
            </a:r>
            <a:r>
              <a:rPr lang="ru-RU" sz="1800" dirty="0" smtClean="0"/>
              <a:t> </a:t>
            </a:r>
            <a:r>
              <a:rPr lang="ru-RU" sz="1800" dirty="0" err="1" smtClean="0"/>
              <a:t>щеплення</a:t>
            </a:r>
            <a:r>
              <a:rPr lang="ru-RU" sz="1800" dirty="0" smtClean="0"/>
              <a:t> стала </a:t>
            </a:r>
            <a:r>
              <a:rPr lang="ru-RU" sz="1800" dirty="0" err="1" smtClean="0"/>
              <a:t>вдалою</a:t>
            </a:r>
            <a:r>
              <a:rPr lang="ru-RU" sz="1800" dirty="0" smtClean="0"/>
              <a:t>, </a:t>
            </a:r>
            <a:r>
              <a:rPr lang="ru-RU" sz="1800" dirty="0" err="1" smtClean="0"/>
              <a:t>потрібно</a:t>
            </a:r>
            <a:r>
              <a:rPr lang="ru-RU" sz="1800" dirty="0" smtClean="0"/>
              <a:t> </a:t>
            </a:r>
            <a:r>
              <a:rPr lang="ru-RU" sz="1800" dirty="0" err="1" smtClean="0"/>
              <a:t>вибрати</a:t>
            </a:r>
            <a:r>
              <a:rPr lang="ru-RU" sz="1800" dirty="0" smtClean="0"/>
              <a:t> добре </a:t>
            </a:r>
            <a:r>
              <a:rPr lang="ru-RU" sz="1800" dirty="0" err="1" smtClean="0"/>
              <a:t>розвинений</a:t>
            </a:r>
            <a:r>
              <a:rPr lang="ru-RU" sz="1800" dirty="0" smtClean="0"/>
              <a:t> </a:t>
            </a:r>
            <a:r>
              <a:rPr lang="ru-RU" sz="1800" dirty="0" err="1" smtClean="0"/>
              <a:t>підщепа</a:t>
            </a:r>
            <a:r>
              <a:rPr lang="ru-RU" sz="1800" dirty="0" smtClean="0"/>
              <a:t> </a:t>
            </a:r>
            <a:r>
              <a:rPr lang="ru-RU" sz="1800" dirty="0" err="1" smtClean="0"/>
              <a:t>з</a:t>
            </a:r>
            <a:r>
              <a:rPr lang="ru-RU" sz="1800" dirty="0" smtClean="0"/>
              <a:t> потужною </a:t>
            </a:r>
            <a:r>
              <a:rPr lang="ru-RU" sz="1800" dirty="0" err="1" smtClean="0"/>
              <a:t>кореневою</a:t>
            </a:r>
            <a:r>
              <a:rPr lang="ru-RU" sz="1800" dirty="0" smtClean="0"/>
              <a:t> системою. </a:t>
            </a:r>
            <a:r>
              <a:rPr lang="ru-RU" sz="1800" dirty="0" err="1" smtClean="0"/>
              <a:t>Відмінно</a:t>
            </a:r>
            <a:r>
              <a:rPr lang="ru-RU" sz="1800" dirty="0" smtClean="0"/>
              <a:t> </a:t>
            </a:r>
            <a:r>
              <a:rPr lang="ru-RU" sz="1800" dirty="0" err="1" smtClean="0"/>
              <a:t>прищеплюються</a:t>
            </a:r>
            <a:r>
              <a:rPr lang="ru-RU" sz="1800" dirty="0" smtClean="0"/>
              <a:t> </a:t>
            </a:r>
            <a:r>
              <a:rPr lang="ru-RU" sz="1800" dirty="0" err="1" smtClean="0"/>
              <a:t>сортові</a:t>
            </a:r>
            <a:r>
              <a:rPr lang="ru-RU" sz="1800" dirty="0" smtClean="0"/>
              <a:t> </a:t>
            </a:r>
            <a:r>
              <a:rPr lang="ru-RU" sz="1800" dirty="0" err="1" smtClean="0"/>
              <a:t>живці</a:t>
            </a:r>
            <a:r>
              <a:rPr lang="ru-RU" sz="1800" dirty="0" smtClean="0"/>
              <a:t> на </a:t>
            </a:r>
            <a:r>
              <a:rPr lang="ru-RU" sz="1800" dirty="0" err="1" smtClean="0"/>
              <a:t>хвойні</a:t>
            </a:r>
            <a:r>
              <a:rPr lang="ru-RU" sz="1800" dirty="0" smtClean="0"/>
              <a:t> </a:t>
            </a:r>
            <a:r>
              <a:rPr lang="ru-RU" sz="1800" dirty="0" err="1" smtClean="0"/>
              <a:t>рослини</a:t>
            </a:r>
            <a:r>
              <a:rPr lang="ru-RU" sz="1800" dirty="0" smtClean="0"/>
              <a:t>, </a:t>
            </a:r>
            <a:r>
              <a:rPr lang="ru-RU" sz="1800" dirty="0" err="1" smtClean="0"/>
              <a:t>які</a:t>
            </a:r>
            <a:r>
              <a:rPr lang="ru-RU" sz="1800" dirty="0" smtClean="0"/>
              <a:t> </a:t>
            </a:r>
            <a:r>
              <a:rPr lang="ru-RU" sz="1800" dirty="0" err="1" smtClean="0"/>
              <a:t>виросли</a:t>
            </a:r>
            <a:r>
              <a:rPr lang="ru-RU" sz="1800" dirty="0" smtClean="0"/>
              <a:t> у </a:t>
            </a:r>
            <a:r>
              <a:rPr lang="ru-RU" sz="1800" dirty="0" err="1" smtClean="0"/>
              <a:t>відкритому</a:t>
            </a:r>
            <a:r>
              <a:rPr lang="ru-RU" sz="1800" dirty="0" smtClean="0"/>
              <a:t> </a:t>
            </a:r>
            <a:r>
              <a:rPr lang="ru-RU" sz="1800" dirty="0" err="1" smtClean="0"/>
              <a:t>грунті</a:t>
            </a:r>
            <a:r>
              <a:rPr lang="ru-RU" sz="1800" dirty="0" smtClean="0"/>
              <a:t> без пересадок. </a:t>
            </a:r>
            <a:r>
              <a:rPr lang="ru-RU" sz="1800" dirty="0" err="1" smtClean="0"/>
              <a:t>Дуже</a:t>
            </a:r>
            <a:r>
              <a:rPr lang="ru-RU" sz="1800" dirty="0" smtClean="0"/>
              <a:t> </a:t>
            </a:r>
            <a:r>
              <a:rPr lang="ru-RU" sz="1800" dirty="0" err="1" smtClean="0"/>
              <a:t>хвалять</a:t>
            </a:r>
            <a:r>
              <a:rPr lang="ru-RU" sz="1800" dirty="0" smtClean="0"/>
              <a:t> </a:t>
            </a:r>
            <a:r>
              <a:rPr lang="ru-RU" sz="1800" dirty="0" err="1" smtClean="0"/>
              <a:t>поруч</a:t>
            </a:r>
            <a:r>
              <a:rPr lang="ru-RU" sz="1800" dirty="0" smtClean="0"/>
              <a:t> </a:t>
            </a:r>
            <a:r>
              <a:rPr lang="ru-RU" sz="1800" dirty="0" err="1" smtClean="0"/>
              <a:t>ростуть</a:t>
            </a:r>
            <a:r>
              <a:rPr lang="ru-RU" sz="1800" dirty="0" smtClean="0"/>
              <a:t> сосни </a:t>
            </a:r>
            <a:r>
              <a:rPr lang="ru-RU" sz="1800" dirty="0" err="1" smtClean="0"/>
              <a:t>і</a:t>
            </a:r>
            <a:r>
              <a:rPr lang="ru-RU" sz="1800" dirty="0" smtClean="0"/>
              <a:t> </a:t>
            </a:r>
            <a:r>
              <a:rPr lang="ru-RU" sz="1800" dirty="0" err="1" smtClean="0"/>
              <a:t>їли</a:t>
            </a:r>
            <a:r>
              <a:rPr lang="ru-RU" sz="1800" dirty="0" smtClean="0"/>
              <a:t>, на </a:t>
            </a:r>
            <a:r>
              <a:rPr lang="ru-RU" sz="1800" dirty="0" err="1" smtClean="0"/>
              <a:t>які</a:t>
            </a:r>
            <a:r>
              <a:rPr lang="ru-RU" sz="1800" dirty="0" smtClean="0"/>
              <a:t> </a:t>
            </a:r>
            <a:r>
              <a:rPr lang="ru-RU" sz="1800" dirty="0" err="1" smtClean="0"/>
              <a:t>прищеплюють</a:t>
            </a:r>
            <a:r>
              <a:rPr lang="ru-RU" sz="1800" dirty="0" smtClean="0"/>
              <a:t> </a:t>
            </a:r>
            <a:r>
              <a:rPr lang="ru-RU" sz="1800" dirty="0" err="1" smtClean="0"/>
              <a:t>стільникові</a:t>
            </a:r>
            <a:r>
              <a:rPr lang="ru-RU" sz="1800" dirty="0" smtClean="0"/>
              <a:t> </a:t>
            </a:r>
            <a:r>
              <a:rPr lang="ru-RU" sz="1800" dirty="0" err="1" smtClean="0"/>
              <a:t>щепи</a:t>
            </a:r>
            <a:r>
              <a:rPr lang="ru-RU" sz="1800" dirty="0" smtClean="0"/>
              <a:t>.</a:t>
            </a:r>
            <a:br>
              <a:rPr lang="ru-RU" sz="1800" dirty="0" smtClean="0"/>
            </a:br>
            <a:r>
              <a:rPr lang="ru-RU" sz="1800" dirty="0" smtClean="0"/>
              <a:t>Але </a:t>
            </a:r>
            <a:r>
              <a:rPr lang="ru-RU" sz="1800" dirty="0" err="1" smtClean="0"/>
              <a:t>якщо</a:t>
            </a:r>
            <a:r>
              <a:rPr lang="ru-RU" sz="1800" dirty="0" smtClean="0"/>
              <a:t> </a:t>
            </a:r>
            <a:r>
              <a:rPr lang="ru-RU" sz="1800" dirty="0" err="1" smtClean="0"/>
              <a:t>це</a:t>
            </a:r>
            <a:r>
              <a:rPr lang="ru-RU" sz="1800" dirty="0" smtClean="0"/>
              <a:t> </a:t>
            </a:r>
            <a:r>
              <a:rPr lang="ru-RU" sz="1800" dirty="0" err="1" smtClean="0"/>
              <a:t>контейнерні</a:t>
            </a:r>
            <a:r>
              <a:rPr lang="ru-RU" sz="1800" dirty="0" smtClean="0"/>
              <a:t> </a:t>
            </a:r>
            <a:r>
              <a:rPr lang="ru-RU" sz="1800" dirty="0" err="1" smtClean="0"/>
              <a:t>чи</a:t>
            </a:r>
            <a:r>
              <a:rPr lang="ru-RU" sz="1800" dirty="0" smtClean="0"/>
              <a:t> </a:t>
            </a:r>
            <a:r>
              <a:rPr lang="ru-RU" sz="1800" dirty="0" err="1" smtClean="0"/>
              <a:t>горшкові</a:t>
            </a:r>
            <a:r>
              <a:rPr lang="ru-RU" sz="1800" dirty="0" smtClean="0"/>
              <a:t> </a:t>
            </a:r>
            <a:r>
              <a:rPr lang="ru-RU" sz="1800" dirty="0" err="1" smtClean="0"/>
              <a:t>рослини</a:t>
            </a:r>
            <a:r>
              <a:rPr lang="ru-RU" sz="1800" dirty="0" smtClean="0"/>
              <a:t>, то </a:t>
            </a:r>
            <a:r>
              <a:rPr lang="ru-RU" sz="1800" dirty="0" err="1" smtClean="0"/>
              <a:t>тільки</a:t>
            </a:r>
            <a:r>
              <a:rPr lang="ru-RU" sz="1800" dirty="0" smtClean="0"/>
              <a:t> </a:t>
            </a:r>
            <a:r>
              <a:rPr lang="ru-RU" sz="1800" dirty="0" err="1" smtClean="0"/>
              <a:t>такі</a:t>
            </a:r>
            <a:r>
              <a:rPr lang="ru-RU" sz="1800" dirty="0" smtClean="0"/>
              <a:t>, </a:t>
            </a:r>
            <a:r>
              <a:rPr lang="ru-RU" sz="1800" dirty="0" err="1" smtClean="0"/>
              <a:t>які</a:t>
            </a:r>
            <a:r>
              <a:rPr lang="ru-RU" sz="1800" dirty="0" smtClean="0"/>
              <a:t> </a:t>
            </a:r>
            <a:r>
              <a:rPr lang="ru-RU" sz="1800" dirty="0" err="1" smtClean="0"/>
              <a:t>були</a:t>
            </a:r>
            <a:r>
              <a:rPr lang="ru-RU" sz="1800" dirty="0" smtClean="0"/>
              <a:t> </a:t>
            </a:r>
            <a:r>
              <a:rPr lang="ru-RU" sz="1800" dirty="0" err="1" smtClean="0"/>
              <a:t>посаджені</a:t>
            </a:r>
            <a:r>
              <a:rPr lang="ru-RU" sz="1800" dirty="0" smtClean="0"/>
              <a:t> </a:t>
            </a:r>
            <a:r>
              <a:rPr lang="ru-RU" sz="1800" dirty="0" err="1" smtClean="0"/>
              <a:t>навесні</a:t>
            </a:r>
            <a:r>
              <a:rPr lang="ru-RU" sz="1800" dirty="0" smtClean="0"/>
              <a:t> </a:t>
            </a:r>
            <a:r>
              <a:rPr lang="ru-RU" sz="1800" dirty="0" err="1" smtClean="0"/>
              <a:t>минулого</a:t>
            </a:r>
            <a:r>
              <a:rPr lang="ru-RU" sz="1800" dirty="0" smtClean="0"/>
              <a:t> </a:t>
            </a:r>
            <a:r>
              <a:rPr lang="ru-RU" sz="1800" dirty="0" err="1" smtClean="0"/>
              <a:t>і</a:t>
            </a:r>
            <a:r>
              <a:rPr lang="ru-RU" sz="1800" dirty="0" smtClean="0"/>
              <a:t> добре </a:t>
            </a:r>
            <a:r>
              <a:rPr lang="ru-RU" sz="1800" dirty="0" err="1" smtClean="0"/>
              <a:t>вкоренилися</a:t>
            </a:r>
            <a:r>
              <a:rPr lang="ru-RU" sz="1800" dirty="0" smtClean="0"/>
              <a:t>.</a:t>
            </a:r>
            <a:br>
              <a:rPr lang="ru-RU" sz="1800" dirty="0" smtClean="0"/>
            </a:b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Які</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підщепи</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і</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прищепи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сумісні</a:t>
            </a:r>
            <a:r>
              <a:rPr lang="ru-RU" sz="1800" b="1" dirty="0" smtClean="0"/>
              <a:t>?</a:t>
            </a:r>
            <a:r>
              <a:rPr lang="ru-RU" sz="1800" dirty="0" smtClean="0"/>
              <a:t/>
            </a:r>
            <a:br>
              <a:rPr lang="ru-RU" sz="1800" dirty="0" smtClean="0"/>
            </a:br>
            <a:r>
              <a:rPr lang="ru-RU" sz="1800" dirty="0" err="1" smtClean="0"/>
              <a:t>Буває</a:t>
            </a:r>
            <a:r>
              <a:rPr lang="ru-RU" sz="1800" dirty="0" smtClean="0"/>
              <a:t> </a:t>
            </a:r>
            <a:r>
              <a:rPr lang="ru-RU" sz="1800" dirty="0" err="1" smtClean="0"/>
              <a:t>таке</a:t>
            </a:r>
            <a:r>
              <a:rPr lang="ru-RU" sz="1800" dirty="0" smtClean="0"/>
              <a:t>, </a:t>
            </a:r>
            <a:r>
              <a:rPr lang="ru-RU" sz="1800" dirty="0" err="1" smtClean="0"/>
              <a:t>що</a:t>
            </a:r>
            <a:r>
              <a:rPr lang="ru-RU" sz="1800" dirty="0" smtClean="0"/>
              <a:t> </a:t>
            </a:r>
            <a:r>
              <a:rPr lang="ru-RU" sz="1800" dirty="0" err="1" smtClean="0"/>
              <a:t>щеплення</a:t>
            </a:r>
            <a:r>
              <a:rPr lang="ru-RU" sz="1800" dirty="0" smtClean="0"/>
              <a:t> прожила </a:t>
            </a:r>
            <a:r>
              <a:rPr lang="ru-RU" sz="1800" dirty="0" err="1" smtClean="0"/>
              <a:t>кілька</a:t>
            </a:r>
            <a:r>
              <a:rPr lang="ru-RU" sz="1800" dirty="0" smtClean="0"/>
              <a:t> </a:t>
            </a:r>
            <a:r>
              <a:rPr lang="ru-RU" sz="1800" dirty="0" err="1" smtClean="0"/>
              <a:t>років</a:t>
            </a:r>
            <a:r>
              <a:rPr lang="ru-RU" sz="1800" dirty="0" smtClean="0"/>
              <a:t>, а </a:t>
            </a:r>
            <a:r>
              <a:rPr lang="ru-RU" sz="1800" dirty="0" err="1" smtClean="0"/>
              <a:t>потім</a:t>
            </a:r>
            <a:r>
              <a:rPr lang="ru-RU" sz="1800" dirty="0" smtClean="0"/>
              <a:t> </a:t>
            </a:r>
            <a:r>
              <a:rPr lang="ru-RU" sz="1800" dirty="0" err="1" smtClean="0"/>
              <a:t>загинула</a:t>
            </a:r>
            <a:r>
              <a:rPr lang="ru-RU" sz="1800" dirty="0" smtClean="0"/>
              <a:t>. </a:t>
            </a:r>
            <a:r>
              <a:rPr lang="ru-RU" sz="1800" dirty="0" err="1" smtClean="0"/>
              <a:t>Це</a:t>
            </a:r>
            <a:r>
              <a:rPr lang="ru-RU" sz="1800" dirty="0" smtClean="0"/>
              <a:t> </a:t>
            </a:r>
            <a:r>
              <a:rPr lang="ru-RU" sz="1800" dirty="0" err="1" smtClean="0"/>
              <a:t>від</a:t>
            </a:r>
            <a:r>
              <a:rPr lang="ru-RU" sz="1800" dirty="0" smtClean="0"/>
              <a:t> того, </a:t>
            </a:r>
            <a:r>
              <a:rPr lang="ru-RU" sz="1800" dirty="0" err="1" smtClean="0"/>
              <a:t>що</a:t>
            </a:r>
            <a:r>
              <a:rPr lang="ru-RU" sz="1800" dirty="0" smtClean="0"/>
              <a:t> неправильно </a:t>
            </a:r>
            <a:r>
              <a:rPr lang="ru-RU" sz="1800" dirty="0" err="1" smtClean="0"/>
              <a:t>підібрано</a:t>
            </a:r>
            <a:r>
              <a:rPr lang="ru-RU" sz="1800" dirty="0" smtClean="0"/>
              <a:t> </a:t>
            </a:r>
            <a:r>
              <a:rPr lang="ru-RU" sz="1800" dirty="0" err="1" smtClean="0"/>
              <a:t>підщепи</a:t>
            </a:r>
            <a:r>
              <a:rPr lang="ru-RU" sz="1800" dirty="0" smtClean="0"/>
              <a:t> </a:t>
            </a:r>
            <a:r>
              <a:rPr lang="ru-RU" sz="1800" dirty="0" err="1" smtClean="0"/>
              <a:t>і</a:t>
            </a:r>
            <a:r>
              <a:rPr lang="ru-RU" sz="1800" dirty="0" smtClean="0"/>
              <a:t> прищепи, </a:t>
            </a:r>
            <a:r>
              <a:rPr lang="ru-RU" sz="1800" dirty="0" err="1" smtClean="0"/>
              <a:t>тобто</a:t>
            </a:r>
            <a:r>
              <a:rPr lang="ru-RU" sz="1800" dirty="0" smtClean="0"/>
              <a:t> вони не </a:t>
            </a:r>
            <a:r>
              <a:rPr lang="ru-RU" sz="1800" dirty="0" err="1" smtClean="0"/>
              <a:t>сумісні</a:t>
            </a:r>
            <a:r>
              <a:rPr lang="ru-RU" sz="1800" dirty="0" smtClean="0"/>
              <a:t>.</a:t>
            </a:r>
            <a:br>
              <a:rPr lang="ru-RU" sz="1800" dirty="0" smtClean="0"/>
            </a:br>
            <a:r>
              <a:rPr lang="ru-RU" sz="1800" dirty="0" smtClean="0"/>
              <a:t>Так </a:t>
            </a:r>
            <a:r>
              <a:rPr lang="ru-RU" sz="1800" dirty="0" err="1" smtClean="0"/>
              <a:t>що</a:t>
            </a:r>
            <a:r>
              <a:rPr lang="ru-RU" sz="1800" dirty="0" smtClean="0"/>
              <a:t>, </a:t>
            </a:r>
            <a:r>
              <a:rPr lang="ru-RU" sz="1800" dirty="0" err="1" smtClean="0"/>
              <a:t>шановні</a:t>
            </a:r>
            <a:r>
              <a:rPr lang="ru-RU" sz="1800" dirty="0" smtClean="0"/>
              <a:t> </a:t>
            </a:r>
            <a:r>
              <a:rPr lang="ru-RU" sz="1800" dirty="0" err="1" smtClean="0"/>
              <a:t>любителі</a:t>
            </a:r>
            <a:r>
              <a:rPr lang="ru-RU" sz="1800" dirty="0" smtClean="0"/>
              <a:t> хвойного </a:t>
            </a:r>
            <a:r>
              <a:rPr lang="ru-RU" sz="1800" dirty="0" err="1" smtClean="0"/>
              <a:t>лісу</a:t>
            </a:r>
            <a:r>
              <a:rPr lang="ru-RU" sz="1800" dirty="0" smtClean="0"/>
              <a:t>, </a:t>
            </a:r>
            <a:r>
              <a:rPr lang="ru-RU" sz="1800" dirty="0" err="1" smtClean="0"/>
              <a:t>дотримуйтесь</a:t>
            </a:r>
            <a:r>
              <a:rPr lang="ru-RU" sz="1800" dirty="0" smtClean="0"/>
              <a:t> правил </a:t>
            </a:r>
            <a:r>
              <a:rPr lang="ru-RU" sz="1800" dirty="0" err="1" smtClean="0"/>
              <a:t>щеплення</a:t>
            </a:r>
            <a:r>
              <a:rPr lang="ru-RU" sz="1800" dirty="0" smtClean="0"/>
              <a:t> </a:t>
            </a:r>
            <a:r>
              <a:rPr lang="ru-RU" sz="1800" dirty="0" err="1" smtClean="0"/>
              <a:t>хвойних</a:t>
            </a:r>
            <a:r>
              <a:rPr lang="ru-RU" sz="1800" dirty="0" smtClean="0"/>
              <a:t> </a:t>
            </a:r>
            <a:r>
              <a:rPr lang="ru-RU" sz="1800" dirty="0" err="1" smtClean="0"/>
              <a:t>рослин</a:t>
            </a:r>
            <a:r>
              <a:rPr lang="ru-RU" sz="1800" dirty="0" smtClean="0"/>
              <a:t>. </a:t>
            </a:r>
            <a:r>
              <a:rPr lang="ru-RU" sz="1800" dirty="0" err="1" smtClean="0"/>
              <a:t>Їли</a:t>
            </a:r>
            <a:r>
              <a:rPr lang="ru-RU" sz="1800" dirty="0" smtClean="0"/>
              <a:t> </a:t>
            </a:r>
            <a:r>
              <a:rPr lang="ru-RU" sz="1800" dirty="0" err="1" smtClean="0"/>
              <a:t>краще</a:t>
            </a:r>
            <a:r>
              <a:rPr lang="ru-RU" sz="1800" dirty="0" smtClean="0"/>
              <a:t> </a:t>
            </a:r>
            <a:r>
              <a:rPr lang="ru-RU" sz="1800" dirty="0" err="1" smtClean="0"/>
              <a:t>прищеплювати</a:t>
            </a:r>
            <a:r>
              <a:rPr lang="ru-RU" sz="1800" dirty="0" smtClean="0"/>
              <a:t> на </a:t>
            </a:r>
            <a:r>
              <a:rPr lang="ru-RU" sz="1800" dirty="0" err="1" smtClean="0"/>
              <a:t>ялини</a:t>
            </a:r>
            <a:r>
              <a:rPr lang="ru-RU" sz="1800" dirty="0" smtClean="0"/>
              <a:t>, особливо на </a:t>
            </a:r>
            <a:r>
              <a:rPr lang="ru-RU" sz="1800" dirty="0" err="1" smtClean="0"/>
              <a:t>ялину</a:t>
            </a:r>
            <a:r>
              <a:rPr lang="ru-RU" sz="1800" dirty="0" smtClean="0"/>
              <a:t> </a:t>
            </a:r>
            <a:r>
              <a:rPr lang="ru-RU" sz="1800" dirty="0" err="1" smtClean="0"/>
              <a:t>звичайну</a:t>
            </a:r>
            <a:r>
              <a:rPr lang="ru-RU" sz="1800" dirty="0" smtClean="0"/>
              <a:t>. </a:t>
            </a:r>
            <a:r>
              <a:rPr lang="ru-RU" sz="1800" dirty="0" err="1" smtClean="0"/>
              <a:t>Ялиці</a:t>
            </a:r>
            <a:r>
              <a:rPr lang="ru-RU" sz="1800" dirty="0" smtClean="0"/>
              <a:t> на </a:t>
            </a:r>
            <a:r>
              <a:rPr lang="ru-RU" sz="1800" dirty="0" err="1" smtClean="0"/>
              <a:t>ялиці</a:t>
            </a:r>
            <a:r>
              <a:rPr lang="ru-RU" sz="1800" dirty="0" smtClean="0"/>
              <a:t>, </a:t>
            </a:r>
            <a:r>
              <a:rPr lang="ru-RU" sz="1800" dirty="0" err="1" smtClean="0"/>
              <a:t>модрини</a:t>
            </a:r>
            <a:r>
              <a:rPr lang="ru-RU" sz="1800" dirty="0" smtClean="0"/>
              <a:t> </a:t>
            </a:r>
            <a:r>
              <a:rPr lang="ru-RU" sz="1800" dirty="0" err="1" smtClean="0"/>
              <a:t>на</a:t>
            </a:r>
            <a:r>
              <a:rPr lang="ru-RU" sz="1800" dirty="0" smtClean="0"/>
              <a:t> </a:t>
            </a:r>
            <a:r>
              <a:rPr lang="ru-RU" sz="1800" dirty="0" err="1" smtClean="0"/>
              <a:t>модрини</a:t>
            </a:r>
            <a:r>
              <a:rPr lang="ru-RU" sz="1800" dirty="0" smtClean="0"/>
              <a:t>, </a:t>
            </a:r>
            <a:r>
              <a:rPr lang="ru-RU" sz="1800" dirty="0" err="1" smtClean="0"/>
              <a:t>двухвойные</a:t>
            </a:r>
            <a:r>
              <a:rPr lang="ru-RU" sz="1800" dirty="0" smtClean="0"/>
              <a:t> сосни на </a:t>
            </a:r>
            <a:r>
              <a:rPr lang="ru-RU" sz="1800" dirty="0" err="1" smtClean="0"/>
              <a:t>двухвойные</a:t>
            </a:r>
            <a:r>
              <a:rPr lang="ru-RU" sz="1800" dirty="0" smtClean="0"/>
              <a:t>, </a:t>
            </a:r>
            <a:r>
              <a:rPr lang="ru-RU" sz="1800" dirty="0" err="1" smtClean="0"/>
              <a:t>пятихвойные</a:t>
            </a:r>
            <a:r>
              <a:rPr lang="ru-RU" sz="1800" dirty="0" smtClean="0"/>
              <a:t> </a:t>
            </a:r>
            <a:r>
              <a:rPr lang="ru-RU" sz="1800" dirty="0" err="1" smtClean="0"/>
              <a:t>на</a:t>
            </a:r>
            <a:r>
              <a:rPr lang="ru-RU" sz="1800" dirty="0" smtClean="0"/>
              <a:t> </a:t>
            </a:r>
            <a:r>
              <a:rPr lang="ru-RU" sz="1800" dirty="0" err="1" smtClean="0"/>
              <a:t>пятихвойные</a:t>
            </a:r>
            <a:r>
              <a:rPr lang="ru-RU" sz="1800" dirty="0" smtClean="0"/>
              <a:t>, </a:t>
            </a:r>
            <a:r>
              <a:rPr lang="ru-RU" sz="1800" dirty="0" err="1" smtClean="0"/>
              <a:t>кедри</a:t>
            </a:r>
            <a:r>
              <a:rPr lang="ru-RU" sz="1800" dirty="0" smtClean="0"/>
              <a:t> </a:t>
            </a:r>
            <a:r>
              <a:rPr lang="ru-RU" sz="1800" dirty="0" err="1" smtClean="0"/>
              <a:t>на</a:t>
            </a:r>
            <a:r>
              <a:rPr lang="ru-RU" sz="1800" dirty="0" smtClean="0"/>
              <a:t> </a:t>
            </a:r>
            <a:r>
              <a:rPr lang="ru-RU" sz="1800" dirty="0" err="1" smtClean="0"/>
              <a:t>кедри</a:t>
            </a:r>
            <a:r>
              <a:rPr lang="ru-RU" sz="1800" dirty="0" smtClean="0"/>
              <a:t>. </a:t>
            </a:r>
            <a:r>
              <a:rPr lang="ru-RU" sz="1800" dirty="0" err="1" smtClean="0"/>
              <a:t>Тобто</a:t>
            </a:r>
            <a:r>
              <a:rPr lang="ru-RU" sz="1800" dirty="0" smtClean="0"/>
              <a:t> </a:t>
            </a:r>
            <a:r>
              <a:rPr lang="ru-RU" sz="1800" dirty="0" err="1" smtClean="0"/>
              <a:t>сортову</a:t>
            </a:r>
            <a:r>
              <a:rPr lang="ru-RU" sz="1800" dirty="0" smtClean="0"/>
              <a:t> </a:t>
            </a:r>
            <a:r>
              <a:rPr lang="ru-RU" sz="1800" dirty="0" err="1" smtClean="0"/>
              <a:t>ялинку</a:t>
            </a:r>
            <a:r>
              <a:rPr lang="ru-RU" sz="1800" dirty="0" smtClean="0"/>
              <a:t> </a:t>
            </a:r>
            <a:r>
              <a:rPr lang="ru-RU" sz="1800" dirty="0" err="1" smtClean="0"/>
              <a:t>з</a:t>
            </a:r>
            <a:r>
              <a:rPr lang="ru-RU" sz="1800" dirty="0" smtClean="0"/>
              <a:t> </a:t>
            </a:r>
            <a:r>
              <a:rPr lang="ru-RU" sz="1800" dirty="0" err="1" smtClean="0"/>
              <a:t>розплідника</a:t>
            </a:r>
            <a:r>
              <a:rPr lang="ru-RU" sz="1800" dirty="0" smtClean="0"/>
              <a:t> </a:t>
            </a:r>
            <a:r>
              <a:rPr lang="ru-RU" sz="1800" dirty="0" err="1" smtClean="0"/>
              <a:t>можна</a:t>
            </a:r>
            <a:r>
              <a:rPr lang="ru-RU" sz="1800" dirty="0" smtClean="0"/>
              <a:t> </a:t>
            </a:r>
            <a:r>
              <a:rPr lang="ru-RU" sz="1800" dirty="0" err="1" smtClean="0"/>
              <a:t>прищепити</a:t>
            </a:r>
            <a:r>
              <a:rPr lang="ru-RU" sz="1800" dirty="0" smtClean="0"/>
              <a:t> на </a:t>
            </a:r>
            <a:r>
              <a:rPr lang="ru-RU" sz="1800" dirty="0" err="1" smtClean="0"/>
              <a:t>ялину</a:t>
            </a:r>
            <a:r>
              <a:rPr lang="ru-RU" sz="1800" dirty="0" smtClean="0"/>
              <a:t> </a:t>
            </a:r>
            <a:r>
              <a:rPr lang="ru-RU" sz="1800" dirty="0" err="1" smtClean="0"/>
              <a:t>звичайну</a:t>
            </a:r>
            <a:r>
              <a:rPr lang="ru-RU" sz="1800" dirty="0" smtClean="0"/>
              <a:t>, яка росте </a:t>
            </a:r>
            <a:r>
              <a:rPr lang="ru-RU" sz="1800" dirty="0" err="1" smtClean="0"/>
              <a:t>поблизу</a:t>
            </a:r>
            <a:r>
              <a:rPr lang="ru-RU" sz="1800" dirty="0" smtClean="0"/>
              <a:t>. І не один </a:t>
            </a:r>
            <a:r>
              <a:rPr lang="ru-RU" sz="1800" dirty="0" err="1" smtClean="0"/>
              <a:t>живець</a:t>
            </a:r>
            <a:r>
              <a:rPr lang="ru-RU" sz="1800" dirty="0" smtClean="0"/>
              <a:t>, а </a:t>
            </a:r>
            <a:r>
              <a:rPr lang="ru-RU" sz="1800" dirty="0" err="1" smtClean="0"/>
              <a:t>багато</a:t>
            </a:r>
            <a:r>
              <a:rPr lang="ru-RU" sz="1800" dirty="0" smtClean="0"/>
              <a:t>! </a:t>
            </a:r>
            <a:r>
              <a:rPr lang="ru-RU" sz="1800" dirty="0" err="1" smtClean="0"/>
              <a:t>Вистачило</a:t>
            </a:r>
            <a:r>
              <a:rPr lang="ru-RU" sz="1800" dirty="0" smtClean="0"/>
              <a:t> б </a:t>
            </a:r>
            <a:r>
              <a:rPr lang="ru-RU" sz="1800" dirty="0" err="1" smtClean="0"/>
              <a:t>звичайних</a:t>
            </a:r>
            <a:r>
              <a:rPr lang="ru-RU" sz="1800" dirty="0" smtClean="0"/>
              <a:t> </a:t>
            </a:r>
            <a:r>
              <a:rPr lang="ru-RU" sz="1800" dirty="0" err="1" smtClean="0"/>
              <a:t>ялин</a:t>
            </a:r>
            <a:r>
              <a:rPr lang="ru-RU" sz="1800" dirty="0" smtClean="0"/>
              <a:t>, правда?</a:t>
            </a:r>
            <a:br>
              <a:rPr lang="ru-RU" sz="1800" dirty="0" smtClean="0"/>
            </a:b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Способи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щеплення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хвойних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dirty="0" smtClean="0"/>
              <a:t/>
            </a:r>
            <a:br>
              <a:rPr lang="ru-RU" sz="1800" dirty="0" smtClean="0"/>
            </a:br>
            <a:r>
              <a:rPr lang="ru-RU" sz="1800" dirty="0" err="1" smtClean="0"/>
              <a:t>Найпопулярніші</a:t>
            </a:r>
            <a:r>
              <a:rPr lang="ru-RU" sz="1800" dirty="0" smtClean="0"/>
              <a:t> </a:t>
            </a:r>
            <a:r>
              <a:rPr lang="ru-RU" sz="1800" dirty="0" err="1" smtClean="0"/>
              <a:t>способи</a:t>
            </a:r>
            <a:r>
              <a:rPr lang="ru-RU" sz="1800" dirty="0" smtClean="0"/>
              <a:t> </a:t>
            </a:r>
            <a:r>
              <a:rPr lang="ru-RU" sz="1800" dirty="0" err="1" smtClean="0"/>
              <a:t>щеплення</a:t>
            </a:r>
            <a:r>
              <a:rPr lang="ru-RU" sz="1800" dirty="0" smtClean="0"/>
              <a:t> </a:t>
            </a:r>
            <a:r>
              <a:rPr lang="ru-RU" sz="1800" dirty="0" err="1" smtClean="0"/>
              <a:t>хвойних</a:t>
            </a:r>
            <a:r>
              <a:rPr lang="ru-RU" sz="1800" dirty="0" smtClean="0"/>
              <a:t> – </a:t>
            </a:r>
            <a:r>
              <a:rPr lang="ru-RU" sz="1800" dirty="0" err="1" smtClean="0"/>
              <a:t>це</a:t>
            </a:r>
            <a:r>
              <a:rPr lang="ru-RU" sz="1800" dirty="0" smtClean="0"/>
              <a:t> </a:t>
            </a:r>
            <a:r>
              <a:rPr lang="ru-RU" sz="1800" dirty="0" err="1" smtClean="0"/>
              <a:t>камбієм</a:t>
            </a:r>
            <a:r>
              <a:rPr lang="ru-RU" sz="1800" dirty="0" smtClean="0"/>
              <a:t> на </a:t>
            </a:r>
            <a:r>
              <a:rPr lang="ru-RU" sz="1800" dirty="0" err="1" smtClean="0"/>
              <a:t>камбій</a:t>
            </a:r>
            <a:r>
              <a:rPr lang="ru-RU" sz="1800" dirty="0" smtClean="0"/>
              <a:t> </a:t>
            </a:r>
            <a:r>
              <a:rPr lang="ru-RU" sz="1800" dirty="0" err="1" smtClean="0"/>
              <a:t>або</a:t>
            </a:r>
            <a:r>
              <a:rPr lang="ru-RU" sz="1800" dirty="0" smtClean="0"/>
              <a:t> </a:t>
            </a:r>
            <a:r>
              <a:rPr lang="ru-RU" sz="1800" dirty="0" err="1" smtClean="0"/>
              <a:t>серцевиною</a:t>
            </a:r>
            <a:r>
              <a:rPr lang="ru-RU" sz="1800" dirty="0" smtClean="0"/>
              <a:t> </a:t>
            </a:r>
            <a:r>
              <a:rPr lang="ru-RU" sz="1800" dirty="0" err="1" smtClean="0"/>
              <a:t>на</a:t>
            </a:r>
            <a:r>
              <a:rPr lang="ru-RU" sz="1800" dirty="0" smtClean="0"/>
              <a:t> </a:t>
            </a:r>
            <a:r>
              <a:rPr lang="ru-RU" sz="1800" dirty="0" err="1" smtClean="0"/>
              <a:t>камбій</a:t>
            </a:r>
            <a:r>
              <a:rPr lang="ru-RU" sz="1800" dirty="0" smtClean="0"/>
              <a:t>. </a:t>
            </a:r>
            <a:r>
              <a:rPr lang="ru-RU" sz="1800" dirty="0" err="1" smtClean="0"/>
              <a:t>Менш</a:t>
            </a:r>
            <a:r>
              <a:rPr lang="ru-RU" sz="1800" dirty="0" smtClean="0"/>
              <a:t> </a:t>
            </a:r>
            <a:r>
              <a:rPr lang="ru-RU" sz="1800" dirty="0" err="1" smtClean="0"/>
              <a:t>популярні</a:t>
            </a:r>
            <a:r>
              <a:rPr lang="ru-RU" sz="1800" dirty="0" smtClean="0"/>
              <a:t> (</a:t>
            </a:r>
            <a:r>
              <a:rPr lang="ru-RU" sz="1800" dirty="0" err="1" smtClean="0"/>
              <a:t>може</a:t>
            </a:r>
            <a:r>
              <a:rPr lang="ru-RU" sz="1800" dirty="0" smtClean="0"/>
              <a:t> тому </a:t>
            </a:r>
            <a:r>
              <a:rPr lang="ru-RU" sz="1800" dirty="0" err="1" smtClean="0"/>
              <a:t>що</a:t>
            </a:r>
            <a:r>
              <a:rPr lang="ru-RU" sz="1800" dirty="0" smtClean="0"/>
              <a:t> </a:t>
            </a:r>
            <a:r>
              <a:rPr lang="ru-RU" sz="1800" dirty="0" err="1" smtClean="0"/>
              <a:t>складніше</a:t>
            </a:r>
            <a:r>
              <a:rPr lang="ru-RU" sz="1800" dirty="0" smtClean="0"/>
              <a:t>) – </a:t>
            </a:r>
            <a:r>
              <a:rPr lang="ru-RU" sz="1800" dirty="0" err="1" smtClean="0"/>
              <a:t>це</a:t>
            </a:r>
            <a:r>
              <a:rPr lang="ru-RU" sz="1800" dirty="0" smtClean="0"/>
              <a:t> в </a:t>
            </a:r>
            <a:r>
              <a:rPr lang="ru-RU" sz="1800" dirty="0" err="1" smtClean="0"/>
              <a:t>бічній</a:t>
            </a:r>
            <a:r>
              <a:rPr lang="ru-RU" sz="1800" dirty="0" smtClean="0"/>
              <a:t> </a:t>
            </a:r>
            <a:r>
              <a:rPr lang="ru-RU" sz="1800" dirty="0" err="1" smtClean="0"/>
              <a:t>розщіп</a:t>
            </a:r>
            <a:r>
              <a:rPr lang="ru-RU" sz="1800" dirty="0" smtClean="0"/>
              <a:t> </a:t>
            </a:r>
            <a:r>
              <a:rPr lang="ru-RU" sz="1800" dirty="0" err="1" smtClean="0"/>
              <a:t>і</a:t>
            </a:r>
            <a:r>
              <a:rPr lang="ru-RU" sz="1800" dirty="0" smtClean="0"/>
              <a:t> </a:t>
            </a:r>
            <a:r>
              <a:rPr lang="ru-RU" sz="1800" dirty="0" err="1" smtClean="0"/>
              <a:t>в</a:t>
            </a:r>
            <a:r>
              <a:rPr lang="ru-RU" sz="1800" dirty="0" smtClean="0"/>
              <a:t> </a:t>
            </a:r>
            <a:r>
              <a:rPr lang="ru-RU" sz="1800" dirty="0" err="1" smtClean="0"/>
              <a:t>розщіп</a:t>
            </a:r>
            <a:r>
              <a:rPr lang="ru-RU" sz="1800" dirty="0" smtClean="0"/>
              <a:t> у </a:t>
            </a:r>
            <a:r>
              <a:rPr lang="ru-RU" sz="1800" dirty="0" err="1" smtClean="0"/>
              <a:t>верхівкову</a:t>
            </a:r>
            <a:r>
              <a:rPr lang="ru-RU" sz="1800" dirty="0" smtClean="0"/>
              <a:t> </a:t>
            </a:r>
            <a:r>
              <a:rPr lang="ru-RU" sz="1800" dirty="0" err="1" smtClean="0"/>
              <a:t>бруньку</a:t>
            </a:r>
            <a:r>
              <a:rPr lang="ru-RU" sz="1800" dirty="0" smtClean="0"/>
              <a:t>.</a:t>
            </a:r>
            <a:br>
              <a:rPr lang="ru-RU" sz="1800" dirty="0" smtClean="0"/>
            </a:br>
            <a:r>
              <a:rPr lang="ru-RU" sz="1800" dirty="0" smtClean="0"/>
              <a:t/>
            </a:r>
            <a:br>
              <a:rPr lang="ru-RU" sz="1800" dirty="0" smtClean="0"/>
            </a:br>
            <a:endParaRPr lang="ru-RU" sz="1800" dirty="0"/>
          </a:p>
        </p:txBody>
      </p:sp>
    </p:spTree>
  </p:cSld>
  <p:clrMapOvr>
    <a:masterClrMapping/>
  </p:clrMapOvr>
  <p:transition>
    <p:cut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246</TotalTime>
  <Words>635</Words>
  <Application>Microsoft Office PowerPoint</Application>
  <PresentationFormat>Экран (4:3)</PresentationFormat>
  <Paragraphs>40</Paragraphs>
  <Slides>50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50</vt:i4>
      </vt:variant>
    </vt:vector>
  </HeadingPairs>
  <TitlesOfParts>
    <vt:vector size="56" baseType="lpstr">
      <vt:lpstr>Consolas</vt:lpstr>
      <vt:lpstr>Corbel</vt:lpstr>
      <vt:lpstr>Wingdings</vt:lpstr>
      <vt:lpstr>Wingdings 2</vt:lpstr>
      <vt:lpstr>Wingdings 3</vt:lpstr>
      <vt:lpstr>Метро</vt:lpstr>
      <vt:lpstr>Презентация PowerPoint</vt:lpstr>
      <vt:lpstr>           Щеплення Хвойних ролин  </vt:lpstr>
      <vt:lpstr>Презентация PowerPoint</vt:lpstr>
      <vt:lpstr>Напевно Ви замислювалися, як же дешево і у великій кількості розвести сорт, який Вам сподобався хвойних рослин? Уявіть, як можна красиво засадити частина саду сортовими ялинами, туями, ялівцями, соснами та іншими вічнозеленими рослинами! А якщо хочеться поекспериментувати і отримати 10 або 20, а може бути і 50 одиниць хвойних рослин різних сортів? Це можливо, тільки треба знати як це зробити! Ну що ж, відкриємо Вам секрет щеплення хвойних рослин. Для щеплення потрібні сортові хвойні по одному примірнику. І багато не сортових хвойних, наприклад, вирощених у своєму саду або в лісі. А це сосни, ялини, ялиці, ялівці, модрини і т. д. Щоб отримати сортові хвойні рослини для щеплення потрібно ретельно переглянути і вибрати вподобані Вам сорти з хороших і недорогих розплідників. Погодьтеся, адже можна придбати в розпліднику EcoPlant хвойні рослини, але в такій кількості, щоб Вам вистачило для щеплення. Це економно, цікаво і, напевно, в деяких випадках навіть прибутково! Банери розплідника вгорі цієї сторінки. Уявімо, що у Вас вже є ті сорти, які Вам дуже подобаються, і хочеться їх більше розвести. А тепер Ви навчитеся такого мистецтва як щеплення хвойних рослин. Коли потрібно заготовляти живці? Щепленням хвойних рослин можна займатися ранньою весною, коли ще не зійшов сніг і не почався період вегетації у хвойних. Тоді і заготовляють прищепу. Так само щепленням можна займатися і влітку. Тоді живці для щепи заготовте перед щепленням. Це дуже важливо, щоб вони не засохли.  </vt:lpstr>
      <vt:lpstr>Презентация PowerPoint</vt:lpstr>
      <vt:lpstr>Як зберігати живці? Якщо немає можливості відразу прищепити живець, то його можна зберігати до 2 тижнів в холодильнику в пластиковій тарі з кришкою, в пластиковій пляшці, або в пакеті. Перед закладанням на зберігання гілки нещільно обертаємо вологою тканиною. Не можна допускати, щоб з’являвся конденсат на стінках пакета або тари. Якщо він є, то крапельки вологи витираємо і ставимо тару ближче до задньої стінки холодильника. Багато досвідчені садівники зберігають ще осінні живці під снігом. Краща температура для зберігання – 0 градусів. Живці для зберігання не повинні бути дрібними. Краще зріжте одну – дві гілки, а потім вже перед самим прищепою розділіть на живці. Краще використовувати, звичайно, свіжі живці. Тому, якщо рослина, з якого Ви хочете взяти живці для щепи завжди поруч, то поспішає зрізати гілочки не варто. Коли прищеплювати хвойні рослини? Є 2 найкращих періоду для щеплення хвойних рослин – це рано навесні і наприкінці літа. Як раз супроводжує погода – не дуже жарко, часто буває похмуро, волого. Підщепи і прищепи знаходяться в потрібному вегетативному стані. Небажано прищеплювати на початку літа, коли новий приріст ще зовсім ніжний, а на вулиці дуже жарко – тоді щеплення швидше за все висохне. Пізно восени теж щеплення не роблять, так як вони не встигають зростися і замерзають при морозах. </vt:lpstr>
      <vt:lpstr>Щеплення хвойних рослин навесні полягає в тому, що потрібно прищепити ще сплячий щепа на вже тронувшийся в зростання і розпускається підщепа. Тобто, сплячий держак на «прокинулося» деревце. Прищеплювати можна на вулиці та в теплиці. От як тільки почнеться сокорух і хвойні рушать в зростання (у ялини і модрини набухають бруньки, у сосни виростають свічки), тоді і можна займатися щепленням. Зазвичай це кінець квітня і до середини травня. Якщо рослини в теплиці, то операцію можна проводити і раніше. Влітку прищеплюємо тоді, коли добре дозрів приріст, і встановилася похмура, вогка і досить прохолодна погода. Це кінець літа. </vt:lpstr>
      <vt:lpstr>Презентация PowerPoint</vt:lpstr>
      <vt:lpstr>Вибираємо підщепа. Щоб щеплення стала вдалою, потрібно вибрати добре розвинений підщепа з потужною кореневою системою. Відмінно прищеплюються сортові живці на хвойні рослини, які виросли у відкритому грунті без пересадок. Дуже хвалять поруч ростуть сосни і їли, на які прищеплюють стільникові щепи. Але якщо це контейнерні чи горшкові рослини, то тільки такі, які були посаджені навесні минулого і добре вкоренилися. Які підщепи і прищепи сумісні? Буває таке, що щеплення прожила кілька років, а потім загинула. Це від того, що неправильно підібрано підщепи і прищепи, тобто вони не сумісні. Так що, шановні любителі хвойного лісу, дотримуйтесь правил щеплення хвойних рослин. Їли краще прищеплювати на ялини, особливо на ялину звичайну. Ялиці на ялиці, модрини на модрини, двухвойные сосни на двухвойные, пятихвойные на пятихвойные, кедри на кедри. Тобто сортову ялинку з розплідника можна прищепити на ялину звичайну, яка росте поблизу. І не один живець, а багато! Вистачило б звичайних ялин, правда? Способи щеплення хвойних рослин. Найпопулярніші способи щеплення хвойних – це камбієм на камбій або серцевиною на камбій. Менш популярні (може тому що складніше) – це в бічній розщіп і в розщіп у верхівкову бруньку.  </vt:lpstr>
      <vt:lpstr>Щеплення хвойних вприклад з язичком. </vt:lpstr>
      <vt:lpstr>Заздалегідь потренуйтеся на непотрібних гілочках робити зрізи дуже швидко і якісно. У досвідчених садівників від зрізу до обмотки йде 12-15 секунд! Для щепи потрібно нарізати 1-2 річні живці, але по товщині трохи менші, ніж буде гілочка у підщепи. На живцях (довжина 8-15 см) зачищаємо місце прищепи від хвої гострим і продезинфицированным ножем. Залишаємо хвою на маківці черешка, то є зовсім небагато, щоб менше випаровувалося вологи. </vt:lpstr>
      <vt:lpstr>Дуже швидко і акуратно робимо ножем довгастий зріз на черешку з одного боку. Зріз повинен пройти через серцевину. Можна зробити і з іншого боку зріз, але дуже короткий, в пів сантиметра. </vt:lpstr>
      <vt:lpstr>Потім так само швидко робимо зріз на підщепі. Довжина і ширина зрізу повинна бути такий, як і на привої, або трохи більше, але не навпаки! Відрізок кори вкорочуємо, щоб вийшов язичок. Добре показано на фото. </vt:lpstr>
      <vt:lpstr>Потім прикладаємо держак щепи до підщепі. Спершу вставляючи його в язичок. Якщо раптом зрізи не співпали (може у Вас очей не алмаз), то рухаємо щепа так, щоб хоч з одного боку зрізи були разом і місця камбію збіглися. Щільно притискаємо! </vt:lpstr>
      <vt:lpstr>Обмотуємо місце операції стрічкою для щеплення, білою стрічкою для труб або смужками поліетилену. Навіть краще обмотати 2 рази, захоплюючи з запасом, щоб уникнути розбіжності і пересихання місця зрощення. Все, щеплення готова! </vt:lpstr>
      <vt:lpstr>Догляд за щепленнями. Якщо щеплення були на горшкових хвойних рослин, то їх краще розташувати в теплиці – землянки, де температура не перевищує +15, +22 градуси. Якщо такого місця немає, то ставимо горщики в тінь і накриваємо зверху легким ковпаком з плівки, щоб біля гілок рослини було завжди волого. На пряме сонце не можна виносити! Якщо на щепленому черешку починають розкриватися нові голки і він трохи підріс, значить щеплення вийшла. Якщо щепа був у середині рослини, то вище місця щеплення відрізають 2-3 гілочки від підщепи. Тобто потихеньку починаємо прибирати частини від звичайного, не сортового дерева. На наступний рік обрізаємо ще гілочки. Не поспішайте все зрізати за один раз! </vt:lpstr>
      <vt:lpstr>Презентация PowerPoint</vt:lpstr>
      <vt:lpstr>Якщо зростання прищепи очевидний, то обмотку відразу не знімаємо, а лише трохи послаблюємо. Пам’ятайте, то місце зрощення дуже крихке і може разломаться в будь-який момент. Тільки через місяць після ослаблення обмотки, її можна зняти повністю. На зиму обов’язково робимо шину біля щеплення, щоб зимові вітру та сніг не зламали її. Про повну життєздатності хвойних рослин можна говорити тільки після того, як вони, щеплені, перезимують. </vt:lpstr>
      <vt:lpstr>Щеплення плодових дерев. Часто в садах ростуть дерева малоцінних сортів (Лимонка, Белицька) або сорту, які в умовах півдня сильно уражаються хворобами (Іллінка, Лісова красуня і інші) а буває, що на ділянках є дерева одного і того ж сорту. Їх не слід викорчовувати. В саду розміщується обмежена кількість дерев, а хороших сортів і відмінних з кожним роком з ’ являється все більше і більше. Для того, щоб в саду були різні сорти, застосовують реконструкцію і ремонт насаджень шляхом перепрививки и прививки плодових дерев.  </vt:lpstr>
      <vt:lpstr>На кожному дереві можна вирощувати кілька сортів. Наприклад: На одній груші - такі сорти, як Вильяме літній, Бере Чигелю, Бере Диль, на іншому - Улюблениця Клаппа, Бере Бойок, Бере Арданпон.  У дорослих садах перепрививку виробляють черенком за кору, вросщіп і вприклад. Омолодженням можна викликати на дереві зростання жирових пагонів і на них робити щеплення за допомогою окуліровки. Молоді 3-4-літні дерева також реконструюють окуліровкою. На одному дереві можна поєднувати сорти яблук Ренет Сімиренко н Ренет Паперовий, Мельбу і Білий налив, зміщаючи їх періодичність плодоношення по рокам, Мекинтош і Ренет Ландсберга, Кальвіль сніжний і Шафран, зимовий Мантуанське і Банан зимовий.  Не можна поєднувати груші сортів Улюблениця Клаппа, Пам'ять конгресу з Бере Діль. Перепрививают здорові дерева кісточкових порід у віці 10-12 років, зерняткових-15-20 років. Діаметр зрізу не повинен перевищувати у кісточкових 6-8 см, у зерняткових - 10-12 см. </vt:lpstr>
      <vt:lpstr>Сорт Яблук ренет Сімеренко </vt:lpstr>
      <vt:lpstr>Груша сорт улюбленеця клапа </vt:lpstr>
      <vt:lpstr>Щеплення дерев черенком. Щеплення черенком- найпростіший спосіб перепрививки дорослих плодових дерев. Воно широко застосовується при товщині замінити частини більше 3-5 см в діаметрі. Роблять її навесні перед набуханням бруньок. Для проведення щеплення черенком або способом окуліровки вічком необхідно заздалегідь підготувати прищепний і садовий ніж, напилок, секатор, кухонний ніж або сокирка, дерев'яний клин або долото, молоток, шпагат, плівку звичайну (не ізоляційну стрічку!), відро з водою, табуретку, рушник, живці з бірками, на яких відзначено сорт. Щеплення і перепрививку плодових дерев проводять брунькою або однорічною гілкою-черенком. В кроні плодового дерева розрізняють плодові і ростові бруньки. Плодові товщі ростових нирок, коротші і гладші. Ростові бруньки тонкі загострені до верхівки. Для щеплення використовують ростові бруньки або однорічні гілки, розвинулися з бруньки в поточному році. Їх називають однорічних приростом або пагонами.   </vt:lpstr>
      <vt:lpstr>Презентация PowerPoint</vt:lpstr>
      <vt:lpstr>Щеплення яблунь </vt:lpstr>
      <vt:lpstr>Щеплення дерев окуліровкою. Щеплення окуліровкою роблять влітку (липень - серпень) і навесні (на початку сокоруху), а черенком основному на весни до початку набухання бруньок. Живці беруть зі здорових високоврожайних дерев хорошого сорту, зрізуючи однорічні прирости довжиною 25 см і більше, що утворилися на периферії крони дорослого дерева, у місцях, добре освітлюваних сонцем. Тонкі і пошкоджені прирости для щеплення не годяться. Зазвичай живці зрізають в день щеплення. При завчасній заготівлі їх зберігають у вологому грунті в тіні будівель. Перед щепленням живці ретельно очищають від землі, піску і залишків інших матеріалів. При окуліровкі і щепленні черенка не можна торкатися пальцями зрізу бруньки і поверхні косого зрізу черенка. Перед щепленням руки у прививальщика повинні бути добре вимиті.  </vt:lpstr>
      <vt:lpstr>Презентация PowerPoint</vt:lpstr>
      <vt:lpstr>Презентация PowerPoint</vt:lpstr>
      <vt:lpstr>Щеплення дерев вросщіп. Щеплення вросщіп можна здійснювати ранньою весною (до і після початку сокоруху). Більш ранні терміни важливі для вишні, черешні, сливи. Зазвичай це щеплення проводять при дуже великій різниці в товщині щепи і переприваемої гілки. Прививаєму частину спилюють поперек на відстані 20-25 см від стовбура, пеньок зачищають гострим ножем. Потім торець розколюють столовим ножем або сокиркою. Наготовлюють живці з 3-4 бруньками, на нижній частині черешка роблять два косих зрізу на клин довжиною 3-3, 5 см. Якщо зрізи зроблено правильно, то клин повинен мати вигляд рівнобедреного трикутника. У місце расщепа вставляють дерев'яний клин-розширювач. Підготовлені живці всувають в утворившуся при розщепленні щілину з обох сторін (ближче до кори) для збігу камбиальных шарів підщепи і щепи. Якщо кора перепрививаємої гілки набагато товща кори черешка, то для правильного поєднання камбиальных шарів черешок потрібно злегка всунути всередину пенька. Після того як живці встановлені, з росщепа виймають клин-розширювач і черешки затискаються подвоєм. У щілину росщепа від черешка до черенка вставляють обтесанну клином гілку з таким розрахунком, щоб живці не були нею відсунуті. Торець пенька, місця вставлених живців і їх верхні кінці, а також поверхні зрізаних сучків покривають садовим варом. Для кращого контакту підщепи з привоєм пеньок щільно обв'язують шпагатом. </vt:lpstr>
      <vt:lpstr>Презентация PowerPoint</vt:lpstr>
      <vt:lpstr>Щеплення дерев черенком за кору. Щеплення черенком за кору роблять тоді, коли починається активне сокорух і добре відділяється кора. Цю роботу продовжують протягом 25-40 днів. Що замінюється частина гілки спилюють на відстані 20-25 см від стовбура, пеньок зачищають гострим ножем. Визначають місце щеплення і на пеньку. Для цього від зрізання вниз на 3-3, 5 см щепленном розрізають ножем кору до деревини і кісточкою обушка ножа відвертають її з двох сторін. Потім знизу черешка роблять чистий І рівний косий зріз довжиною 2,5 - 3 см. З боків і з боку, протилежного косому зрізу знімають кору на 1 -1,5 мм. Вище на ручці залишають 2-3 вічка і роблять косий зріз над верхньою брунькою. Підготовлений до щеплення черешок на всю довжину косого зрізу вставляють за кору щепленої гілки. Місце щеплення обтягають плівкою. Для міцного контакту щепи з подвоєм верх плівки щільно обв'язують паперовим шпагатом. Місце зрізання прищепленої гілки і верхній зріз черешка покривають садовим варом або пластилином. Якщо товщина гілки 3-4 см, то вставляють один черешок, якщо більше 5 см - 2-3 держака. Обв'язку послаблюють, коли починається зростання нових пагонів. Найсильніший добре розташований пагон залишають для заміщення колишньої скелетної гілки, решта обмежують зростання.  </vt:lpstr>
      <vt:lpstr>Презентация PowerPoint</vt:lpstr>
      <vt:lpstr>Презентация PowerPoint</vt:lpstr>
      <vt:lpstr>Щеплення дерев вприклад. Щеплення вприклад. Застосовують її, якщо товщина перепрививаемой гілки трохи більше товщини черенка. Цей прийом використовують при перепрививке персика, деревина якого не піддається розщеплення. Щеплення вприклад можна проводити ранньою весною (до і після сокоруху). </vt:lpstr>
      <vt:lpstr>Презентация PowerPoint</vt:lpstr>
      <vt:lpstr>Щеплення дерев новий спосіб. Новий спосіб щеплення, поширений серед садівників-любителів, дещо відрізняється від рекомендованої літературою. На подвійній гілці або стовбурі роблять поперечний переріз, який зачищають гострим ножем. Потім підбирають живця. На нижній його частині довжиною 8-12 см засліплюють бруньки, на верхній частині залишають 5-6 глазков. На подвойной гілці або стовбурі гострим прививочным ножем знімають кору до камбію шириною 6-8 мм і довжиною 8-12 см (до місця зрізу). Потім на підготовленому черешку знімають кору до камбію шириною 5-7 мм і довжиною 8-12 см, прикладають черенок до подвою, обмотують плівкою, забезпечуючи поєднання камбиальных шарів щепи з подвоем. Поверх плівки місце щеплення щільно обв'язують паперовим шпагатом для кращого контакту прищеплюючих компонентів. Оголені місця покривають садовим варом. Таке щеплення дає хороші результати, бо площа поєднання камбиальных шарів підщепи і щепи значно більше, ніж при інших способах щеплення. Пагони щепи не потребують перший час укріплення, а через 1-1, 5 місяця сильно зростаючі пагони необхідно підвв’язувати до опори. Подальший догляд такий же, як за іншими черенковыми щепленнями. Окулірування або щеплення вічком виробляють тоді, коли кора добре відділяється. Живці для окулировки нарізають з однорічного приросту довжиною 25-30 см в день щеплення. Для окулировки найбільш придатні рослини (підщепи), що мають товщину стволика або гілки у місці щеплення від 0,8 До 1,5-1,7 см. Гілки тонше 0,8 см для окулировки непридатні. </vt:lpstr>
      <vt:lpstr>Презентация PowerPoint</vt:lpstr>
      <vt:lpstr>Літню окулірування проводять, коли пагони на деревах, з яких беруть живці для щеплення, одеревеніли, нирки добре сформувалися. Щоб зменшити втрати вологи, з живців відразу ж зрізують платівки листя, залишаючи листові черешки завдовжки 1,5-2 см для зручності в роботі. Живці поміщають у відро з водою (на дні) і ставлять у тінь. Перед щепленням з них знімають пил і бруд. На підщепі гострим ножем роблять Т-образний надріз кори до деревини і кісточкою лезом ножа або злегка відокремлюють від кори деревини. Потім з черешка швидко зрізують щіток з глазком (зріз роблять на 8 мм над ниркою і 15 мм під нею) разом з тонким шаром деревини і, тримаючи щіток за черешок, вставляють його в розріз під кору. Щіток заправляють кісточкою з таким розрахунком, щоб 2-3 мм щітка були вище поперечного розрізу в підщепі. Після цього лезом зрізують ту частину, яка вище поперечного розрізу, злегка обжимають з боків місце окулировки і зверху вниз щільно облягають паперовим шпагатом або поліетиленовою плівкою (ширина -2 см, довжина - 30 см) і внизу зав'язують. При цьому нирка повинна бути вільна, а плівка - прилягати до самого глазку, щоб він не висох. Для обв'язки ізоляційна стрічка непридатна. Для надійності перепрививки роблять кілька окулировок.  </vt:lpstr>
      <vt:lpstr>При весняній окуліровкі пагон підщепи зрізають вище місця окулировки на 20 см, місце зрізу покривають садовим варом. Через 2-3 тижні після цього оглядають щеплення. Якщо черешок листа легко відпадає (при літній окулировке), то нирка прижилася. Тоді послаблюють пов'язки, щоб вони не врізалися в тканину дерева (при використанні паперового шпагату). Плівкова пов'язка розтягується, і її послаблювати немає необхідності. </vt:lpstr>
      <vt:lpstr>                Догляд за щеплиними деревами.  Влітку при щепленні за допомогою окуліровки сплячими нирками через 2-3 тижні пов'язку послаблюють, а ранньої весни до проростання нирок її знімають. Потім гілки, на яких окулірованні очі і добре прижилися збереглися, зрізують на 15-20 см вище місця окуліровки на шип. Гілки, на яких заокулірованні нирки не прижилися або загинули, слід перещеплити навесні ручкою або влітку вдруге окуліровкой. Всі нирки на шипах вище окулировки вирізують, щоб не було порослі, а самі шипи не потовщувалися. Коли пагони з окультивованих нирок досягнуть 15-20 см, їх підв'язують до шпильці, щоб запобігти обламуванню. У сильнорослых порід і сортів прищеплену гілку підв'язують до палички і таким чином захистити її від поломки. У сильнорастущих пагонів (понад 20 см) на скелетних гілках і на центральному провіднику прищипують верхівки. Це робиться для послаблення їх зростання і поліпшення росту щепи. У міру відростання цих пагонів прищипування повторюють.  У серпні або навесні наступного року шипи охайно вирізають на кільце, покривають зріз садовим варом, а замість них закріплюють міцну опору, до якої прив’язують окулянт. Вирізка шипа під час сокоруху дає можливість рослині швидше затягнути що утворилася рану.  Черенкове щеплення в перший рік (при гарному догляді) шалено ростуть. В червні, потім у серпні - вересні обв'язку послаблюють. Для того щоб гілки, де зроблено щеплення, не обламувати, до кожної з них у двох місцях прикріплюють дужку або паличку, до якої підв'язують пагон прищепленого сорту</vt:lpstr>
      <vt:lpstr>Протягом сезону до палички 3-4 рази підв'язують шпагатом зростаючі пагони. Навесні і влітку, коли нижче місця щеплення виростають пагони, за допомогою багаторазового прищипа їх послаблюють у зростанні і дають можливість швидко рости паросткам нового сорту. Пагони й повністю гілочки підщепи не видаляють, щоб в тканинах стимулювати накопичення запасів пластичних речовин і сприяти краще зростанню щепи. Гілки підщепи вирізують після того, як гілка прищепленого сорту добре розвинеться. При наявності на підщепі двох-трьох живців паросткам дають можливість вільно рости, так як в цьому випадку швидше заростає рана на торці пенька. Найсильніший і добре розташований пагон залишають в якості основного, решта вкорочують і перетворюють у тимчасові гілочки, Навесні другого року повністю видаляють пов'язку, до суку або до стовбура прикріплюють міцний стовпчик, до якого підв'язують гілку нового сорту, і скорочують верхівку втечі на 1/4. Протягом літа формують крону. Всю поросль на скелетних гілках, а при необхідності і на центральному провіднику, повністю вирізують на кільце. Зазвичай на третій рік вегетації деякі сорти починають плодоносити. </vt:lpstr>
      <vt:lpstr>Презентация PowerPoint</vt:lpstr>
      <vt:lpstr>              Інструменти для щеплень Щоб весняна або літня щеплення плодових дерев пройшла легко, потрібно заготовити правильні інструменти. Вони повинні бути добре заточені. Отже, необхідні наступні пристосування:  1.Садовий ніж. 2.Секатор. 3.Пила або ножівка по дереву. 4.Матеріал для обв'язки. 5.Сходи. 6.Садовий вар  </vt:lpstr>
      <vt:lpstr>Садовий ніж </vt:lpstr>
      <vt:lpstr>Секатори </vt:lpstr>
      <vt:lpstr>Пила або ножівка по дереву </vt:lpstr>
      <vt:lpstr>Садовий вар </vt:lpstr>
      <vt:lpstr>Без садових замазок у саду не обійтися. Вони потрібні і при щепленнях, і при ушкодженні дерев гризунами, і якщо обдерто кору при обробці або ж при обрізці були нанесені великі рани. Звичайно, садовий вар можна купити в магазині, а можна й приготувати самим.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Solodkyi Serhii</dc:creator>
  <cp:lastModifiedBy>1</cp:lastModifiedBy>
  <cp:revision>28</cp:revision>
  <dcterms:created xsi:type="dcterms:W3CDTF">2018-12-08T21:25:22Z</dcterms:created>
  <dcterms:modified xsi:type="dcterms:W3CDTF">2023-12-31T10:59:22Z</dcterms:modified>
</cp:coreProperties>
</file>