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49F142-0A82-4DDE-9C7A-06DA49E830B2}" v="722" dt="2023-12-05T07:34:34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niebieskie, Wielobarwność, woda, wzór&#10;&#10;Opis wygenerowany automatycznie">
            <a:extLst>
              <a:ext uri="{FF2B5EF4-FFF2-40B4-BE49-F238E27FC236}">
                <a16:creationId xmlns:a16="http://schemas.microsoft.com/office/drawing/2014/main" id="{E3C94445-7CF4-46C6-9E54-C532E6E2C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1"/>
            <a:ext cx="12191999" cy="6852138"/>
          </a:xfrm>
          <a:prstGeom prst="rect">
            <a:avLst/>
          </a:prstGeo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B342E3D3-9C73-0F28-0C53-649BF733B3BC}"/>
              </a:ext>
            </a:extLst>
          </p:cNvPr>
          <p:cNvSpPr/>
          <p:nvPr/>
        </p:nvSpPr>
        <p:spPr>
          <a:xfrm>
            <a:off x="4015154" y="234461"/>
            <a:ext cx="4376613" cy="527538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cs typeface="Calibri"/>
            </a:endParaRP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2410D38B-6986-E9B6-5C3B-CC3203BCFCF6}"/>
              </a:ext>
            </a:extLst>
          </p:cNvPr>
          <p:cNvSpPr/>
          <p:nvPr/>
        </p:nvSpPr>
        <p:spPr>
          <a:xfrm>
            <a:off x="380999" y="2999153"/>
            <a:ext cx="11644923" cy="85969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b="1" dirty="0">
                <a:latin typeface="Trebuchet MS"/>
                <a:cs typeface="Calibri"/>
              </a:rPr>
              <a:t>Prezentacja oprogramowania </a:t>
            </a:r>
            <a:r>
              <a:rPr lang="pl-PL" sz="3200" b="1" err="1">
                <a:latin typeface="Trebuchet MS"/>
                <a:cs typeface="Calibri"/>
              </a:rPr>
              <a:t>SoundSpot</a:t>
            </a:r>
            <a:endParaRPr lang="pl-PL" sz="3200" b="1">
              <a:latin typeface="Trebuchet M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niebieskie, Wielobarwność, woda, wzór&#10;&#10;Opis wygenerowany automatycznie">
            <a:extLst>
              <a:ext uri="{FF2B5EF4-FFF2-40B4-BE49-F238E27FC236}">
                <a16:creationId xmlns:a16="http://schemas.microsoft.com/office/drawing/2014/main" id="{7D85F3FE-F097-2679-1692-867A9FB39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2" y="0"/>
            <a:ext cx="12142118" cy="6861907"/>
          </a:xfrm>
          <a:prstGeom prst="rect">
            <a:avLst/>
          </a:prstGeom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C71AA1BF-25BD-3BBD-86F2-1CB801943C9B}"/>
              </a:ext>
            </a:extLst>
          </p:cNvPr>
          <p:cNvSpPr/>
          <p:nvPr/>
        </p:nvSpPr>
        <p:spPr>
          <a:xfrm>
            <a:off x="3907693" y="244230"/>
            <a:ext cx="4376613" cy="527538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l-PL" sz="2400" b="1" dirty="0">
                <a:latin typeface="Trebuchet MS"/>
                <a:cs typeface="Calibri"/>
              </a:rPr>
              <a:t>Grafika i interfejs</a:t>
            </a:r>
            <a:endParaRPr lang="pl-PL" sz="2400" b="1" dirty="0">
              <a:latin typeface="Trebuchet MS"/>
            </a:endParaRPr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BFA5D6CB-8FAE-80A4-28F8-9AF0E74FEEB5}"/>
              </a:ext>
            </a:extLst>
          </p:cNvPr>
          <p:cNvSpPr/>
          <p:nvPr/>
        </p:nvSpPr>
        <p:spPr>
          <a:xfrm>
            <a:off x="8618235" y="507284"/>
            <a:ext cx="3311769" cy="6141098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l-PL" sz="2400" b="1" dirty="0" err="1">
                <a:solidFill>
                  <a:schemeClr val="bg1"/>
                </a:solidFill>
                <a:latin typeface="Trebuchet MS"/>
                <a:ea typeface="Source Sans Pro"/>
                <a:cs typeface="Calibri"/>
              </a:rPr>
              <a:t>Dizajn</a:t>
            </a:r>
            <a:r>
              <a:rPr lang="pl-PL" sz="2400" b="1" dirty="0">
                <a:solidFill>
                  <a:schemeClr val="bg1"/>
                </a:solidFill>
                <a:latin typeface="Trebuchet MS"/>
                <a:ea typeface="Source Sans Pro"/>
                <a:cs typeface="Calibri"/>
              </a:rPr>
              <a:t> </a:t>
            </a:r>
            <a:r>
              <a:rPr lang="pl-PL" sz="2400" b="1" dirty="0" err="1">
                <a:solidFill>
                  <a:schemeClr val="bg1"/>
                </a:solidFill>
                <a:latin typeface="Trebuchet MS"/>
                <a:ea typeface="Source Sans Pro"/>
                <a:cs typeface="Calibri"/>
              </a:rPr>
              <a:t>SoundSpot</a:t>
            </a:r>
            <a:r>
              <a:rPr lang="pl-PL" sz="2400" b="1" dirty="0">
                <a:solidFill>
                  <a:schemeClr val="bg1"/>
                </a:solidFill>
                <a:latin typeface="Trebuchet MS"/>
                <a:ea typeface="Source Sans Pro"/>
                <a:cs typeface="Calibri"/>
              </a:rPr>
              <a:t> zmienia się od pory roku. </a:t>
            </a:r>
            <a:r>
              <a:rPr lang="pl-PL" sz="2400" b="1" dirty="0" err="1">
                <a:solidFill>
                  <a:schemeClr val="bg1"/>
                </a:solidFill>
                <a:latin typeface="Trebuchet MS"/>
                <a:ea typeface="Source Sans Pro"/>
                <a:cs typeface="Calibri"/>
              </a:rPr>
              <a:t>Wygliąda</a:t>
            </a:r>
            <a:r>
              <a:rPr lang="pl-PL" sz="2400" b="1" dirty="0">
                <a:solidFill>
                  <a:schemeClr val="bg1"/>
                </a:solidFill>
                <a:latin typeface="Trebuchet MS"/>
                <a:ea typeface="Source Sans Pro"/>
                <a:cs typeface="Calibri"/>
              </a:rPr>
              <a:t> tak, że mamy czarno, szary, zielony, żeby nie bilo w oczy. Pośrodku twój </a:t>
            </a:r>
            <a:r>
              <a:rPr lang="pl-PL" sz="2400" b="1" dirty="0" err="1">
                <a:solidFill>
                  <a:schemeClr val="bg1"/>
                </a:solidFill>
                <a:latin typeface="Trebuchet MS"/>
                <a:ea typeface="Source Sans Pro"/>
                <a:cs typeface="Calibri"/>
              </a:rPr>
              <a:t>Playlist</a:t>
            </a:r>
            <a:r>
              <a:rPr lang="pl-PL" sz="2400" b="1" dirty="0">
                <a:solidFill>
                  <a:schemeClr val="bg1"/>
                </a:solidFill>
                <a:latin typeface="Trebuchet MS"/>
                <a:ea typeface="Source Sans Pro"/>
                <a:cs typeface="Calibri"/>
              </a:rPr>
              <a:t> </a:t>
            </a:r>
            <a:r>
              <a:rPr lang="pl-PL" sz="2400" b="1" dirty="0" err="1">
                <a:solidFill>
                  <a:schemeClr val="bg1"/>
                </a:solidFill>
                <a:latin typeface="Trebuchet MS"/>
                <a:ea typeface="Source Sans Pro"/>
                <a:cs typeface="Calibri"/>
              </a:rPr>
              <a:t>music</a:t>
            </a:r>
            <a:r>
              <a:rPr lang="pl-PL" sz="2400" b="1" dirty="0">
                <a:solidFill>
                  <a:schemeClr val="bg1"/>
                </a:solidFill>
                <a:latin typeface="Trebuchet MS"/>
                <a:ea typeface="Source Sans Pro"/>
                <a:cs typeface="Calibri"/>
              </a:rPr>
              <a:t>, wybieramy co chcemy </a:t>
            </a:r>
            <a:r>
              <a:rPr lang="pl-PL" sz="2400" b="1" dirty="0" err="1">
                <a:solidFill>
                  <a:schemeClr val="bg1"/>
                </a:solidFill>
                <a:latin typeface="Trebuchet MS"/>
                <a:ea typeface="Source Sans Pro"/>
                <a:cs typeface="Calibri"/>
              </a:rPr>
              <a:t>sluchać</a:t>
            </a:r>
            <a:r>
              <a:rPr lang="pl-PL" sz="2400" b="1" dirty="0">
                <a:solidFill>
                  <a:schemeClr val="bg1"/>
                </a:solidFill>
                <a:latin typeface="Trebuchet MS"/>
                <a:ea typeface="Source Sans Pro"/>
                <a:cs typeface="Calibri"/>
              </a:rPr>
              <a:t>, to co wybraliśmy będzie wyświetlone pod </a:t>
            </a:r>
            <a:r>
              <a:rPr lang="pl-PL" sz="2400" b="1" dirty="0" err="1">
                <a:solidFill>
                  <a:schemeClr val="bg1"/>
                </a:solidFill>
                <a:latin typeface="Trebuchet MS"/>
                <a:ea typeface="Source Sans Pro"/>
                <a:cs typeface="Calibri"/>
              </a:rPr>
              <a:t>playlistą</a:t>
            </a:r>
            <a:r>
              <a:rPr lang="pl-PL" sz="2400" b="1" dirty="0">
                <a:solidFill>
                  <a:schemeClr val="bg1"/>
                </a:solidFill>
                <a:latin typeface="Trebuchet MS"/>
                <a:ea typeface="Source Sans Pro"/>
                <a:cs typeface="Calibri"/>
              </a:rPr>
              <a:t> </a:t>
            </a:r>
            <a:r>
              <a:rPr lang="pl-PL" sz="2400" b="1" dirty="0" err="1">
                <a:solidFill>
                  <a:schemeClr val="bg1"/>
                </a:solidFill>
                <a:latin typeface="Trebuchet MS"/>
                <a:ea typeface="Source Sans Pro"/>
                <a:cs typeface="Calibri"/>
              </a:rPr>
              <a:t>music</a:t>
            </a:r>
            <a:r>
              <a:rPr lang="pl-PL" sz="2400" b="1" dirty="0">
                <a:solidFill>
                  <a:schemeClr val="bg1"/>
                </a:solidFill>
                <a:latin typeface="Trebuchet MS"/>
                <a:ea typeface="Source Sans Pro"/>
                <a:cs typeface="Calibri"/>
              </a:rPr>
              <a:t> i jest </a:t>
            </a:r>
            <a:r>
              <a:rPr lang="pl-PL" sz="2400" b="1" dirty="0" err="1">
                <a:solidFill>
                  <a:schemeClr val="bg1"/>
                </a:solidFill>
                <a:latin typeface="Trebuchet MS"/>
                <a:ea typeface="Source Sans Pro"/>
                <a:cs typeface="Calibri"/>
              </a:rPr>
              <a:t>podświetlon</a:t>
            </a:r>
            <a:r>
              <a:rPr lang="pl-PL" sz="2400" b="1" dirty="0">
                <a:solidFill>
                  <a:schemeClr val="bg1"/>
                </a:solidFill>
                <a:latin typeface="Trebuchet MS"/>
                <a:ea typeface="Source Sans Pro"/>
                <a:cs typeface="Calibri"/>
              </a:rPr>
              <a:t>.</a:t>
            </a:r>
            <a:endParaRPr lang="pl-PL" sz="2400" dirty="0">
              <a:solidFill>
                <a:schemeClr val="bg1"/>
              </a:solidFill>
              <a:latin typeface="Trebuchet MS"/>
            </a:endParaRPr>
          </a:p>
        </p:txBody>
      </p:sp>
      <p:pic>
        <p:nvPicPr>
          <p:cNvPr id="11" name="Obraz 10" descr="Obraz zawierający tekst, zrzut ekranu, Oprogramowanie multimedialne, oprogramowanie&#10;&#10;Opis wygenerowany automatycznie">
            <a:extLst>
              <a:ext uri="{FF2B5EF4-FFF2-40B4-BE49-F238E27FC236}">
                <a16:creationId xmlns:a16="http://schemas.microsoft.com/office/drawing/2014/main" id="{D4CCA976-256F-AB06-E9EC-8904757B3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77" y="1014156"/>
            <a:ext cx="8088921" cy="559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7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niebieskie, Wielobarwność, woda, wzór&#10;&#10;Opis wygenerowany automatycznie">
            <a:extLst>
              <a:ext uri="{FF2B5EF4-FFF2-40B4-BE49-F238E27FC236}">
                <a16:creationId xmlns:a16="http://schemas.microsoft.com/office/drawing/2014/main" id="{FA08E0D9-2CA1-A66A-815A-2EB4890FF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88"/>
            <a:ext cx="12191999" cy="6862175"/>
          </a:xfrm>
          <a:prstGeom prst="rect">
            <a:avLst/>
          </a:prstGeom>
        </p:spPr>
      </p:pic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7E8BAAF0-0E04-9D69-85F8-482A205FB180}"/>
              </a:ext>
            </a:extLst>
          </p:cNvPr>
          <p:cNvSpPr/>
          <p:nvPr/>
        </p:nvSpPr>
        <p:spPr>
          <a:xfrm>
            <a:off x="3907693" y="244230"/>
            <a:ext cx="4376613" cy="642359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l-PL" sz="2800" b="1" dirty="0">
                <a:latin typeface="Trebuchet MS"/>
                <a:cs typeface="Calibri"/>
              </a:rPr>
              <a:t>Plusy oprogramowania</a:t>
            </a:r>
            <a:endParaRPr lang="pl-PL" sz="2800" b="1" dirty="0">
              <a:latin typeface="Trebuchet MS"/>
            </a:endParaRPr>
          </a:p>
        </p:txBody>
      </p: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AC7F96A7-B1BA-3252-AA5F-0853B731F5EA}"/>
              </a:ext>
            </a:extLst>
          </p:cNvPr>
          <p:cNvSpPr/>
          <p:nvPr/>
        </p:nvSpPr>
        <p:spPr>
          <a:xfrm>
            <a:off x="297491" y="1172440"/>
            <a:ext cx="3513444" cy="2529829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l-PL" sz="3200" b="1" dirty="0">
                <a:latin typeface="Trebuchet MS"/>
                <a:cs typeface="Calibri"/>
              </a:rPr>
              <a:t>Nie ma reklamy(</a:t>
            </a:r>
            <a:r>
              <a:rPr lang="pl-PL" sz="3200" b="1" dirty="0">
                <a:solidFill>
                  <a:schemeClr val="bg1"/>
                </a:solidFill>
                <a:latin typeface="Trebuchet MS"/>
                <a:ea typeface="Source Sans Pro"/>
                <a:cs typeface="Calibri"/>
              </a:rPr>
              <a:t>bo nikt te zamówił</a:t>
            </a:r>
            <a:r>
              <a:rPr lang="pl-PL" sz="3200" b="1" dirty="0">
                <a:latin typeface="Trebuchet MS"/>
                <a:cs typeface="Calibri"/>
              </a:rPr>
              <a:t>)</a:t>
            </a:r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BB213951-6DDF-DB27-517F-8B26C8D7ABA0}"/>
              </a:ext>
            </a:extLst>
          </p:cNvPr>
          <p:cNvSpPr/>
          <p:nvPr/>
        </p:nvSpPr>
        <p:spPr>
          <a:xfrm>
            <a:off x="8575107" y="1109811"/>
            <a:ext cx="3346431" cy="2655088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l-PL" sz="3200" b="1" dirty="0">
                <a:solidFill>
                  <a:schemeClr val="bg1"/>
                </a:solidFill>
                <a:latin typeface="Trebuchet MS"/>
                <a:ea typeface="Source Sans Pro"/>
                <a:cs typeface="Calibri"/>
              </a:rPr>
              <a:t>Łatwy interfejs</a:t>
            </a:r>
            <a:endParaRPr lang="pl-PL" sz="3200" b="1" dirty="0">
              <a:solidFill>
                <a:schemeClr val="bg1"/>
              </a:solidFill>
              <a:latin typeface="Trebuchet MS"/>
            </a:endParaRPr>
          </a:p>
        </p:txBody>
      </p: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79021809-D31E-6B19-5246-BDA0C4D733FA}"/>
              </a:ext>
            </a:extLst>
          </p:cNvPr>
          <p:cNvSpPr/>
          <p:nvPr/>
        </p:nvSpPr>
        <p:spPr>
          <a:xfrm>
            <a:off x="272440" y="4028375"/>
            <a:ext cx="3513444" cy="2675966"/>
          </a:xfrm>
          <a:prstGeom prst="roundRect">
            <a:avLst/>
          </a:prstGeom>
          <a:solidFill>
            <a:srgbClr val="FF0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l-PL" sz="3200" b="1" dirty="0">
                <a:solidFill>
                  <a:schemeClr val="bg1"/>
                </a:solidFill>
                <a:latin typeface="Trebuchet MS"/>
                <a:ea typeface="Source Sans Pro"/>
                <a:cs typeface="Calibri"/>
              </a:rPr>
              <a:t>Darmowa do wykorzystania</a:t>
            </a:r>
            <a:endParaRPr lang="pl-PL" sz="3200" b="1" dirty="0">
              <a:solidFill>
                <a:schemeClr val="bg1"/>
              </a:solidFill>
              <a:latin typeface="Trebuchet MS"/>
            </a:endParaRPr>
          </a:p>
        </p:txBody>
      </p: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360B65D0-A5E2-6C07-D054-D12FE97A8B4A}"/>
              </a:ext>
            </a:extLst>
          </p:cNvPr>
          <p:cNvSpPr/>
          <p:nvPr/>
        </p:nvSpPr>
        <p:spPr>
          <a:xfrm>
            <a:off x="4431079" y="1109812"/>
            <a:ext cx="3325555" cy="265508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l-PL" sz="3200" b="1" dirty="0">
                <a:latin typeface="Trebuchet MS"/>
                <a:cs typeface="Calibri"/>
              </a:rPr>
              <a:t>Obsługa wszystkich formatów</a:t>
            </a:r>
          </a:p>
        </p:txBody>
      </p:sp>
    </p:spTree>
    <p:extLst>
      <p:ext uri="{BB962C8B-B14F-4D97-AF65-F5344CB8AC3E}">
        <p14:creationId xmlns:p14="http://schemas.microsoft.com/office/powerpoint/2010/main" val="485986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B3FBF90-B95C-AACD-F521-AFC89E35F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88"/>
            <a:ext cx="12192000" cy="6862175"/>
          </a:xfrm>
          <a:prstGeom prst="rect">
            <a:avLst/>
          </a:prstGeom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1BCD4617-BC92-6F72-50AE-34C51E91FC87}"/>
              </a:ext>
            </a:extLst>
          </p:cNvPr>
          <p:cNvSpPr/>
          <p:nvPr/>
        </p:nvSpPr>
        <p:spPr>
          <a:xfrm>
            <a:off x="3907693" y="244230"/>
            <a:ext cx="4376613" cy="642359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l-PL" sz="2800" b="1" dirty="0">
                <a:latin typeface="Trebuchet MS"/>
                <a:cs typeface="Calibri"/>
              </a:rPr>
              <a:t>Uczestnicy projektu</a:t>
            </a:r>
            <a:endParaRPr lang="pl-PL" sz="2800" b="1" dirty="0">
              <a:latin typeface="Trebuchet MS"/>
            </a:endParaRPr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5224E1BA-40D4-31F3-2AFF-15F4270A88B1}"/>
              </a:ext>
            </a:extLst>
          </p:cNvPr>
          <p:cNvSpPr/>
          <p:nvPr/>
        </p:nvSpPr>
        <p:spPr>
          <a:xfrm>
            <a:off x="548012" y="2435480"/>
            <a:ext cx="10903801" cy="85969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l-PL" sz="3200" b="1" dirty="0" err="1">
                <a:latin typeface="Trebuchet MS"/>
                <a:cs typeface="Calibri"/>
              </a:rPr>
              <a:t>Serega</a:t>
            </a:r>
            <a:r>
              <a:rPr lang="pl-PL" sz="3200" b="1" dirty="0">
                <a:latin typeface="Trebuchet MS"/>
                <a:cs typeface="Calibri"/>
              </a:rPr>
              <a:t> </a:t>
            </a:r>
            <a:r>
              <a:rPr lang="pl-PL" sz="3200" b="1" dirty="0" err="1">
                <a:latin typeface="Trebuchet MS"/>
                <a:cs typeface="Calibri"/>
              </a:rPr>
              <a:t>Skyba</a:t>
            </a:r>
            <a:r>
              <a:rPr lang="pl-PL" sz="3200" b="1" dirty="0">
                <a:latin typeface="Trebuchet MS"/>
                <a:cs typeface="Calibri"/>
              </a:rPr>
              <a:t> - Grafika</a:t>
            </a:r>
            <a:endParaRPr lang="pl-PL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B049284C-7BB2-E576-8D17-A223B39BAB5C}"/>
              </a:ext>
            </a:extLst>
          </p:cNvPr>
          <p:cNvSpPr/>
          <p:nvPr/>
        </p:nvSpPr>
        <p:spPr>
          <a:xfrm>
            <a:off x="548012" y="1255946"/>
            <a:ext cx="10903801" cy="85969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l-PL" sz="3200" b="1" dirty="0">
                <a:latin typeface="Trebuchet MS"/>
                <a:cs typeface="Calibri"/>
              </a:rPr>
              <a:t>Igor Kowalski - Kodowanie</a:t>
            </a:r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5739D18A-7038-C3F4-A9DF-07EA59211F93}"/>
              </a:ext>
            </a:extLst>
          </p:cNvPr>
          <p:cNvSpPr/>
          <p:nvPr/>
        </p:nvSpPr>
        <p:spPr>
          <a:xfrm>
            <a:off x="548012" y="3615013"/>
            <a:ext cx="10903801" cy="85969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l-PL" sz="3200" b="1" dirty="0" err="1">
                <a:latin typeface="Trebuchet MS"/>
                <a:cs typeface="Calibri"/>
              </a:rPr>
              <a:t>Wladyslaw</a:t>
            </a:r>
            <a:r>
              <a:rPr lang="pl-PL" sz="3200" b="1" dirty="0">
                <a:latin typeface="Trebuchet MS"/>
                <a:cs typeface="Calibri"/>
              </a:rPr>
              <a:t> </a:t>
            </a:r>
            <a:r>
              <a:rPr lang="pl-PL" sz="3200" b="1" dirty="0" err="1">
                <a:latin typeface="Trebuchet MS"/>
                <a:cs typeface="Calibri"/>
              </a:rPr>
              <a:t>Prykhodko</a:t>
            </a:r>
            <a:r>
              <a:rPr lang="pl-PL" sz="3200" b="1" dirty="0">
                <a:latin typeface="Trebuchet MS"/>
                <a:cs typeface="Calibri"/>
              </a:rPr>
              <a:t> - </a:t>
            </a:r>
            <a:r>
              <a:rPr lang="pl-PL" sz="3200" b="1" dirty="0" err="1">
                <a:latin typeface="Trebuchet MS"/>
                <a:cs typeface="Calibri"/>
              </a:rPr>
              <a:t>Dizajn</a:t>
            </a:r>
            <a:r>
              <a:rPr lang="pl-PL" sz="3200" b="1" dirty="0">
                <a:latin typeface="Trebuchet MS"/>
                <a:cs typeface="Calibri"/>
              </a:rPr>
              <a:t>(interfejs)</a:t>
            </a:r>
            <a:endParaRPr lang="pl-PL" dirty="0"/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2F3220D4-DD72-78DD-A573-A24835554D35}"/>
              </a:ext>
            </a:extLst>
          </p:cNvPr>
          <p:cNvSpPr/>
          <p:nvPr/>
        </p:nvSpPr>
        <p:spPr>
          <a:xfrm>
            <a:off x="548011" y="4721478"/>
            <a:ext cx="10903801" cy="85969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l-PL" sz="3200" b="1" dirty="0" err="1">
                <a:latin typeface="Trebuchet MS"/>
                <a:cs typeface="Calibri"/>
              </a:rPr>
              <a:t>Wladyslaw</a:t>
            </a:r>
            <a:r>
              <a:rPr lang="pl-PL" sz="3200" b="1" dirty="0">
                <a:latin typeface="Trebuchet MS"/>
                <a:cs typeface="Calibri"/>
              </a:rPr>
              <a:t> </a:t>
            </a:r>
            <a:r>
              <a:rPr lang="pl-PL" sz="3200" b="1" dirty="0" err="1">
                <a:latin typeface="Trebuchet MS"/>
                <a:cs typeface="Calibri"/>
              </a:rPr>
              <a:t>Stoliar</a:t>
            </a:r>
            <a:r>
              <a:rPr lang="pl-PL" sz="3200" b="1" dirty="0">
                <a:latin typeface="Trebuchet MS"/>
                <a:cs typeface="Calibri"/>
              </a:rPr>
              <a:t> - </a:t>
            </a:r>
            <a:r>
              <a:rPr lang="pl-PL" sz="3200" b="1" dirty="0" err="1">
                <a:latin typeface="Trebuchet MS"/>
                <a:cs typeface="Calibri"/>
              </a:rPr>
              <a:t>Dizajn</a:t>
            </a:r>
            <a:r>
              <a:rPr lang="pl-PL" sz="3200" b="1" dirty="0">
                <a:latin typeface="Trebuchet MS"/>
                <a:cs typeface="Calibri"/>
              </a:rPr>
              <a:t>(Logo), prezentacja</a:t>
            </a:r>
            <a:endParaRPr lang="pl-PL" dirty="0"/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4F421BDA-1009-1F50-6545-C5D45284C392}"/>
              </a:ext>
            </a:extLst>
          </p:cNvPr>
          <p:cNvSpPr/>
          <p:nvPr/>
        </p:nvSpPr>
        <p:spPr>
          <a:xfrm>
            <a:off x="548010" y="5827943"/>
            <a:ext cx="10903801" cy="85969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l-PL" sz="3200" b="1" dirty="0">
                <a:latin typeface="Trebuchet MS"/>
                <a:cs typeface="Calibri"/>
              </a:rPr>
              <a:t>Artem </a:t>
            </a:r>
            <a:r>
              <a:rPr lang="pl-PL" sz="3200" b="1" dirty="0" err="1">
                <a:latin typeface="Trebuchet MS"/>
                <a:cs typeface="Calibri"/>
              </a:rPr>
              <a:t>Kuznecov</a:t>
            </a:r>
            <a:r>
              <a:rPr lang="pl-PL" sz="3200" b="1" dirty="0">
                <a:latin typeface="Trebuchet MS"/>
                <a:cs typeface="Calibri"/>
              </a:rPr>
              <a:t> – Grafika, notatki</a:t>
            </a:r>
          </a:p>
        </p:txBody>
      </p:sp>
    </p:spTree>
    <p:extLst>
      <p:ext uri="{BB962C8B-B14F-4D97-AF65-F5344CB8AC3E}">
        <p14:creationId xmlns:p14="http://schemas.microsoft.com/office/powerpoint/2010/main" val="665546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5" baseType="lpstr"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232</cp:revision>
  <dcterms:created xsi:type="dcterms:W3CDTF">2023-12-05T06:41:08Z</dcterms:created>
  <dcterms:modified xsi:type="dcterms:W3CDTF">2023-12-05T07:34:55Z</dcterms:modified>
</cp:coreProperties>
</file>