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66AE-81F5-474A-B74B-EE41E9320F1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/>
          <p:cNvSpPr/>
          <p:nvPr/>
        </p:nvSpPr>
        <p:spPr>
          <a:xfrm>
            <a:off x="323528" y="244119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Field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uk-U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323528" y="604159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value: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uk-U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Прямокутник 12"/>
          <p:cNvSpPr/>
          <p:nvPr/>
        </p:nvSpPr>
        <p:spPr>
          <a:xfrm>
            <a:off x="323528" y="964199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+ __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__(value)   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__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__()  </a:t>
            </a:r>
            <a:endParaRPr lang="uk-U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Прямокутник 14"/>
          <p:cNvSpPr/>
          <p:nvPr/>
        </p:nvSpPr>
        <p:spPr>
          <a:xfrm>
            <a:off x="2843808" y="244119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endParaRPr lang="uk-UA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Прямокутник 15"/>
          <p:cNvSpPr/>
          <p:nvPr/>
        </p:nvSpPr>
        <p:spPr>
          <a:xfrm>
            <a:off x="2843808" y="604159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value: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uk-U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Прямокутник 16"/>
          <p:cNvSpPr/>
          <p:nvPr/>
        </p:nvSpPr>
        <p:spPr>
          <a:xfrm>
            <a:off x="2843808" y="964199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+ __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__(value) </a:t>
            </a:r>
            <a:endParaRPr lang="uk-U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Прямокутник 20"/>
          <p:cNvSpPr/>
          <p:nvPr/>
        </p:nvSpPr>
        <p:spPr>
          <a:xfrm>
            <a:off x="5076056" y="244119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Phone</a:t>
            </a:r>
            <a:endParaRPr lang="uk-UA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Прямокутник 21"/>
          <p:cNvSpPr/>
          <p:nvPr/>
        </p:nvSpPr>
        <p:spPr>
          <a:xfrm>
            <a:off x="5076056" y="604159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value: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uk-U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Прямокутник 22"/>
          <p:cNvSpPr/>
          <p:nvPr/>
        </p:nvSpPr>
        <p:spPr>
          <a:xfrm>
            <a:off x="5076056" y="964199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+ __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__(value)   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validate_phone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</a:t>
            </a:r>
            <a:endParaRPr lang="uk-U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Прямокутник 23"/>
          <p:cNvSpPr/>
          <p:nvPr/>
        </p:nvSpPr>
        <p:spPr>
          <a:xfrm>
            <a:off x="7308304" y="244119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Birthday</a:t>
            </a:r>
            <a:endParaRPr lang="uk-UA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7308304" y="604159"/>
            <a:ext cx="15121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value: date </a:t>
            </a:r>
            <a:endParaRPr lang="uk-U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Прямокутник 25"/>
          <p:cNvSpPr/>
          <p:nvPr/>
        </p:nvSpPr>
        <p:spPr>
          <a:xfrm>
            <a:off x="7308304" y="964199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+ __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__(value) </a:t>
            </a:r>
            <a:endParaRPr lang="uk-U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Прямокутник 26"/>
          <p:cNvSpPr/>
          <p:nvPr/>
        </p:nvSpPr>
        <p:spPr>
          <a:xfrm>
            <a:off x="7020272" y="238809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Record</a:t>
            </a:r>
            <a:endParaRPr lang="uk-UA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Прямокутник 27"/>
          <p:cNvSpPr/>
          <p:nvPr/>
        </p:nvSpPr>
        <p:spPr>
          <a:xfrm>
            <a:off x="7020272" y="2748132"/>
            <a:ext cx="1872208" cy="824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name: Name        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phones: list      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birthday: Birthday </a:t>
            </a:r>
          </a:p>
        </p:txBody>
      </p:sp>
      <p:sp>
        <p:nvSpPr>
          <p:cNvPr id="29" name="Прямокутник 28"/>
          <p:cNvSpPr/>
          <p:nvPr/>
        </p:nvSpPr>
        <p:spPr>
          <a:xfrm>
            <a:off x="7020272" y="3575238"/>
            <a:ext cx="1872208" cy="2878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__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__(name)     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add_phone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(phone)  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remove_phone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(phone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edit_phone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old_phone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new_phone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find_phone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(phone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add_birthday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(birthday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__() </a:t>
            </a:r>
            <a:endParaRPr lang="uk-U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Прямокутник 29"/>
          <p:cNvSpPr/>
          <p:nvPr/>
        </p:nvSpPr>
        <p:spPr>
          <a:xfrm>
            <a:off x="3599892" y="2384146"/>
            <a:ext cx="19082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AddressBook</a:t>
            </a:r>
            <a:endParaRPr lang="uk-UA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Прямокутник 30"/>
          <p:cNvSpPr/>
          <p:nvPr/>
        </p:nvSpPr>
        <p:spPr>
          <a:xfrm>
            <a:off x="3599892" y="2744186"/>
            <a:ext cx="19082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contacts: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dict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uk-U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Прямокутник 31"/>
          <p:cNvSpPr/>
          <p:nvPr/>
        </p:nvSpPr>
        <p:spPr>
          <a:xfrm>
            <a:off x="3599892" y="3104226"/>
            <a:ext cx="1908212" cy="3349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__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__()         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add_contact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(name, phone) 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change_contact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(name, phone) 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show_phone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(name) 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show_all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 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add_birthday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(name, birthday) 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+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show_birthday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(name)</a:t>
            </a:r>
          </a:p>
          <a:p>
            <a:pPr algn="ctr"/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birthdays() </a:t>
            </a:r>
            <a:endParaRPr lang="uk-UA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Пряма зі стрілкою 33"/>
          <p:cNvCxnSpPr/>
          <p:nvPr/>
        </p:nvCxnSpPr>
        <p:spPr>
          <a:xfrm>
            <a:off x="5508104" y="4307155"/>
            <a:ext cx="1512168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/>
          <p:nvPr/>
        </p:nvCxnSpPr>
        <p:spPr>
          <a:xfrm flipV="1">
            <a:off x="8038752" y="1517330"/>
            <a:ext cx="0" cy="87076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зі стрілкою 38"/>
          <p:cNvCxnSpPr/>
          <p:nvPr/>
        </p:nvCxnSpPr>
        <p:spPr>
          <a:xfrm flipH="1">
            <a:off x="6660232" y="836712"/>
            <a:ext cx="637229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зі стрілкою 41"/>
          <p:cNvCxnSpPr/>
          <p:nvPr/>
        </p:nvCxnSpPr>
        <p:spPr>
          <a:xfrm flipH="1">
            <a:off x="4427984" y="836712"/>
            <a:ext cx="648072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 зі стрілкою 44"/>
          <p:cNvCxnSpPr/>
          <p:nvPr/>
        </p:nvCxnSpPr>
        <p:spPr>
          <a:xfrm flipH="1">
            <a:off x="1835696" y="837814"/>
            <a:ext cx="1008112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789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153</Words>
  <Application>Microsoft Office PowerPoint</Application>
  <PresentationFormat>Екран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2" baseType="lpstr">
      <vt:lpstr>Тема Office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Sara Yasmeen (Wipro Technologies)</dc:creator>
  <cp:lastModifiedBy>УШАКОВ СЕРГІЙ ОЛЕГОВИЧ</cp:lastModifiedBy>
  <cp:revision>3</cp:revision>
  <dcterms:created xsi:type="dcterms:W3CDTF">2010-02-23T11:30:32Z</dcterms:created>
  <dcterms:modified xsi:type="dcterms:W3CDTF">2024-06-06T17:06:04Z</dcterms:modified>
</cp:coreProperties>
</file>