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64" r:id="rId3"/>
    <p:sldId id="268" r:id="rId4"/>
    <p:sldId id="282" r:id="rId5"/>
    <p:sldId id="267" r:id="rId6"/>
    <p:sldId id="281" r:id="rId7"/>
    <p:sldId id="277" r:id="rId8"/>
    <p:sldId id="270" r:id="rId9"/>
    <p:sldId id="271" r:id="rId10"/>
    <p:sldId id="273" r:id="rId11"/>
    <p:sldId id="274" r:id="rId12"/>
    <p:sldId id="276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8D7"/>
    <a:srgbClr val="F5E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文轩" userId="f99d3195cb2c0d15" providerId="LiveId" clId="{DA183A06-863A-4BBD-928E-6828F79B963E}"/>
    <pc:docChg chg="undo custSel addSld delSld modSld">
      <pc:chgData name="张 文轩" userId="f99d3195cb2c0d15" providerId="LiveId" clId="{DA183A06-863A-4BBD-928E-6828F79B963E}" dt="2020-01-15T11:20:56.419" v="971" actId="47"/>
      <pc:docMkLst>
        <pc:docMk/>
      </pc:docMkLst>
      <pc:sldChg chg="addSp delSp modSp">
        <pc:chgData name="张 文轩" userId="f99d3195cb2c0d15" providerId="LiveId" clId="{DA183A06-863A-4BBD-928E-6828F79B963E}" dt="2019-06-01T08:42:30.787" v="43" actId="478"/>
        <pc:sldMkLst>
          <pc:docMk/>
          <pc:sldMk cId="1460382632" sldId="267"/>
        </pc:sldMkLst>
        <pc:spChg chg="add del mod">
          <ac:chgData name="张 文轩" userId="f99d3195cb2c0d15" providerId="LiveId" clId="{DA183A06-863A-4BBD-928E-6828F79B963E}" dt="2019-06-01T08:42:29.308" v="42" actId="478"/>
          <ac:spMkLst>
            <pc:docMk/>
            <pc:sldMk cId="1460382632" sldId="267"/>
            <ac:spMk id="12" creationId="{F65517C7-07DD-41FE-85D4-1242ADA37AC6}"/>
          </ac:spMkLst>
        </pc:spChg>
        <pc:spChg chg="add del mod">
          <ac:chgData name="张 文轩" userId="f99d3195cb2c0d15" providerId="LiveId" clId="{DA183A06-863A-4BBD-928E-6828F79B963E}" dt="2019-06-01T08:42:30.787" v="43" actId="478"/>
          <ac:spMkLst>
            <pc:docMk/>
            <pc:sldMk cId="1460382632" sldId="267"/>
            <ac:spMk id="14" creationId="{49AD6F9A-1820-45C1-8352-7497B436E1DF}"/>
          </ac:spMkLst>
        </pc:spChg>
      </pc:sldChg>
      <pc:sldChg chg="del">
        <pc:chgData name="张 文轩" userId="f99d3195cb2c0d15" providerId="LiveId" clId="{DA183A06-863A-4BBD-928E-6828F79B963E}" dt="2020-01-10T10:20:27.836" v="946" actId="47"/>
        <pc:sldMkLst>
          <pc:docMk/>
          <pc:sldMk cId="2793025169" sldId="269"/>
        </pc:sldMkLst>
      </pc:sldChg>
      <pc:sldChg chg="addSp modSp add del">
        <pc:chgData name="张 文轩" userId="f99d3195cb2c0d15" providerId="LiveId" clId="{DA183A06-863A-4BBD-928E-6828F79B963E}" dt="2019-06-07T07:13:37.421" v="438" actId="207"/>
        <pc:sldMkLst>
          <pc:docMk/>
          <pc:sldMk cId="518584073" sldId="273"/>
        </pc:sldMkLst>
        <pc:spChg chg="add mod">
          <ac:chgData name="张 文轩" userId="f99d3195cb2c0d15" providerId="LiveId" clId="{DA183A06-863A-4BBD-928E-6828F79B963E}" dt="2019-06-07T07:13:37.421" v="438" actId="207"/>
          <ac:spMkLst>
            <pc:docMk/>
            <pc:sldMk cId="518584073" sldId="273"/>
            <ac:spMk id="8" creationId="{F9F2C8D3-0319-4777-9DDA-0E2018397C8A}"/>
          </ac:spMkLst>
        </pc:spChg>
        <pc:graphicFrameChg chg="mod">
          <ac:chgData name="张 文轩" userId="f99d3195cb2c0d15" providerId="LiveId" clId="{DA183A06-863A-4BBD-928E-6828F79B963E}" dt="2019-06-07T07:12:59.862" v="422" actId="13822"/>
          <ac:graphicFrameMkLst>
            <pc:docMk/>
            <pc:sldMk cId="518584073" sldId="273"/>
            <ac:graphicFrameMk id="5" creationId="{3A747918-357E-4F2D-A54F-CD61C6B5E5FA}"/>
          </ac:graphicFrameMkLst>
        </pc:graphicFrameChg>
      </pc:sldChg>
      <pc:sldChg chg="addSp modSp add">
        <pc:chgData name="张 文轩" userId="f99d3195cb2c0d15" providerId="LiveId" clId="{DA183A06-863A-4BBD-928E-6828F79B963E}" dt="2019-06-08T14:16:06.215" v="765" actId="14233"/>
        <pc:sldMkLst>
          <pc:docMk/>
          <pc:sldMk cId="2144668432" sldId="274"/>
        </pc:sldMkLst>
        <pc:spChg chg="mod">
          <ac:chgData name="张 文轩" userId="f99d3195cb2c0d15" providerId="LiveId" clId="{DA183A06-863A-4BBD-928E-6828F79B963E}" dt="2019-06-07T07:30:44.987" v="732" actId="20577"/>
          <ac:spMkLst>
            <pc:docMk/>
            <pc:sldMk cId="2144668432" sldId="274"/>
            <ac:spMk id="7" creationId="{7C6BAADC-E712-4C30-B3A5-B78694F24404}"/>
          </ac:spMkLst>
        </pc:spChg>
        <pc:spChg chg="add mod">
          <ac:chgData name="张 文轩" userId="f99d3195cb2c0d15" providerId="LiveId" clId="{DA183A06-863A-4BBD-928E-6828F79B963E}" dt="2019-06-07T06:56:47.146" v="226" actId="20577"/>
          <ac:spMkLst>
            <pc:docMk/>
            <pc:sldMk cId="2144668432" sldId="274"/>
            <ac:spMk id="8" creationId="{0EA0B41F-672A-4CB2-A468-DAD14DEC89B0}"/>
          </ac:spMkLst>
        </pc:spChg>
        <pc:spChg chg="mod">
          <ac:chgData name="张 文轩" userId="f99d3195cb2c0d15" providerId="LiveId" clId="{DA183A06-863A-4BBD-928E-6828F79B963E}" dt="2019-06-07T06:55:10.142" v="205"/>
          <ac:spMkLst>
            <pc:docMk/>
            <pc:sldMk cId="2144668432" sldId="274"/>
            <ac:spMk id="9" creationId="{BAD426D0-FAEB-410C-B632-614E2C106C1A}"/>
          </ac:spMkLst>
        </pc:spChg>
        <pc:spChg chg="mod">
          <ac:chgData name="张 文轩" userId="f99d3195cb2c0d15" providerId="LiveId" clId="{DA183A06-863A-4BBD-928E-6828F79B963E}" dt="2019-06-07T07:31:25.504" v="733" actId="1076"/>
          <ac:spMkLst>
            <pc:docMk/>
            <pc:sldMk cId="2144668432" sldId="274"/>
            <ac:spMk id="10" creationId="{BD7D7053-8E8E-4154-AF9C-23B7904CDA6B}"/>
          </ac:spMkLst>
        </pc:spChg>
        <pc:spChg chg="add mod">
          <ac:chgData name="张 文轩" userId="f99d3195cb2c0d15" providerId="LiveId" clId="{DA183A06-863A-4BBD-928E-6828F79B963E}" dt="2019-06-07T07:29:44.872" v="668" actId="1076"/>
          <ac:spMkLst>
            <pc:docMk/>
            <pc:sldMk cId="2144668432" sldId="274"/>
            <ac:spMk id="11" creationId="{6966D484-8E8D-4198-A787-E7E7484705F8}"/>
          </ac:spMkLst>
        </pc:spChg>
        <pc:graphicFrameChg chg="mod">
          <ac:chgData name="张 文轩" userId="f99d3195cb2c0d15" providerId="LiveId" clId="{DA183A06-863A-4BBD-928E-6828F79B963E}" dt="2019-06-08T14:16:06.215" v="765" actId="14233"/>
          <ac:graphicFrameMkLst>
            <pc:docMk/>
            <pc:sldMk cId="2144668432" sldId="274"/>
            <ac:graphicFrameMk id="5" creationId="{3A747918-357E-4F2D-A54F-CD61C6B5E5FA}"/>
          </ac:graphicFrameMkLst>
        </pc:graphicFrameChg>
        <pc:inkChg chg="add">
          <ac:chgData name="张 文轩" userId="f99d3195cb2c0d15" providerId="LiveId" clId="{DA183A06-863A-4BBD-928E-6828F79B963E}" dt="2019-06-07T06:55:57.094" v="211" actId="9405"/>
          <ac:inkMkLst>
            <pc:docMk/>
            <pc:sldMk cId="2144668432" sldId="274"/>
            <ac:inkMk id="2" creationId="{B5E15D86-6DC1-49F7-959F-F1C62DF8CA3C}"/>
          </ac:inkMkLst>
        </pc:inkChg>
      </pc:sldChg>
      <pc:sldChg chg="delSp modSp add">
        <pc:chgData name="张 文轩" userId="f99d3195cb2c0d15" providerId="LiveId" clId="{DA183A06-863A-4BBD-928E-6828F79B963E}" dt="2019-06-10T13:50:07.927" v="856" actId="478"/>
        <pc:sldMkLst>
          <pc:docMk/>
          <pc:sldMk cId="3454557679" sldId="276"/>
        </pc:sldMkLst>
        <pc:spChg chg="del">
          <ac:chgData name="张 文轩" userId="f99d3195cb2c0d15" providerId="LiveId" clId="{DA183A06-863A-4BBD-928E-6828F79B963E}" dt="2019-06-09T15:14:15.439" v="852" actId="478"/>
          <ac:spMkLst>
            <pc:docMk/>
            <pc:sldMk cId="3454557679" sldId="276"/>
            <ac:spMk id="7" creationId="{7C6BAADC-E712-4C30-B3A5-B78694F24404}"/>
          </ac:spMkLst>
        </pc:spChg>
        <pc:spChg chg="del">
          <ac:chgData name="张 文轩" userId="f99d3195cb2c0d15" providerId="LiveId" clId="{DA183A06-863A-4BBD-928E-6828F79B963E}" dt="2019-06-09T14:50:32.337" v="823" actId="478"/>
          <ac:spMkLst>
            <pc:docMk/>
            <pc:sldMk cId="3454557679" sldId="276"/>
            <ac:spMk id="8" creationId="{0EA0B41F-672A-4CB2-A468-DAD14DEC89B0}"/>
          </ac:spMkLst>
        </pc:spChg>
        <pc:spChg chg="del">
          <ac:chgData name="张 文轩" userId="f99d3195cb2c0d15" providerId="LiveId" clId="{DA183A06-863A-4BBD-928E-6828F79B963E}" dt="2019-06-09T14:50:35.046" v="824" actId="478"/>
          <ac:spMkLst>
            <pc:docMk/>
            <pc:sldMk cId="3454557679" sldId="276"/>
            <ac:spMk id="9" creationId="{BAD426D0-FAEB-410C-B632-614E2C106C1A}"/>
          </ac:spMkLst>
        </pc:spChg>
        <pc:spChg chg="mod">
          <ac:chgData name="张 文轩" userId="f99d3195cb2c0d15" providerId="LiveId" clId="{DA183A06-863A-4BBD-928E-6828F79B963E}" dt="2019-06-09T15:13:47.640" v="849" actId="1076"/>
          <ac:spMkLst>
            <pc:docMk/>
            <pc:sldMk cId="3454557679" sldId="276"/>
            <ac:spMk id="10" creationId="{BD7D7053-8E8E-4154-AF9C-23B7904CDA6B}"/>
          </ac:spMkLst>
        </pc:spChg>
        <pc:spChg chg="mod">
          <ac:chgData name="张 文轩" userId="f99d3195cb2c0d15" providerId="LiveId" clId="{DA183A06-863A-4BBD-928E-6828F79B963E}" dt="2019-06-09T15:13:58.851" v="850" actId="1076"/>
          <ac:spMkLst>
            <pc:docMk/>
            <pc:sldMk cId="3454557679" sldId="276"/>
            <ac:spMk id="11" creationId="{6966D484-8E8D-4198-A787-E7E7484705F8}"/>
          </ac:spMkLst>
        </pc:spChg>
        <pc:graphicFrameChg chg="mod">
          <ac:chgData name="张 文轩" userId="f99d3195cb2c0d15" providerId="LiveId" clId="{DA183A06-863A-4BBD-928E-6828F79B963E}" dt="2019-06-10T13:50:07.927" v="856" actId="478"/>
          <ac:graphicFrameMkLst>
            <pc:docMk/>
            <pc:sldMk cId="3454557679" sldId="276"/>
            <ac:graphicFrameMk id="5" creationId="{3A747918-357E-4F2D-A54F-CD61C6B5E5FA}"/>
          </ac:graphicFrameMkLst>
        </pc:graphicFrameChg>
        <pc:inkChg chg="del">
          <ac:chgData name="张 文轩" userId="f99d3195cb2c0d15" providerId="LiveId" clId="{DA183A06-863A-4BBD-928E-6828F79B963E}" dt="2019-06-09T14:51:41.960" v="833" actId="478"/>
          <ac:inkMkLst>
            <pc:docMk/>
            <pc:sldMk cId="3454557679" sldId="276"/>
            <ac:inkMk id="2" creationId="{B5E15D86-6DC1-49F7-959F-F1C62DF8CA3C}"/>
          </ac:inkMkLst>
        </pc:inkChg>
      </pc:sldChg>
      <pc:sldChg chg="modSp add setBg">
        <pc:chgData name="张 文轩" userId="f99d3195cb2c0d15" providerId="LiveId" clId="{DA183A06-863A-4BBD-928E-6828F79B963E}" dt="2019-08-20T09:46:36.859" v="945" actId="17032"/>
        <pc:sldMkLst>
          <pc:docMk/>
          <pc:sldMk cId="2039960714" sldId="277"/>
        </pc:sldMkLst>
        <pc:spChg chg="mod">
          <ac:chgData name="张 文轩" userId="f99d3195cb2c0d15" providerId="LiveId" clId="{DA183A06-863A-4BBD-928E-6828F79B963E}" dt="2019-08-20T09:46:36.859" v="945" actId="17032"/>
          <ac:spMkLst>
            <pc:docMk/>
            <pc:sldMk cId="2039960714" sldId="277"/>
            <ac:spMk id="10" creationId="{621577E9-265E-4373-A517-DD5C90DCF255}"/>
          </ac:spMkLst>
        </pc:spChg>
        <pc:spChg chg="mod">
          <ac:chgData name="张 文轩" userId="f99d3195cb2c0d15" providerId="LiveId" clId="{DA183A06-863A-4BBD-928E-6828F79B963E}" dt="2019-08-20T09:46:35.964" v="943" actId="17032"/>
          <ac:spMkLst>
            <pc:docMk/>
            <pc:sldMk cId="2039960714" sldId="277"/>
            <ac:spMk id="11" creationId="{09F3E908-7D14-4D80-AA51-8466C011C5A8}"/>
          </ac:spMkLst>
        </pc:spChg>
        <pc:spChg chg="mod">
          <ac:chgData name="张 文轩" userId="f99d3195cb2c0d15" providerId="LiveId" clId="{DA183A06-863A-4BBD-928E-6828F79B963E}" dt="2019-08-20T09:46:36.433" v="944" actId="17032"/>
          <ac:spMkLst>
            <pc:docMk/>
            <pc:sldMk cId="2039960714" sldId="277"/>
            <ac:spMk id="13" creationId="{716EBFCE-4AA1-4B0F-8AA7-A332FEE91C7A}"/>
          </ac:spMkLst>
        </pc:spChg>
        <pc:spChg chg="mod">
          <ac:chgData name="张 文轩" userId="f99d3195cb2c0d15" providerId="LiveId" clId="{DA183A06-863A-4BBD-928E-6828F79B963E}" dt="2019-08-20T09:46:35.029" v="941" actId="17032"/>
          <ac:spMkLst>
            <pc:docMk/>
            <pc:sldMk cId="2039960714" sldId="277"/>
            <ac:spMk id="19" creationId="{AD5EDDFA-7BB3-40A5-9C2A-5FBFDDBAEC9B}"/>
          </ac:spMkLst>
        </pc:spChg>
        <pc:spChg chg="mod">
          <ac:chgData name="张 文轩" userId="f99d3195cb2c0d15" providerId="LiveId" clId="{DA183A06-863A-4BBD-928E-6828F79B963E}" dt="2019-08-20T09:46:35.506" v="942" actId="17032"/>
          <ac:spMkLst>
            <pc:docMk/>
            <pc:sldMk cId="2039960714" sldId="277"/>
            <ac:spMk id="20" creationId="{B38B4C24-DDCB-4C24-9684-3B3B33AD908D}"/>
          </ac:spMkLst>
        </pc:spChg>
        <pc:spChg chg="mod">
          <ac:chgData name="张 文轩" userId="f99d3195cb2c0d15" providerId="LiveId" clId="{DA183A06-863A-4BBD-928E-6828F79B963E}" dt="2019-08-20T09:46:34.528" v="940" actId="17032"/>
          <ac:spMkLst>
            <pc:docMk/>
            <pc:sldMk cId="2039960714" sldId="277"/>
            <ac:spMk id="21" creationId="{4FDB858E-D2C1-4FF1-8D85-C7F8192267BF}"/>
          </ac:spMkLst>
        </pc:spChg>
        <pc:grpChg chg="mod">
          <ac:chgData name="张 文轩" userId="f99d3195cb2c0d15" providerId="LiveId" clId="{DA183A06-863A-4BBD-928E-6828F79B963E}" dt="2019-08-20T09:41:36.222" v="858" actId="688"/>
          <ac:grpSpMkLst>
            <pc:docMk/>
            <pc:sldMk cId="2039960714" sldId="277"/>
            <ac:grpSpMk id="3" creationId="{D453A8D0-3094-4656-B352-D40F86FC1D25}"/>
          </ac:grpSpMkLst>
        </pc:grpChg>
      </pc:sldChg>
      <pc:sldChg chg="delSp add del">
        <pc:chgData name="张 文轩" userId="f99d3195cb2c0d15" providerId="LiveId" clId="{DA183A06-863A-4BBD-928E-6828F79B963E}" dt="2020-01-15T11:20:56.419" v="971" actId="47"/>
        <pc:sldMkLst>
          <pc:docMk/>
          <pc:sldMk cId="2307632217" sldId="278"/>
        </pc:sldMkLst>
        <pc:spChg chg="del">
          <ac:chgData name="张 文轩" userId="f99d3195cb2c0d15" providerId="LiveId" clId="{DA183A06-863A-4BBD-928E-6828F79B963E}" dt="2020-01-10T10:24:54.162" v="949" actId="478"/>
          <ac:spMkLst>
            <pc:docMk/>
            <pc:sldMk cId="2307632217" sldId="278"/>
            <ac:spMk id="2" creationId="{4C04E92A-D957-445D-90B7-3C7CE04BB9CF}"/>
          </ac:spMkLst>
        </pc:spChg>
        <pc:spChg chg="del">
          <ac:chgData name="张 文轩" userId="f99d3195cb2c0d15" providerId="LiveId" clId="{DA183A06-863A-4BBD-928E-6828F79B963E}" dt="2020-01-10T10:24:50.330" v="948" actId="478"/>
          <ac:spMkLst>
            <pc:docMk/>
            <pc:sldMk cId="2307632217" sldId="278"/>
            <ac:spMk id="3" creationId="{753317E0-91AD-499E-8321-4C04376F188F}"/>
          </ac:spMkLst>
        </pc:spChg>
      </pc:sldChg>
      <pc:sldChg chg="add del">
        <pc:chgData name="张 文轩" userId="f99d3195cb2c0d15" providerId="LiveId" clId="{DA183A06-863A-4BBD-928E-6828F79B963E}" dt="2020-01-15T11:20:19.661" v="952" actId="47"/>
        <pc:sldMkLst>
          <pc:docMk/>
          <pc:sldMk cId="1485065226" sldId="279"/>
        </pc:sldMkLst>
      </pc:sldChg>
      <pc:sldChg chg="modSp add">
        <pc:chgData name="张 文轩" userId="f99d3195cb2c0d15" providerId="LiveId" clId="{DA183A06-863A-4BBD-928E-6828F79B963E}" dt="2020-01-15T11:20:47.254" v="970" actId="20577"/>
        <pc:sldMkLst>
          <pc:docMk/>
          <pc:sldMk cId="2958995819" sldId="280"/>
        </pc:sldMkLst>
        <pc:spChg chg="mod">
          <ac:chgData name="张 文轩" userId="f99d3195cb2c0d15" providerId="LiveId" clId="{DA183A06-863A-4BBD-928E-6828F79B963E}" dt="2020-01-15T11:20:47.254" v="970" actId="20577"/>
          <ac:spMkLst>
            <pc:docMk/>
            <pc:sldMk cId="2958995819" sldId="280"/>
            <ac:spMk id="2" creationId="{BB390644-6201-4F27-96AB-61A110F5EEEB}"/>
          </ac:spMkLst>
        </pc:spChg>
      </pc:sldChg>
    </pc:docChg>
  </pc:docChgLst>
  <pc:docChgLst>
    <pc:chgData name="张 文轩" userId="f99d3195cb2c0d15" providerId="LiveId" clId="{525C298E-B6A9-4FDA-9444-FDC3427EAA71}"/>
    <pc:docChg chg="undo custSel addSld delSld modSld">
      <pc:chgData name="张 文轩" userId="f99d3195cb2c0d15" providerId="LiveId" clId="{525C298E-B6A9-4FDA-9444-FDC3427EAA71}" dt="2020-11-23T05:23:56.426" v="112" actId="478"/>
      <pc:docMkLst>
        <pc:docMk/>
      </pc:docMkLst>
      <pc:sldChg chg="addSp delSp modSp add mod">
        <pc:chgData name="张 文轩" userId="f99d3195cb2c0d15" providerId="LiveId" clId="{525C298E-B6A9-4FDA-9444-FDC3427EAA71}" dt="2020-11-23T05:23:56.426" v="112" actId="478"/>
        <pc:sldMkLst>
          <pc:docMk/>
          <pc:sldMk cId="877201218" sldId="281"/>
        </pc:sldMkLst>
        <pc:spChg chg="del mod">
          <ac:chgData name="张 文轩" userId="f99d3195cb2c0d15" providerId="LiveId" clId="{525C298E-B6A9-4FDA-9444-FDC3427EAA71}" dt="2020-11-23T05:10:25.754" v="2" actId="478"/>
          <ac:spMkLst>
            <pc:docMk/>
            <pc:sldMk cId="877201218" sldId="281"/>
            <ac:spMk id="10" creationId="{621577E9-265E-4373-A517-DD5C90DCF255}"/>
          </ac:spMkLst>
        </pc:spChg>
        <pc:spChg chg="del mod topLvl">
          <ac:chgData name="张 文轩" userId="f99d3195cb2c0d15" providerId="LiveId" clId="{525C298E-B6A9-4FDA-9444-FDC3427EAA71}" dt="2020-11-23T05:10:30.941" v="5" actId="478"/>
          <ac:spMkLst>
            <pc:docMk/>
            <pc:sldMk cId="877201218" sldId="281"/>
            <ac:spMk id="11" creationId="{09F3E908-7D14-4D80-AA51-8466C011C5A8}"/>
          </ac:spMkLst>
        </pc:spChg>
        <pc:spChg chg="add del mod">
          <ac:chgData name="张 文轩" userId="f99d3195cb2c0d15" providerId="LiveId" clId="{525C298E-B6A9-4FDA-9444-FDC3427EAA71}" dt="2020-11-23T05:23:56.426" v="112" actId="478"/>
          <ac:spMkLst>
            <pc:docMk/>
            <pc:sldMk cId="877201218" sldId="281"/>
            <ac:spMk id="12" creationId="{85F1CE5B-3709-47C3-9C46-BBFC1D85B793}"/>
          </ac:spMkLst>
        </pc:spChg>
        <pc:spChg chg="mod ord topLvl">
          <ac:chgData name="张 文轩" userId="f99d3195cb2c0d15" providerId="LiveId" clId="{525C298E-B6A9-4FDA-9444-FDC3427EAA71}" dt="2020-11-23T05:13:26.620" v="36" actId="171"/>
          <ac:spMkLst>
            <pc:docMk/>
            <pc:sldMk cId="877201218" sldId="281"/>
            <ac:spMk id="13" creationId="{716EBFCE-4AA1-4B0F-8AA7-A332FEE91C7A}"/>
          </ac:spMkLst>
        </pc:spChg>
        <pc:spChg chg="mod ord topLvl">
          <ac:chgData name="张 文轩" userId="f99d3195cb2c0d15" providerId="LiveId" clId="{525C298E-B6A9-4FDA-9444-FDC3427EAA71}" dt="2020-11-23T05:13:30.782" v="37" actId="167"/>
          <ac:spMkLst>
            <pc:docMk/>
            <pc:sldMk cId="877201218" sldId="281"/>
            <ac:spMk id="19" creationId="{AD5EDDFA-7BB3-40A5-9C2A-5FBFDDBAEC9B}"/>
          </ac:spMkLst>
        </pc:spChg>
        <pc:spChg chg="del mod topLvl">
          <ac:chgData name="张 文轩" userId="f99d3195cb2c0d15" providerId="LiveId" clId="{525C298E-B6A9-4FDA-9444-FDC3427EAA71}" dt="2020-11-23T05:10:28.301" v="4" actId="478"/>
          <ac:spMkLst>
            <pc:docMk/>
            <pc:sldMk cId="877201218" sldId="281"/>
            <ac:spMk id="20" creationId="{B38B4C24-DDCB-4C24-9684-3B3B33AD908D}"/>
          </ac:spMkLst>
        </pc:spChg>
        <pc:spChg chg="del mod topLvl">
          <ac:chgData name="张 文轩" userId="f99d3195cb2c0d15" providerId="LiveId" clId="{525C298E-B6A9-4FDA-9444-FDC3427EAA71}" dt="2020-11-23T05:10:27.066" v="3" actId="478"/>
          <ac:spMkLst>
            <pc:docMk/>
            <pc:sldMk cId="877201218" sldId="281"/>
            <ac:spMk id="21" creationId="{4FDB858E-D2C1-4FF1-8D85-C7F8192267BF}"/>
          </ac:spMkLst>
        </pc:spChg>
        <pc:grpChg chg="del mod topLvl">
          <ac:chgData name="张 文轩" userId="f99d3195cb2c0d15" providerId="LiveId" clId="{525C298E-B6A9-4FDA-9444-FDC3427EAA71}" dt="2020-11-23T05:10:30.941" v="5" actId="478"/>
          <ac:grpSpMkLst>
            <pc:docMk/>
            <pc:sldMk cId="877201218" sldId="281"/>
            <ac:grpSpMk id="4" creationId="{7EC64608-F994-4EE2-9631-C68F54C8D045}"/>
          </ac:grpSpMkLst>
        </pc:grpChg>
        <pc:grpChg chg="del">
          <ac:chgData name="张 文轩" userId="f99d3195cb2c0d15" providerId="LiveId" clId="{525C298E-B6A9-4FDA-9444-FDC3427EAA71}" dt="2020-11-23T05:10:21.372" v="1" actId="165"/>
          <ac:grpSpMkLst>
            <pc:docMk/>
            <pc:sldMk cId="877201218" sldId="281"/>
            <ac:grpSpMk id="22" creationId="{84016641-F746-4975-A121-7B3151B26A41}"/>
          </ac:grpSpMkLst>
        </pc:grpChg>
      </pc:sldChg>
      <pc:sldChg chg="addSp delSp modSp add mod">
        <pc:chgData name="张 文轩" userId="f99d3195cb2c0d15" providerId="LiveId" clId="{525C298E-B6A9-4FDA-9444-FDC3427EAA71}" dt="2020-11-23T05:23:31.754" v="111" actId="478"/>
        <pc:sldMkLst>
          <pc:docMk/>
          <pc:sldMk cId="784386610" sldId="282"/>
        </pc:sldMkLst>
        <pc:spChg chg="del">
          <ac:chgData name="张 文轩" userId="f99d3195cb2c0d15" providerId="LiveId" clId="{525C298E-B6A9-4FDA-9444-FDC3427EAA71}" dt="2020-11-23T05:14:53.003" v="48" actId="478"/>
          <ac:spMkLst>
            <pc:docMk/>
            <pc:sldMk cId="784386610" sldId="282"/>
            <ac:spMk id="7" creationId="{337269C2-2EF3-4EBE-8DD6-8CE5F3AF2A4E}"/>
          </ac:spMkLst>
        </pc:spChg>
        <pc:spChg chg="del">
          <ac:chgData name="张 文轩" userId="f99d3195cb2c0d15" providerId="LiveId" clId="{525C298E-B6A9-4FDA-9444-FDC3427EAA71}" dt="2020-11-23T05:14:47.087" v="46" actId="478"/>
          <ac:spMkLst>
            <pc:docMk/>
            <pc:sldMk cId="784386610" sldId="282"/>
            <ac:spMk id="8" creationId="{64AFF8F0-06FE-4AE1-A7D3-24BEAF71C206}"/>
          </ac:spMkLst>
        </pc:spChg>
        <pc:spChg chg="del">
          <ac:chgData name="张 文轩" userId="f99d3195cb2c0d15" providerId="LiveId" clId="{525C298E-B6A9-4FDA-9444-FDC3427EAA71}" dt="2020-11-23T05:14:51.893" v="47" actId="478"/>
          <ac:spMkLst>
            <pc:docMk/>
            <pc:sldMk cId="784386610" sldId="282"/>
            <ac:spMk id="9" creationId="{88472575-3052-4FF4-82EB-EBB10C66273B}"/>
          </ac:spMkLst>
        </pc:spChg>
        <pc:spChg chg="del">
          <ac:chgData name="张 文轩" userId="f99d3195cb2c0d15" providerId="LiveId" clId="{525C298E-B6A9-4FDA-9444-FDC3427EAA71}" dt="2020-11-23T05:14:54.346" v="49" actId="478"/>
          <ac:spMkLst>
            <pc:docMk/>
            <pc:sldMk cId="784386610" sldId="282"/>
            <ac:spMk id="10" creationId="{EA1E3CC8-6AB0-45C0-BFCD-11082CB2AE04}"/>
          </ac:spMkLst>
        </pc:spChg>
        <pc:spChg chg="del topLvl">
          <ac:chgData name="张 文轩" userId="f99d3195cb2c0d15" providerId="LiveId" clId="{525C298E-B6A9-4FDA-9444-FDC3427EAA71}" dt="2020-11-23T05:14:55.764" v="50" actId="478"/>
          <ac:spMkLst>
            <pc:docMk/>
            <pc:sldMk cId="784386610" sldId="282"/>
            <ac:spMk id="11" creationId="{F48D383E-81CB-494E-87A6-F0B33B3E862D}"/>
          </ac:spMkLst>
        </pc:spChg>
        <pc:spChg chg="del">
          <ac:chgData name="张 文轩" userId="f99d3195cb2c0d15" providerId="LiveId" clId="{525C298E-B6A9-4FDA-9444-FDC3427EAA71}" dt="2020-11-23T05:14:45.589" v="45" actId="478"/>
          <ac:spMkLst>
            <pc:docMk/>
            <pc:sldMk cId="784386610" sldId="282"/>
            <ac:spMk id="12" creationId="{3739507C-C31E-4F46-8A7B-5F2BDEE63F93}"/>
          </ac:spMkLst>
        </pc:spChg>
        <pc:spChg chg="mod">
          <ac:chgData name="张 文轩" userId="f99d3195cb2c0d15" providerId="LiveId" clId="{525C298E-B6A9-4FDA-9444-FDC3427EAA71}" dt="2020-11-23T05:18:20.896" v="89" actId="1037"/>
          <ac:spMkLst>
            <pc:docMk/>
            <pc:sldMk cId="784386610" sldId="282"/>
            <ac:spMk id="13" creationId="{3053298D-4828-4E43-BD67-9EB8CC69E952}"/>
          </ac:spMkLst>
        </pc:spChg>
        <pc:spChg chg="mod">
          <ac:chgData name="张 文轩" userId="f99d3195cb2c0d15" providerId="LiveId" clId="{525C298E-B6A9-4FDA-9444-FDC3427EAA71}" dt="2020-11-23T05:18:29.917" v="94" actId="1035"/>
          <ac:spMkLst>
            <pc:docMk/>
            <pc:sldMk cId="784386610" sldId="282"/>
            <ac:spMk id="14" creationId="{99F6274A-CB28-437E-9B3F-FBC1A2F3C082}"/>
          </ac:spMkLst>
        </pc:spChg>
        <pc:spChg chg="del">
          <ac:chgData name="张 文轩" userId="f99d3195cb2c0d15" providerId="LiveId" clId="{525C298E-B6A9-4FDA-9444-FDC3427EAA71}" dt="2020-11-23T05:14:39.384" v="43" actId="478"/>
          <ac:spMkLst>
            <pc:docMk/>
            <pc:sldMk cId="784386610" sldId="282"/>
            <ac:spMk id="18" creationId="{66B5D9F0-CDAB-44FD-90FE-4A7973160171}"/>
          </ac:spMkLst>
        </pc:spChg>
        <pc:spChg chg="del">
          <ac:chgData name="张 文轩" userId="f99d3195cb2c0d15" providerId="LiveId" clId="{525C298E-B6A9-4FDA-9444-FDC3427EAA71}" dt="2020-11-23T05:14:33.094" v="39" actId="478"/>
          <ac:spMkLst>
            <pc:docMk/>
            <pc:sldMk cId="784386610" sldId="282"/>
            <ac:spMk id="19" creationId="{411443E0-7875-4D03-9E60-CB33CE2B43E8}"/>
          </ac:spMkLst>
        </pc:spChg>
        <pc:spChg chg="del">
          <ac:chgData name="张 文轩" userId="f99d3195cb2c0d15" providerId="LiveId" clId="{525C298E-B6A9-4FDA-9444-FDC3427EAA71}" dt="2020-11-23T05:14:43.276" v="44" actId="478"/>
          <ac:spMkLst>
            <pc:docMk/>
            <pc:sldMk cId="784386610" sldId="282"/>
            <ac:spMk id="20" creationId="{3AFDB269-2B21-4A24-9B4A-B2527761F9A5}"/>
          </ac:spMkLst>
        </pc:spChg>
        <pc:spChg chg="del">
          <ac:chgData name="张 文轩" userId="f99d3195cb2c0d15" providerId="LiveId" clId="{525C298E-B6A9-4FDA-9444-FDC3427EAA71}" dt="2020-11-23T05:14:37.406" v="42" actId="478"/>
          <ac:spMkLst>
            <pc:docMk/>
            <pc:sldMk cId="784386610" sldId="282"/>
            <ac:spMk id="21" creationId="{C92E2BA9-7F92-45BE-AAC2-A105630CD47F}"/>
          </ac:spMkLst>
        </pc:spChg>
        <pc:spChg chg="del">
          <ac:chgData name="张 文轩" userId="f99d3195cb2c0d15" providerId="LiveId" clId="{525C298E-B6A9-4FDA-9444-FDC3427EAA71}" dt="2020-11-23T05:14:36.188" v="41" actId="478"/>
          <ac:spMkLst>
            <pc:docMk/>
            <pc:sldMk cId="784386610" sldId="282"/>
            <ac:spMk id="22" creationId="{E207786B-112F-4C91-83C5-93720574A723}"/>
          </ac:spMkLst>
        </pc:spChg>
        <pc:spChg chg="del">
          <ac:chgData name="张 文轩" userId="f99d3195cb2c0d15" providerId="LiveId" clId="{525C298E-B6A9-4FDA-9444-FDC3427EAA71}" dt="2020-11-23T05:14:34.828" v="40" actId="478"/>
          <ac:spMkLst>
            <pc:docMk/>
            <pc:sldMk cId="784386610" sldId="282"/>
            <ac:spMk id="23" creationId="{CA7A3D96-30BE-4BFF-AD64-2A60906D0376}"/>
          </ac:spMkLst>
        </pc:spChg>
        <pc:spChg chg="add del mod">
          <ac:chgData name="张 文轩" userId="f99d3195cb2c0d15" providerId="LiveId" clId="{525C298E-B6A9-4FDA-9444-FDC3427EAA71}" dt="2020-11-23T05:23:31.754" v="111" actId="478"/>
          <ac:spMkLst>
            <pc:docMk/>
            <pc:sldMk cId="784386610" sldId="282"/>
            <ac:spMk id="24" creationId="{F9EB3470-E849-40DD-8137-8C4FFACFEA05}"/>
          </ac:spMkLst>
        </pc:spChg>
        <pc:grpChg chg="del">
          <ac:chgData name="张 文轩" userId="f99d3195cb2c0d15" providerId="LiveId" clId="{525C298E-B6A9-4FDA-9444-FDC3427EAA71}" dt="2020-11-23T05:14:54.346" v="49" actId="478"/>
          <ac:grpSpMkLst>
            <pc:docMk/>
            <pc:sldMk cId="784386610" sldId="282"/>
            <ac:grpSpMk id="2" creationId="{3FFC0C8A-B3D7-4B16-B77D-3E70E5B9ABD8}"/>
          </ac:grpSpMkLst>
        </pc:grpChg>
        <pc:grpChg chg="mod topLvl">
          <ac:chgData name="张 文轩" userId="f99d3195cb2c0d15" providerId="LiveId" clId="{525C298E-B6A9-4FDA-9444-FDC3427EAA71}" dt="2020-11-23T05:23:30.169" v="110" actId="1076"/>
          <ac:grpSpMkLst>
            <pc:docMk/>
            <pc:sldMk cId="784386610" sldId="282"/>
            <ac:grpSpMk id="3" creationId="{DA27C520-C502-49DC-81EF-43405113AC74}"/>
          </ac:grpSpMkLst>
        </pc:grpChg>
        <pc:grpChg chg="del">
          <ac:chgData name="张 文轩" userId="f99d3195cb2c0d15" providerId="LiveId" clId="{525C298E-B6A9-4FDA-9444-FDC3427EAA71}" dt="2020-11-23T05:14:55.764" v="50" actId="478"/>
          <ac:grpSpMkLst>
            <pc:docMk/>
            <pc:sldMk cId="784386610" sldId="282"/>
            <ac:grpSpMk id="5" creationId="{D742AF7D-8A25-4DEB-B758-C3ECAB02C22F}"/>
          </ac:grpSpMkLst>
        </pc:grpChg>
        <pc:grpChg chg="del">
          <ac:chgData name="张 文轩" userId="f99d3195cb2c0d15" providerId="LiveId" clId="{525C298E-B6A9-4FDA-9444-FDC3427EAA71}" dt="2020-11-23T05:14:39.384" v="43" actId="478"/>
          <ac:grpSpMkLst>
            <pc:docMk/>
            <pc:sldMk cId="784386610" sldId="282"/>
            <ac:grpSpMk id="15" creationId="{97630321-6A16-4BED-970C-3A941BB65691}"/>
          </ac:grpSpMkLst>
        </pc:grpChg>
      </pc:sldChg>
      <pc:sldChg chg="modSp add del mod">
        <pc:chgData name="张 文轩" userId="f99d3195cb2c0d15" providerId="LiveId" clId="{525C298E-B6A9-4FDA-9444-FDC3427EAA71}" dt="2020-11-23T05:12:17.496" v="24" actId="47"/>
        <pc:sldMkLst>
          <pc:docMk/>
          <pc:sldMk cId="1917487620" sldId="282"/>
        </pc:sldMkLst>
        <pc:spChg chg="mod">
          <ac:chgData name="张 文轩" userId="f99d3195cb2c0d15" providerId="LiveId" clId="{525C298E-B6A9-4FDA-9444-FDC3427EAA71}" dt="2020-11-23T05:11:51.202" v="20" actId="17032"/>
          <ac:spMkLst>
            <pc:docMk/>
            <pc:sldMk cId="1917487620" sldId="282"/>
            <ac:spMk id="10" creationId="{621577E9-265E-4373-A517-DD5C90DCF255}"/>
          </ac:spMkLst>
        </pc:spChg>
        <pc:spChg chg="mod">
          <ac:chgData name="张 文轩" userId="f99d3195cb2c0d15" providerId="LiveId" clId="{525C298E-B6A9-4FDA-9444-FDC3427EAA71}" dt="2020-11-23T05:11:43.003" v="17" actId="17032"/>
          <ac:spMkLst>
            <pc:docMk/>
            <pc:sldMk cId="1917487620" sldId="282"/>
            <ac:spMk id="11" creationId="{09F3E908-7D14-4D80-AA51-8466C011C5A8}"/>
          </ac:spMkLst>
        </pc:spChg>
        <pc:spChg chg="mod">
          <ac:chgData name="张 文轩" userId="f99d3195cb2c0d15" providerId="LiveId" clId="{525C298E-B6A9-4FDA-9444-FDC3427EAA71}" dt="2020-11-23T05:11:48.093" v="19" actId="17032"/>
          <ac:spMkLst>
            <pc:docMk/>
            <pc:sldMk cId="1917487620" sldId="282"/>
            <ac:spMk id="13" creationId="{716EBFCE-4AA1-4B0F-8AA7-A332FEE91C7A}"/>
          </ac:spMkLst>
        </pc:spChg>
        <pc:spChg chg="mod">
          <ac:chgData name="张 文轩" userId="f99d3195cb2c0d15" providerId="LiveId" clId="{525C298E-B6A9-4FDA-9444-FDC3427EAA71}" dt="2020-11-23T05:11:59.509" v="23" actId="17032"/>
          <ac:spMkLst>
            <pc:docMk/>
            <pc:sldMk cId="1917487620" sldId="282"/>
            <ac:spMk id="19" creationId="{AD5EDDFA-7BB3-40A5-9C2A-5FBFDDBAEC9B}"/>
          </ac:spMkLst>
        </pc:spChg>
        <pc:spChg chg="mod">
          <ac:chgData name="张 文轩" userId="f99d3195cb2c0d15" providerId="LiveId" clId="{525C298E-B6A9-4FDA-9444-FDC3427EAA71}" dt="2020-11-23T05:11:54.264" v="21" actId="17032"/>
          <ac:spMkLst>
            <pc:docMk/>
            <pc:sldMk cId="1917487620" sldId="282"/>
            <ac:spMk id="20" creationId="{B38B4C24-DDCB-4C24-9684-3B3B33AD908D}"/>
          </ac:spMkLst>
        </pc:spChg>
        <pc:spChg chg="mod">
          <ac:chgData name="张 文轩" userId="f99d3195cb2c0d15" providerId="LiveId" clId="{525C298E-B6A9-4FDA-9444-FDC3427EAA71}" dt="2020-11-23T05:11:56.870" v="22" actId="17032"/>
          <ac:spMkLst>
            <pc:docMk/>
            <pc:sldMk cId="1917487620" sldId="282"/>
            <ac:spMk id="21" creationId="{4FDB858E-D2C1-4FF1-8D85-C7F8192267B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AD9716-25FB-4F97-B23C-C1AC83C144CB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A2805FE-BAF7-4D85-962B-5FFBFDDC48B3}">
      <dgm:prSet phldrT="[Text]"/>
      <dgm:spPr/>
      <dgm:t>
        <a:bodyPr/>
        <a:lstStyle/>
        <a:p>
          <a:r>
            <a:rPr lang="en-US" dirty="0"/>
            <a:t>Up way</a:t>
          </a:r>
        </a:p>
      </dgm:t>
    </dgm:pt>
    <dgm:pt modelId="{A86BA969-3E64-4DE9-8388-A5231BA152AD}" type="parTrans" cxnId="{2003B714-401F-4A62-8ECA-0A5CC909BDC5}">
      <dgm:prSet/>
      <dgm:spPr/>
      <dgm:t>
        <a:bodyPr/>
        <a:lstStyle/>
        <a:p>
          <a:endParaRPr lang="en-US"/>
        </a:p>
      </dgm:t>
    </dgm:pt>
    <dgm:pt modelId="{1147FA14-8978-4A89-9030-508B40E06049}" type="sibTrans" cxnId="{2003B714-401F-4A62-8ECA-0A5CC909BDC5}">
      <dgm:prSet/>
      <dgm:spPr/>
      <dgm:t>
        <a:bodyPr/>
        <a:lstStyle/>
        <a:p>
          <a:endParaRPr lang="en-US"/>
        </a:p>
      </dgm:t>
    </dgm:pt>
    <dgm:pt modelId="{8561A879-4F63-45E3-A2DC-5AA3A7FD031F}">
      <dgm:prSet phldrT="[Text]"/>
      <dgm:spPr/>
      <dgm:t>
        <a:bodyPr/>
        <a:lstStyle/>
        <a:p>
          <a:r>
            <a:rPr lang="en-US" dirty="0"/>
            <a:t>upload</a:t>
          </a:r>
        </a:p>
      </dgm:t>
    </dgm:pt>
    <dgm:pt modelId="{66000208-D76F-4C73-89BF-29275C6442A9}" type="parTrans" cxnId="{B7E55AD2-AA0C-4278-80D2-1BF374E22810}">
      <dgm:prSet/>
      <dgm:spPr/>
      <dgm:t>
        <a:bodyPr/>
        <a:lstStyle/>
        <a:p>
          <a:endParaRPr lang="en-US"/>
        </a:p>
      </dgm:t>
    </dgm:pt>
    <dgm:pt modelId="{21A2B423-37A9-41B0-81C6-C6E4F70CCF42}" type="sibTrans" cxnId="{B7E55AD2-AA0C-4278-80D2-1BF374E22810}">
      <dgm:prSet/>
      <dgm:spPr/>
      <dgm:t>
        <a:bodyPr/>
        <a:lstStyle/>
        <a:p>
          <a:endParaRPr lang="en-US"/>
        </a:p>
      </dgm:t>
    </dgm:pt>
    <dgm:pt modelId="{ECF96022-BF02-4A9F-83FB-D3FEB4A3D1FB}">
      <dgm:prSet phldrT="[Text]"/>
      <dgm:spPr/>
      <dgm:t>
        <a:bodyPr/>
        <a:lstStyle/>
        <a:p>
          <a:r>
            <a:rPr lang="en-US" dirty="0"/>
            <a:t>synced=false</a:t>
          </a:r>
        </a:p>
      </dgm:t>
    </dgm:pt>
    <dgm:pt modelId="{BA704973-8F19-418E-B330-33D5DEF8E71F}" type="parTrans" cxnId="{E2561623-B2B5-4F7E-A46B-94AC25030EE4}">
      <dgm:prSet/>
      <dgm:spPr/>
      <dgm:t>
        <a:bodyPr/>
        <a:lstStyle/>
        <a:p>
          <a:endParaRPr lang="en-US"/>
        </a:p>
      </dgm:t>
    </dgm:pt>
    <dgm:pt modelId="{E49743FB-D871-4717-9F07-DDA13DC5116E}" type="sibTrans" cxnId="{E2561623-B2B5-4F7E-A46B-94AC25030EE4}">
      <dgm:prSet/>
      <dgm:spPr/>
      <dgm:t>
        <a:bodyPr/>
        <a:lstStyle/>
        <a:p>
          <a:endParaRPr lang="en-US"/>
        </a:p>
      </dgm:t>
    </dgm:pt>
    <dgm:pt modelId="{BF086E79-4F40-4BE1-8808-B43E992A7958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synced=false</a:t>
          </a:r>
        </a:p>
      </dgm:t>
    </dgm:pt>
    <dgm:pt modelId="{45E67EC8-8F46-4CC4-B9AA-20068F262DED}" type="parTrans" cxnId="{B370D66F-D21D-43D1-9D27-EE13FAA36383}">
      <dgm:prSet/>
      <dgm:spPr/>
      <dgm:t>
        <a:bodyPr/>
        <a:lstStyle/>
        <a:p>
          <a:endParaRPr lang="en-US"/>
        </a:p>
      </dgm:t>
    </dgm:pt>
    <dgm:pt modelId="{A85A3620-7A03-4A3B-A38E-7416120DF609}" type="sibTrans" cxnId="{B370D66F-D21D-43D1-9D27-EE13FAA36383}">
      <dgm:prSet/>
      <dgm:spPr/>
      <dgm:t>
        <a:bodyPr/>
        <a:lstStyle/>
        <a:p>
          <a:endParaRPr lang="en-US"/>
        </a:p>
      </dgm:t>
    </dgm:pt>
    <dgm:pt modelId="{6C587286-48B2-4513-9D15-E85AC34042B2}">
      <dgm:prSet phldrT="[Text]"/>
      <dgm:spPr/>
      <dgm:t>
        <a:bodyPr/>
        <a:lstStyle/>
        <a:p>
          <a:r>
            <a:rPr lang="en-US" dirty="0"/>
            <a:t>Down way</a:t>
          </a:r>
        </a:p>
      </dgm:t>
    </dgm:pt>
    <dgm:pt modelId="{F58075B7-49EB-461B-83D9-E88742FA648F}" type="parTrans" cxnId="{AB46DEE7-A65F-4934-91E5-642D52D9EE3C}">
      <dgm:prSet/>
      <dgm:spPr/>
      <dgm:t>
        <a:bodyPr/>
        <a:lstStyle/>
        <a:p>
          <a:endParaRPr lang="en-US"/>
        </a:p>
      </dgm:t>
    </dgm:pt>
    <dgm:pt modelId="{D58B0119-016A-460A-B2F3-8E2BC9D52D0B}" type="sibTrans" cxnId="{AB46DEE7-A65F-4934-91E5-642D52D9EE3C}">
      <dgm:prSet/>
      <dgm:spPr/>
      <dgm:t>
        <a:bodyPr/>
        <a:lstStyle/>
        <a:p>
          <a:endParaRPr lang="en-US"/>
        </a:p>
      </dgm:t>
    </dgm:pt>
    <dgm:pt modelId="{B84609C7-884E-441F-8C09-B8B21E829C60}">
      <dgm:prSet phldrT="[Text]"/>
      <dgm:spPr/>
      <dgm:t>
        <a:bodyPr/>
        <a:lstStyle/>
        <a:p>
          <a:r>
            <a:rPr lang="en-US" dirty="0"/>
            <a:t>download</a:t>
          </a:r>
        </a:p>
      </dgm:t>
    </dgm:pt>
    <dgm:pt modelId="{AC08780F-6D2D-48B9-B9EC-C73C524BD64B}" type="parTrans" cxnId="{FFE65E09-5510-4A41-B58F-3BB9F01FD1B4}">
      <dgm:prSet/>
      <dgm:spPr/>
      <dgm:t>
        <a:bodyPr/>
        <a:lstStyle/>
        <a:p>
          <a:endParaRPr lang="en-US"/>
        </a:p>
      </dgm:t>
    </dgm:pt>
    <dgm:pt modelId="{02E2BF96-872E-4598-A1BD-E181F4749F71}" type="sibTrans" cxnId="{FFE65E09-5510-4A41-B58F-3BB9F01FD1B4}">
      <dgm:prSet/>
      <dgm:spPr/>
      <dgm:t>
        <a:bodyPr/>
        <a:lstStyle/>
        <a:p>
          <a:endParaRPr lang="en-US"/>
        </a:p>
      </dgm:t>
    </dgm:pt>
    <dgm:pt modelId="{D5333680-3A6B-4A71-B197-E72FC34FDBC7}">
      <dgm:prSet phldrT="[Text]"/>
      <dgm:spPr/>
      <dgm:t>
        <a:bodyPr/>
        <a:lstStyle/>
        <a:p>
          <a:r>
            <a:rPr lang="en-US" dirty="0"/>
            <a:t>remote remove</a:t>
          </a:r>
        </a:p>
      </dgm:t>
    </dgm:pt>
    <dgm:pt modelId="{6578AEBF-8C58-44BE-8030-7154FB8317F1}" type="parTrans" cxnId="{F79F4340-88E1-462A-A32B-D8900480E7F2}">
      <dgm:prSet/>
      <dgm:spPr/>
      <dgm:t>
        <a:bodyPr/>
        <a:lstStyle/>
        <a:p>
          <a:endParaRPr lang="en-US"/>
        </a:p>
      </dgm:t>
    </dgm:pt>
    <dgm:pt modelId="{2337E027-7FB9-4042-9FD6-D42EB5A44621}" type="sibTrans" cxnId="{F79F4340-88E1-462A-A32B-D8900480E7F2}">
      <dgm:prSet/>
      <dgm:spPr/>
      <dgm:t>
        <a:bodyPr/>
        <a:lstStyle/>
        <a:p>
          <a:endParaRPr lang="en-US"/>
        </a:p>
      </dgm:t>
    </dgm:pt>
    <dgm:pt modelId="{A7F998A0-34BD-4ADD-8C50-04AF5BC6D6D2}">
      <dgm:prSet phldrT="[Text]"/>
      <dgm:spPr/>
      <dgm:t>
        <a:bodyPr/>
        <a:lstStyle/>
        <a:p>
          <a:r>
            <a:rPr lang="en-US" dirty="0"/>
            <a:t>local remove</a:t>
          </a:r>
        </a:p>
      </dgm:t>
    </dgm:pt>
    <dgm:pt modelId="{42A55722-F966-443A-9C75-E564A4EAB4DE}" type="parTrans" cxnId="{B7F55BB1-2593-4F71-AAF8-58A420A397EB}">
      <dgm:prSet/>
      <dgm:spPr/>
      <dgm:t>
        <a:bodyPr/>
        <a:lstStyle/>
        <a:p>
          <a:endParaRPr lang="en-US"/>
        </a:p>
      </dgm:t>
    </dgm:pt>
    <dgm:pt modelId="{B8664070-20D9-4281-9F0D-FA8884415033}" type="sibTrans" cxnId="{B7F55BB1-2593-4F71-AAF8-58A420A397EB}">
      <dgm:prSet/>
      <dgm:spPr/>
      <dgm:t>
        <a:bodyPr/>
        <a:lstStyle/>
        <a:p>
          <a:endParaRPr lang="en-US"/>
        </a:p>
      </dgm:t>
    </dgm:pt>
    <dgm:pt modelId="{5C0C19BB-7817-4004-9F25-DCA5E4470D6F}">
      <dgm:prSet phldrT="[Text]"/>
      <dgm:spPr/>
      <dgm:t>
        <a:bodyPr/>
        <a:lstStyle/>
        <a:p>
          <a:r>
            <a:rPr lang="en-US" dirty="0"/>
            <a:t>synced=false</a:t>
          </a:r>
        </a:p>
      </dgm:t>
    </dgm:pt>
    <dgm:pt modelId="{535A667B-DF22-4BB1-A4BC-D6E5B58F04DA}" type="parTrans" cxnId="{2B4EF904-E67A-447E-88E9-52B209EC7C65}">
      <dgm:prSet/>
      <dgm:spPr/>
      <dgm:t>
        <a:bodyPr/>
        <a:lstStyle/>
        <a:p>
          <a:endParaRPr lang="en-US"/>
        </a:p>
      </dgm:t>
    </dgm:pt>
    <dgm:pt modelId="{A154A408-24D1-4354-8BC7-D9309452780A}" type="sibTrans" cxnId="{2B4EF904-E67A-447E-88E9-52B209EC7C65}">
      <dgm:prSet/>
      <dgm:spPr/>
      <dgm:t>
        <a:bodyPr/>
        <a:lstStyle/>
        <a:p>
          <a:endParaRPr lang="en-US"/>
        </a:p>
      </dgm:t>
    </dgm:pt>
    <dgm:pt modelId="{6FCBCD89-3229-4A18-AADC-B9D6A3E0C7A4}">
      <dgm:prSet phldrT="[Text]"/>
      <dgm:spPr/>
      <dgm:t>
        <a:bodyPr/>
        <a:lstStyle/>
        <a:p>
          <a:r>
            <a:rPr lang="en-US" dirty="0"/>
            <a:t>synced=true</a:t>
          </a:r>
        </a:p>
      </dgm:t>
    </dgm:pt>
    <dgm:pt modelId="{0E53043D-70D1-4624-9815-6720A2D26164}" type="parTrans" cxnId="{AFE4414E-C156-4FA4-A14E-1497ADEC0143}">
      <dgm:prSet/>
      <dgm:spPr/>
      <dgm:t>
        <a:bodyPr/>
        <a:lstStyle/>
        <a:p>
          <a:endParaRPr lang="en-US"/>
        </a:p>
      </dgm:t>
    </dgm:pt>
    <dgm:pt modelId="{F8D3BFBD-AC22-468D-A9CB-20307E2F21ED}" type="sibTrans" cxnId="{AFE4414E-C156-4FA4-A14E-1497ADEC0143}">
      <dgm:prSet/>
      <dgm:spPr/>
      <dgm:t>
        <a:bodyPr/>
        <a:lstStyle/>
        <a:p>
          <a:endParaRPr lang="en-US"/>
        </a:p>
      </dgm:t>
    </dgm:pt>
    <dgm:pt modelId="{172F8977-7C98-40F7-BA1F-D0D5B276B155}">
      <dgm:prSet phldrT="[Text]"/>
      <dgm:spPr/>
      <dgm:t>
        <a:bodyPr/>
        <a:lstStyle/>
        <a:p>
          <a:r>
            <a:rPr lang="en-US" dirty="0"/>
            <a:t>(no trace)</a:t>
          </a:r>
        </a:p>
      </dgm:t>
    </dgm:pt>
    <dgm:pt modelId="{DF5D56B1-588A-4625-9BD9-9F972238DD63}" type="parTrans" cxnId="{F693AE58-F40E-4766-A20D-5FD9774FE049}">
      <dgm:prSet/>
      <dgm:spPr/>
      <dgm:t>
        <a:bodyPr/>
        <a:lstStyle/>
        <a:p>
          <a:endParaRPr lang="en-US"/>
        </a:p>
      </dgm:t>
    </dgm:pt>
    <dgm:pt modelId="{DC2F8001-7E33-4190-8E3F-88B3B6C4CDC4}" type="sibTrans" cxnId="{F693AE58-F40E-4766-A20D-5FD9774FE049}">
      <dgm:prSet/>
      <dgm:spPr/>
      <dgm:t>
        <a:bodyPr/>
        <a:lstStyle/>
        <a:p>
          <a:endParaRPr lang="en-US"/>
        </a:p>
      </dgm:t>
    </dgm:pt>
    <dgm:pt modelId="{B815143D-7DAE-471D-BFD0-28953AF40DD5}">
      <dgm:prSet phldrT="[Text]"/>
      <dgm:spPr/>
      <dgm:t>
        <a:bodyPr/>
        <a:lstStyle/>
        <a:p>
          <a:r>
            <a:rPr lang="en-US" dirty="0"/>
            <a:t>local&gt;cloud</a:t>
          </a:r>
        </a:p>
      </dgm:t>
    </dgm:pt>
    <dgm:pt modelId="{E28C0F62-370B-4D36-8203-E76DF88625E8}" type="parTrans" cxnId="{91A3F339-BEFD-4914-A9C5-DE5AC0E40541}">
      <dgm:prSet/>
      <dgm:spPr/>
      <dgm:t>
        <a:bodyPr/>
        <a:lstStyle/>
        <a:p>
          <a:endParaRPr lang="en-US"/>
        </a:p>
      </dgm:t>
    </dgm:pt>
    <dgm:pt modelId="{FA4C429B-1BD5-4C9B-86E3-640A7B96D948}" type="sibTrans" cxnId="{91A3F339-BEFD-4914-A9C5-DE5AC0E40541}">
      <dgm:prSet/>
      <dgm:spPr/>
      <dgm:t>
        <a:bodyPr/>
        <a:lstStyle/>
        <a:p>
          <a:endParaRPr lang="en-US"/>
        </a:p>
      </dgm:t>
    </dgm:pt>
    <dgm:pt modelId="{81091C0D-134E-4620-A219-6BE7A51C032F}">
      <dgm:prSet phldrT="[Text]"/>
      <dgm:spPr/>
      <dgm:t>
        <a:bodyPr/>
        <a:lstStyle/>
        <a:p>
          <a:r>
            <a:rPr lang="en-US" dirty="0"/>
            <a:t>exist=both</a:t>
          </a:r>
        </a:p>
      </dgm:t>
    </dgm:pt>
    <dgm:pt modelId="{B4DCAB67-771E-4D57-81D1-A8018C88DD38}" type="parTrans" cxnId="{BA29283E-0C7D-4F05-B9B0-B1D221E51430}">
      <dgm:prSet/>
      <dgm:spPr/>
      <dgm:t>
        <a:bodyPr/>
        <a:lstStyle/>
        <a:p>
          <a:endParaRPr lang="en-US"/>
        </a:p>
      </dgm:t>
    </dgm:pt>
    <dgm:pt modelId="{B862F544-2E1C-435C-960D-44B1049CFD45}" type="sibTrans" cxnId="{BA29283E-0C7D-4F05-B9B0-B1D221E51430}">
      <dgm:prSet/>
      <dgm:spPr/>
      <dgm:t>
        <a:bodyPr/>
        <a:lstStyle/>
        <a:p>
          <a:endParaRPr lang="en-US"/>
        </a:p>
      </dgm:t>
    </dgm:pt>
    <dgm:pt modelId="{49C7C54D-24AE-414F-A54C-1B2735E857A8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(no date)</a:t>
          </a:r>
        </a:p>
      </dgm:t>
    </dgm:pt>
    <dgm:pt modelId="{9BEDCBD0-3D9A-4E67-8BD8-858DBEB7C82A}" type="parTrans" cxnId="{B5AF10F7-A989-47F6-A611-6AB0E8480ED2}">
      <dgm:prSet/>
      <dgm:spPr/>
      <dgm:t>
        <a:bodyPr/>
        <a:lstStyle/>
        <a:p>
          <a:endParaRPr lang="en-US"/>
        </a:p>
      </dgm:t>
    </dgm:pt>
    <dgm:pt modelId="{65AD5CB7-C21F-4D6B-88DF-7A1D27FA484B}" type="sibTrans" cxnId="{B5AF10F7-A989-47F6-A611-6AB0E8480ED2}">
      <dgm:prSet/>
      <dgm:spPr/>
      <dgm:t>
        <a:bodyPr/>
        <a:lstStyle/>
        <a:p>
          <a:endParaRPr lang="en-US"/>
        </a:p>
      </dgm:t>
    </dgm:pt>
    <dgm:pt modelId="{C83F82BF-0E39-48F3-AFF9-C41EA1551A43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exist=local</a:t>
          </a:r>
        </a:p>
      </dgm:t>
    </dgm:pt>
    <dgm:pt modelId="{F4C31DB3-FCCF-496C-94DA-B65D1D7D0755}" type="parTrans" cxnId="{D63E56F5-FD6D-41DE-A242-BC1E17D3EA33}">
      <dgm:prSet/>
      <dgm:spPr/>
      <dgm:t>
        <a:bodyPr/>
        <a:lstStyle/>
        <a:p>
          <a:endParaRPr lang="en-US"/>
        </a:p>
      </dgm:t>
    </dgm:pt>
    <dgm:pt modelId="{D9430281-05A6-4177-91EF-9EC5A25B5184}" type="sibTrans" cxnId="{D63E56F5-FD6D-41DE-A242-BC1E17D3EA33}">
      <dgm:prSet/>
      <dgm:spPr/>
      <dgm:t>
        <a:bodyPr/>
        <a:lstStyle/>
        <a:p>
          <a:endParaRPr lang="en-US"/>
        </a:p>
      </dgm:t>
    </dgm:pt>
    <dgm:pt modelId="{F4C79078-C6AE-4096-9562-A44B020BAEF4}">
      <dgm:prSet phldrT="[Text]"/>
      <dgm:spPr/>
      <dgm:t>
        <a:bodyPr/>
        <a:lstStyle/>
        <a:p>
          <a:r>
            <a:rPr lang="en-US" dirty="0"/>
            <a:t>(no date)</a:t>
          </a:r>
        </a:p>
      </dgm:t>
    </dgm:pt>
    <dgm:pt modelId="{AED0D2C2-4336-4F60-A552-3374490B0C4C}" type="parTrans" cxnId="{218A2C4D-D641-4439-8E49-6AEC08E5C5B3}">
      <dgm:prSet/>
      <dgm:spPr/>
      <dgm:t>
        <a:bodyPr/>
        <a:lstStyle/>
        <a:p>
          <a:endParaRPr lang="en-US"/>
        </a:p>
      </dgm:t>
    </dgm:pt>
    <dgm:pt modelId="{053B05CE-1922-4130-AEA6-22A770995764}" type="sibTrans" cxnId="{218A2C4D-D641-4439-8E49-6AEC08E5C5B3}">
      <dgm:prSet/>
      <dgm:spPr/>
      <dgm:t>
        <a:bodyPr/>
        <a:lstStyle/>
        <a:p>
          <a:endParaRPr lang="en-US"/>
        </a:p>
      </dgm:t>
    </dgm:pt>
    <dgm:pt modelId="{4FAC85AB-A6A8-4073-B8B4-7F7F5AF7A42E}">
      <dgm:prSet phldrT="[Text]"/>
      <dgm:spPr/>
      <dgm:t>
        <a:bodyPr/>
        <a:lstStyle/>
        <a:p>
          <a:r>
            <a:rPr lang="en-US" dirty="0"/>
            <a:t>exist=cloud</a:t>
          </a:r>
        </a:p>
      </dgm:t>
    </dgm:pt>
    <dgm:pt modelId="{B2C7FA15-5505-4D23-A75C-FCE2EBF869C0}" type="parTrans" cxnId="{F4FBD14D-DE49-4D0C-AA27-86D4ECF70D5E}">
      <dgm:prSet/>
      <dgm:spPr/>
      <dgm:t>
        <a:bodyPr/>
        <a:lstStyle/>
        <a:p>
          <a:endParaRPr lang="en-US"/>
        </a:p>
      </dgm:t>
    </dgm:pt>
    <dgm:pt modelId="{94A29E6B-AB93-4601-B51A-8C1637FA50C8}" type="sibTrans" cxnId="{F4FBD14D-DE49-4D0C-AA27-86D4ECF70D5E}">
      <dgm:prSet/>
      <dgm:spPr/>
      <dgm:t>
        <a:bodyPr/>
        <a:lstStyle/>
        <a:p>
          <a:endParaRPr lang="en-US"/>
        </a:p>
      </dgm:t>
    </dgm:pt>
    <dgm:pt modelId="{0D9C5602-5623-463E-B623-0693A8F562E1}">
      <dgm:prSet phldrT="[Text]"/>
      <dgm:spPr/>
      <dgm:t>
        <a:bodyPr/>
        <a:lstStyle/>
        <a:p>
          <a:r>
            <a:rPr lang="en-US" dirty="0"/>
            <a:t>(no date)</a:t>
          </a:r>
        </a:p>
      </dgm:t>
    </dgm:pt>
    <dgm:pt modelId="{05DDC6E1-BA81-4D52-8D99-D19FF190842D}" type="parTrans" cxnId="{D5EE5954-7A0D-4F72-9BFF-E7F6C6BC6285}">
      <dgm:prSet/>
      <dgm:spPr/>
      <dgm:t>
        <a:bodyPr/>
        <a:lstStyle/>
        <a:p>
          <a:endParaRPr lang="en-US"/>
        </a:p>
      </dgm:t>
    </dgm:pt>
    <dgm:pt modelId="{2341F4B6-E440-4F4D-83C6-895E1C32A1EC}" type="sibTrans" cxnId="{D5EE5954-7A0D-4F72-9BFF-E7F6C6BC6285}">
      <dgm:prSet/>
      <dgm:spPr/>
      <dgm:t>
        <a:bodyPr/>
        <a:lstStyle/>
        <a:p>
          <a:endParaRPr lang="en-US"/>
        </a:p>
      </dgm:t>
    </dgm:pt>
    <dgm:pt modelId="{A1AFA025-E35E-45FE-933A-62CB2127E35B}">
      <dgm:prSet phldrT="[Text]"/>
      <dgm:spPr/>
      <dgm:t>
        <a:bodyPr/>
        <a:lstStyle/>
        <a:p>
          <a:r>
            <a:rPr lang="en-US" dirty="0"/>
            <a:t>exist=cloud</a:t>
          </a:r>
        </a:p>
      </dgm:t>
    </dgm:pt>
    <dgm:pt modelId="{7DE9F405-B0F3-44F9-B4D8-07FDDF45C2E7}" type="parTrans" cxnId="{6FF044AF-06A8-4CE7-97CD-45ACFDB652D3}">
      <dgm:prSet/>
      <dgm:spPr/>
      <dgm:t>
        <a:bodyPr/>
        <a:lstStyle/>
        <a:p>
          <a:endParaRPr lang="en-US"/>
        </a:p>
      </dgm:t>
    </dgm:pt>
    <dgm:pt modelId="{BCD071C6-03AB-4012-B6F7-A90C809CC930}" type="sibTrans" cxnId="{6FF044AF-06A8-4CE7-97CD-45ACFDB652D3}">
      <dgm:prSet/>
      <dgm:spPr/>
      <dgm:t>
        <a:bodyPr/>
        <a:lstStyle/>
        <a:p>
          <a:endParaRPr lang="en-US"/>
        </a:p>
      </dgm:t>
    </dgm:pt>
    <dgm:pt modelId="{F64A544A-7349-4319-8EF0-EEC2B948A018}">
      <dgm:prSet phldrT="[Text]"/>
      <dgm:spPr/>
      <dgm:t>
        <a:bodyPr/>
        <a:lstStyle/>
        <a:p>
          <a:r>
            <a:rPr lang="en-US" dirty="0"/>
            <a:t>exist=both</a:t>
          </a:r>
        </a:p>
      </dgm:t>
    </dgm:pt>
    <dgm:pt modelId="{AF53E933-A331-4804-877A-CB0FE3633CD9}" type="parTrans" cxnId="{7A1B4658-8F08-4C41-A939-980932A599BE}">
      <dgm:prSet/>
      <dgm:spPr/>
      <dgm:t>
        <a:bodyPr/>
        <a:lstStyle/>
        <a:p>
          <a:endParaRPr lang="en-US"/>
        </a:p>
      </dgm:t>
    </dgm:pt>
    <dgm:pt modelId="{4D4DAC3A-A7B8-495C-B76C-3B78AC9A5FDF}" type="sibTrans" cxnId="{7A1B4658-8F08-4C41-A939-980932A599BE}">
      <dgm:prSet/>
      <dgm:spPr/>
      <dgm:t>
        <a:bodyPr/>
        <a:lstStyle/>
        <a:p>
          <a:endParaRPr lang="en-US"/>
        </a:p>
      </dgm:t>
    </dgm:pt>
    <dgm:pt modelId="{423A1482-815B-40FD-9198-7D4EA51C8268}">
      <dgm:prSet phldrT="[Text]"/>
      <dgm:spPr/>
      <dgm:t>
        <a:bodyPr/>
        <a:lstStyle/>
        <a:p>
          <a:r>
            <a:rPr lang="en-US" dirty="0"/>
            <a:t>local&lt;cloud</a:t>
          </a:r>
        </a:p>
      </dgm:t>
    </dgm:pt>
    <dgm:pt modelId="{EB2F5061-C5BF-429D-BD74-37FC65A5FD1A}" type="parTrans" cxnId="{18E430FE-382F-482B-95BC-197CEB7671EB}">
      <dgm:prSet/>
      <dgm:spPr/>
      <dgm:t>
        <a:bodyPr/>
        <a:lstStyle/>
        <a:p>
          <a:endParaRPr lang="en-US"/>
        </a:p>
      </dgm:t>
    </dgm:pt>
    <dgm:pt modelId="{7F430632-18D1-4DF9-AE59-F6D30FDC3CB0}" type="sibTrans" cxnId="{18E430FE-382F-482B-95BC-197CEB7671EB}">
      <dgm:prSet/>
      <dgm:spPr/>
      <dgm:t>
        <a:bodyPr/>
        <a:lstStyle/>
        <a:p>
          <a:endParaRPr lang="en-US"/>
        </a:p>
      </dgm:t>
    </dgm:pt>
    <dgm:pt modelId="{CA9A5EA3-0D23-4F4A-85DA-31611621F90F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synced=false</a:t>
          </a:r>
        </a:p>
      </dgm:t>
    </dgm:pt>
    <dgm:pt modelId="{2531BE79-D90F-4608-A1CD-A425A92EA96D}" type="parTrans" cxnId="{882288DB-3611-4CB5-8519-513586DCD759}">
      <dgm:prSet/>
      <dgm:spPr/>
      <dgm:t>
        <a:bodyPr/>
        <a:lstStyle/>
        <a:p>
          <a:endParaRPr lang="en-US"/>
        </a:p>
      </dgm:t>
    </dgm:pt>
    <dgm:pt modelId="{1446CE17-096B-43A8-94B6-942E76732686}" type="sibTrans" cxnId="{882288DB-3611-4CB5-8519-513586DCD759}">
      <dgm:prSet/>
      <dgm:spPr/>
      <dgm:t>
        <a:bodyPr/>
        <a:lstStyle/>
        <a:p>
          <a:endParaRPr lang="en-US"/>
        </a:p>
      </dgm:t>
    </dgm:pt>
    <dgm:pt modelId="{2E80E75C-45DF-409C-9871-35DEE21FFC9B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local&lt;cloud</a:t>
          </a:r>
        </a:p>
      </dgm:t>
    </dgm:pt>
    <dgm:pt modelId="{1B5EC735-562A-46E2-9897-DD89E559A25D}" type="parTrans" cxnId="{5649669F-1EBA-42CA-A3F4-AAF766BE4AE2}">
      <dgm:prSet/>
      <dgm:spPr/>
      <dgm:t>
        <a:bodyPr/>
        <a:lstStyle/>
        <a:p>
          <a:endParaRPr lang="en-US"/>
        </a:p>
      </dgm:t>
    </dgm:pt>
    <dgm:pt modelId="{8359B531-63E3-45B0-842F-CE0F5C6D1DD6}" type="sibTrans" cxnId="{5649669F-1EBA-42CA-A3F4-AAF766BE4AE2}">
      <dgm:prSet/>
      <dgm:spPr/>
      <dgm:t>
        <a:bodyPr/>
        <a:lstStyle/>
        <a:p>
          <a:endParaRPr lang="en-US"/>
        </a:p>
      </dgm:t>
    </dgm:pt>
    <dgm:pt modelId="{F07D7C72-33ED-452F-8C09-88AAE467FBF8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exist=both</a:t>
          </a:r>
        </a:p>
      </dgm:t>
    </dgm:pt>
    <dgm:pt modelId="{1BAD7147-2D0F-41C1-9F59-23969DA408B6}" type="parTrans" cxnId="{314677CC-4BDC-43FC-98C5-777E3C7D6B83}">
      <dgm:prSet/>
      <dgm:spPr/>
      <dgm:t>
        <a:bodyPr/>
        <a:lstStyle/>
        <a:p>
          <a:endParaRPr lang="en-US"/>
        </a:p>
      </dgm:t>
    </dgm:pt>
    <dgm:pt modelId="{BC9B8EF4-632A-4AE8-A462-80209B9C55FF}" type="sibTrans" cxnId="{314677CC-4BDC-43FC-98C5-777E3C7D6B83}">
      <dgm:prSet/>
      <dgm:spPr/>
      <dgm:t>
        <a:bodyPr/>
        <a:lstStyle/>
        <a:p>
          <a:endParaRPr lang="en-US"/>
        </a:p>
      </dgm:t>
    </dgm:pt>
    <dgm:pt modelId="{5A22B38B-830B-4D3B-97FD-7B6D3F3C7FF6}">
      <dgm:prSet phldrT="[Text]"/>
      <dgm:spPr/>
      <dgm:t>
        <a:bodyPr/>
        <a:lstStyle/>
        <a:p>
          <a:r>
            <a:rPr lang="en-US" dirty="0"/>
            <a:t>(no date)</a:t>
          </a:r>
        </a:p>
      </dgm:t>
    </dgm:pt>
    <dgm:pt modelId="{F233B009-E91C-4066-B88C-2567206DEB5A}" type="parTrans" cxnId="{B7847E7C-917E-40D1-8097-380D1E7D7712}">
      <dgm:prSet/>
      <dgm:spPr/>
      <dgm:t>
        <a:bodyPr/>
        <a:lstStyle/>
        <a:p>
          <a:endParaRPr lang="en-US"/>
        </a:p>
      </dgm:t>
    </dgm:pt>
    <dgm:pt modelId="{48ABAA32-1581-4355-A470-B306BE8776E3}" type="sibTrans" cxnId="{B7847E7C-917E-40D1-8097-380D1E7D7712}">
      <dgm:prSet/>
      <dgm:spPr/>
      <dgm:t>
        <a:bodyPr/>
        <a:lstStyle/>
        <a:p>
          <a:endParaRPr lang="en-US"/>
        </a:p>
      </dgm:t>
    </dgm:pt>
    <dgm:pt modelId="{9A4A939E-A989-4BDE-8587-9AFAEE8FAA2B}">
      <dgm:prSet phldrT="[Text]"/>
      <dgm:spPr/>
      <dgm:t>
        <a:bodyPr/>
        <a:lstStyle/>
        <a:p>
          <a:r>
            <a:rPr lang="en-US" dirty="0"/>
            <a:t>synced=true</a:t>
          </a:r>
        </a:p>
      </dgm:t>
    </dgm:pt>
    <dgm:pt modelId="{F8801FEC-6266-427A-A34A-7BA6A0790FDD}" type="parTrans" cxnId="{26CE80A5-55B2-4B8B-AA2B-62D6D96E4A9C}">
      <dgm:prSet/>
      <dgm:spPr/>
      <dgm:t>
        <a:bodyPr/>
        <a:lstStyle/>
        <a:p>
          <a:endParaRPr lang="en-US"/>
        </a:p>
      </dgm:t>
    </dgm:pt>
    <dgm:pt modelId="{8AB2B744-31C2-4033-B65C-8922BC6EA5BF}" type="sibTrans" cxnId="{26CE80A5-55B2-4B8B-AA2B-62D6D96E4A9C}">
      <dgm:prSet/>
      <dgm:spPr/>
      <dgm:t>
        <a:bodyPr/>
        <a:lstStyle/>
        <a:p>
          <a:endParaRPr lang="en-US"/>
        </a:p>
      </dgm:t>
    </dgm:pt>
    <dgm:pt modelId="{2C9D08DB-0AD5-4276-BD2C-46A6C9578CD0}">
      <dgm:prSet phldrT="[Text]"/>
      <dgm:spPr/>
      <dgm:t>
        <a:bodyPr/>
        <a:lstStyle/>
        <a:p>
          <a:r>
            <a:rPr lang="en-US" dirty="0"/>
            <a:t>exist=local</a:t>
          </a:r>
        </a:p>
      </dgm:t>
    </dgm:pt>
    <dgm:pt modelId="{87D661AE-1EB9-4763-A277-F75E0ACA72A4}" type="parTrans" cxnId="{5DD6B5F9-6DA7-4A76-95F6-17E2A9FCA189}">
      <dgm:prSet/>
      <dgm:spPr/>
      <dgm:t>
        <a:bodyPr/>
        <a:lstStyle/>
        <a:p>
          <a:endParaRPr lang="en-US"/>
        </a:p>
      </dgm:t>
    </dgm:pt>
    <dgm:pt modelId="{1C027BC0-EFA4-4722-8CF1-E84B22D03836}" type="sibTrans" cxnId="{5DD6B5F9-6DA7-4A76-95F6-17E2A9FCA189}">
      <dgm:prSet/>
      <dgm:spPr/>
      <dgm:t>
        <a:bodyPr/>
        <a:lstStyle/>
        <a:p>
          <a:endParaRPr lang="en-US"/>
        </a:p>
      </dgm:t>
    </dgm:pt>
    <dgm:pt modelId="{D9C6B000-63BC-4C32-AC1D-EEE8646532DC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synced=false</a:t>
          </a:r>
        </a:p>
      </dgm:t>
    </dgm:pt>
    <dgm:pt modelId="{553CA69F-0B81-4CF2-97CB-B96F42C0F3B9}" type="parTrans" cxnId="{14100AE8-CA0F-42F5-95B8-95EF5CC9A545}">
      <dgm:prSet/>
      <dgm:spPr/>
      <dgm:t>
        <a:bodyPr/>
        <a:lstStyle/>
        <a:p>
          <a:endParaRPr lang="en-US"/>
        </a:p>
      </dgm:t>
    </dgm:pt>
    <dgm:pt modelId="{C566B0EE-F1D7-4927-BDF4-B9FDD6825715}" type="sibTrans" cxnId="{14100AE8-CA0F-42F5-95B8-95EF5CC9A545}">
      <dgm:prSet/>
      <dgm:spPr/>
      <dgm:t>
        <a:bodyPr/>
        <a:lstStyle/>
        <a:p>
          <a:endParaRPr lang="en-US"/>
        </a:p>
      </dgm:t>
    </dgm:pt>
    <dgm:pt modelId="{342C9247-65BE-4B7D-8C55-E8C546FF9864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exist=local</a:t>
          </a:r>
        </a:p>
      </dgm:t>
    </dgm:pt>
    <dgm:pt modelId="{B8DBED2C-4725-4660-8DE1-36DF2064FE33}" type="parTrans" cxnId="{DD4B71E7-BCB6-43D8-9720-F2471A2BDFDA}">
      <dgm:prSet/>
      <dgm:spPr/>
      <dgm:t>
        <a:bodyPr/>
        <a:lstStyle/>
        <a:p>
          <a:endParaRPr lang="en-US"/>
        </a:p>
      </dgm:t>
    </dgm:pt>
    <dgm:pt modelId="{7C7B98B0-ABF8-4CA2-9B92-3779AD975EE5}" type="sibTrans" cxnId="{DD4B71E7-BCB6-43D8-9720-F2471A2BDFDA}">
      <dgm:prSet/>
      <dgm:spPr/>
      <dgm:t>
        <a:bodyPr/>
        <a:lstStyle/>
        <a:p>
          <a:endParaRPr lang="en-US"/>
        </a:p>
      </dgm:t>
    </dgm:pt>
    <dgm:pt modelId="{6884BDD9-18E1-45F6-B3D3-B2E19FBDFCB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(no date)</a:t>
          </a:r>
        </a:p>
      </dgm:t>
    </dgm:pt>
    <dgm:pt modelId="{615BA103-7B75-4FB2-A0D6-C0CD8D4724BC}" type="parTrans" cxnId="{C47173EA-D6A9-4237-98DC-F070EA0D16B9}">
      <dgm:prSet/>
      <dgm:spPr/>
      <dgm:t>
        <a:bodyPr/>
        <a:lstStyle/>
        <a:p>
          <a:endParaRPr lang="en-US"/>
        </a:p>
      </dgm:t>
    </dgm:pt>
    <dgm:pt modelId="{2E477FE2-F747-466C-A8EA-DD4FD0021B2E}" type="sibTrans" cxnId="{C47173EA-D6A9-4237-98DC-F070EA0D16B9}">
      <dgm:prSet/>
      <dgm:spPr/>
      <dgm:t>
        <a:bodyPr/>
        <a:lstStyle/>
        <a:p>
          <a:endParaRPr lang="en-US"/>
        </a:p>
      </dgm:t>
    </dgm:pt>
    <dgm:pt modelId="{2AD33901-9DF0-4DC1-93BB-B02F9B4665DF}" type="pres">
      <dgm:prSet presAssocID="{94AD9716-25FB-4F97-B23C-C1AC83C144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643587-DF69-4D39-89B0-FDF6B22F0B0B}" type="pres">
      <dgm:prSet presAssocID="{FA2805FE-BAF7-4D85-962B-5FFBFDDC48B3}" presName="root1" presStyleCnt="0"/>
      <dgm:spPr/>
    </dgm:pt>
    <dgm:pt modelId="{7EA4B8F2-039B-49B8-BCDB-38F91641108B}" type="pres">
      <dgm:prSet presAssocID="{FA2805FE-BAF7-4D85-962B-5FFBFDDC48B3}" presName="LevelOneTextNode" presStyleLbl="node0" presStyleIdx="0" presStyleCnt="2">
        <dgm:presLayoutVars>
          <dgm:chPref val="3"/>
        </dgm:presLayoutVars>
      </dgm:prSet>
      <dgm:spPr/>
    </dgm:pt>
    <dgm:pt modelId="{B759260F-2577-4860-9F61-C5537D99F9B6}" type="pres">
      <dgm:prSet presAssocID="{FA2805FE-BAF7-4D85-962B-5FFBFDDC48B3}" presName="level2hierChild" presStyleCnt="0"/>
      <dgm:spPr/>
    </dgm:pt>
    <dgm:pt modelId="{0B408583-E960-454A-A7CA-AD71E3F25AA7}" type="pres">
      <dgm:prSet presAssocID="{66000208-D76F-4C73-89BF-29275C6442A9}" presName="conn2-1" presStyleLbl="parChTrans1D2" presStyleIdx="0" presStyleCnt="4"/>
      <dgm:spPr/>
    </dgm:pt>
    <dgm:pt modelId="{1536F0B9-0839-4462-8F02-F09086D19BD4}" type="pres">
      <dgm:prSet presAssocID="{66000208-D76F-4C73-89BF-29275C6442A9}" presName="connTx" presStyleLbl="parChTrans1D2" presStyleIdx="0" presStyleCnt="4"/>
      <dgm:spPr/>
    </dgm:pt>
    <dgm:pt modelId="{820BE92C-A170-4833-9FB7-739049C8FBA1}" type="pres">
      <dgm:prSet presAssocID="{8561A879-4F63-45E3-A2DC-5AA3A7FD031F}" presName="root2" presStyleCnt="0"/>
      <dgm:spPr/>
    </dgm:pt>
    <dgm:pt modelId="{C915FCD0-4EB7-47BE-82E7-B50A408A5F51}" type="pres">
      <dgm:prSet presAssocID="{8561A879-4F63-45E3-A2DC-5AA3A7FD031F}" presName="LevelTwoTextNode" presStyleLbl="node2" presStyleIdx="0" presStyleCnt="4">
        <dgm:presLayoutVars>
          <dgm:chPref val="3"/>
        </dgm:presLayoutVars>
      </dgm:prSet>
      <dgm:spPr/>
    </dgm:pt>
    <dgm:pt modelId="{498373E0-ECEF-4C0F-BEED-589E1B5DF95C}" type="pres">
      <dgm:prSet presAssocID="{8561A879-4F63-45E3-A2DC-5AA3A7FD031F}" presName="level3hierChild" presStyleCnt="0"/>
      <dgm:spPr/>
    </dgm:pt>
    <dgm:pt modelId="{193694C8-6FC7-4DAB-9A05-5CF41ACE2FD9}" type="pres">
      <dgm:prSet presAssocID="{BA704973-8F19-418E-B330-33D5DEF8E71F}" presName="conn2-1" presStyleLbl="parChTrans1D3" presStyleIdx="0" presStyleCnt="8"/>
      <dgm:spPr/>
    </dgm:pt>
    <dgm:pt modelId="{49A8B0C5-4D0B-49F6-AC4D-1E5EC4EB31CD}" type="pres">
      <dgm:prSet presAssocID="{BA704973-8F19-418E-B330-33D5DEF8E71F}" presName="connTx" presStyleLbl="parChTrans1D3" presStyleIdx="0" presStyleCnt="8"/>
      <dgm:spPr/>
    </dgm:pt>
    <dgm:pt modelId="{A1C306EB-BCA6-40E8-9E3D-C5D97FC2F2CC}" type="pres">
      <dgm:prSet presAssocID="{ECF96022-BF02-4A9F-83FB-D3FEB4A3D1FB}" presName="root2" presStyleCnt="0"/>
      <dgm:spPr/>
    </dgm:pt>
    <dgm:pt modelId="{063FBDA3-4FBB-4F34-A8D3-813E035FA3A2}" type="pres">
      <dgm:prSet presAssocID="{ECF96022-BF02-4A9F-83FB-D3FEB4A3D1FB}" presName="LevelTwoTextNode" presStyleLbl="node3" presStyleIdx="0" presStyleCnt="8">
        <dgm:presLayoutVars>
          <dgm:chPref val="3"/>
        </dgm:presLayoutVars>
      </dgm:prSet>
      <dgm:spPr/>
    </dgm:pt>
    <dgm:pt modelId="{BD46F173-CFAC-4B82-8C61-3C66CDFBAB36}" type="pres">
      <dgm:prSet presAssocID="{ECF96022-BF02-4A9F-83FB-D3FEB4A3D1FB}" presName="level3hierChild" presStyleCnt="0"/>
      <dgm:spPr/>
    </dgm:pt>
    <dgm:pt modelId="{EFAEC8C3-644E-4E20-8CCD-AA568A7687F5}" type="pres">
      <dgm:prSet presAssocID="{B4DCAB67-771E-4D57-81D1-A8018C88DD38}" presName="conn2-1" presStyleLbl="parChTrans1D4" presStyleIdx="0" presStyleCnt="16"/>
      <dgm:spPr/>
    </dgm:pt>
    <dgm:pt modelId="{6D74A704-9310-4960-BD7A-6C181D8412E8}" type="pres">
      <dgm:prSet presAssocID="{B4DCAB67-771E-4D57-81D1-A8018C88DD38}" presName="connTx" presStyleLbl="parChTrans1D4" presStyleIdx="0" presStyleCnt="16"/>
      <dgm:spPr/>
    </dgm:pt>
    <dgm:pt modelId="{583A16F7-9030-43AE-AFB4-25D79468AF6A}" type="pres">
      <dgm:prSet presAssocID="{81091C0D-134E-4620-A219-6BE7A51C032F}" presName="root2" presStyleCnt="0"/>
      <dgm:spPr/>
    </dgm:pt>
    <dgm:pt modelId="{EE8B277B-0667-4B81-A5B8-B0E35B97ACCF}" type="pres">
      <dgm:prSet presAssocID="{81091C0D-134E-4620-A219-6BE7A51C032F}" presName="LevelTwoTextNode" presStyleLbl="node4" presStyleIdx="0" presStyleCnt="16">
        <dgm:presLayoutVars>
          <dgm:chPref val="3"/>
        </dgm:presLayoutVars>
      </dgm:prSet>
      <dgm:spPr/>
    </dgm:pt>
    <dgm:pt modelId="{BEB06B68-FDFB-4DE1-9259-36A911679168}" type="pres">
      <dgm:prSet presAssocID="{81091C0D-134E-4620-A219-6BE7A51C032F}" presName="level3hierChild" presStyleCnt="0"/>
      <dgm:spPr/>
    </dgm:pt>
    <dgm:pt modelId="{062BFEE6-CB31-4FF6-986A-F83624B8A32E}" type="pres">
      <dgm:prSet presAssocID="{E28C0F62-370B-4D36-8203-E76DF88625E8}" presName="conn2-1" presStyleLbl="parChTrans1D4" presStyleIdx="1" presStyleCnt="16"/>
      <dgm:spPr/>
    </dgm:pt>
    <dgm:pt modelId="{92C4DC3A-A864-4EC5-88E6-EA66FCEC87B8}" type="pres">
      <dgm:prSet presAssocID="{E28C0F62-370B-4D36-8203-E76DF88625E8}" presName="connTx" presStyleLbl="parChTrans1D4" presStyleIdx="1" presStyleCnt="16"/>
      <dgm:spPr/>
    </dgm:pt>
    <dgm:pt modelId="{E5B9439B-6F46-4F32-9426-47BF78A2F984}" type="pres">
      <dgm:prSet presAssocID="{B815143D-7DAE-471D-BFD0-28953AF40DD5}" presName="root2" presStyleCnt="0"/>
      <dgm:spPr/>
    </dgm:pt>
    <dgm:pt modelId="{032421E1-5D6F-4680-89E8-3C9A7E0D51ED}" type="pres">
      <dgm:prSet presAssocID="{B815143D-7DAE-471D-BFD0-28953AF40DD5}" presName="LevelTwoTextNode" presStyleLbl="node4" presStyleIdx="1" presStyleCnt="16">
        <dgm:presLayoutVars>
          <dgm:chPref val="3"/>
        </dgm:presLayoutVars>
      </dgm:prSet>
      <dgm:spPr/>
    </dgm:pt>
    <dgm:pt modelId="{66AFADB1-15CC-49EC-AEB0-FE50C5252A8E}" type="pres">
      <dgm:prSet presAssocID="{B815143D-7DAE-471D-BFD0-28953AF40DD5}" presName="level3hierChild" presStyleCnt="0"/>
      <dgm:spPr/>
    </dgm:pt>
    <dgm:pt modelId="{4E03249C-E4E7-4A1D-8314-05052E587EBB}" type="pres">
      <dgm:prSet presAssocID="{45E67EC8-8F46-4CC4-B9AA-20068F262DED}" presName="conn2-1" presStyleLbl="parChTrans1D3" presStyleIdx="1" presStyleCnt="8"/>
      <dgm:spPr/>
    </dgm:pt>
    <dgm:pt modelId="{54662179-AEFC-4ED6-AD8E-9F0373E5D855}" type="pres">
      <dgm:prSet presAssocID="{45E67EC8-8F46-4CC4-B9AA-20068F262DED}" presName="connTx" presStyleLbl="parChTrans1D3" presStyleIdx="1" presStyleCnt="8"/>
      <dgm:spPr/>
    </dgm:pt>
    <dgm:pt modelId="{4783EAAD-F006-42A3-9346-CC38CD3B954F}" type="pres">
      <dgm:prSet presAssocID="{BF086E79-4F40-4BE1-8808-B43E992A7958}" presName="root2" presStyleCnt="0"/>
      <dgm:spPr/>
    </dgm:pt>
    <dgm:pt modelId="{31FAECAE-F1D9-4D7F-955A-40A51D9D61FC}" type="pres">
      <dgm:prSet presAssocID="{BF086E79-4F40-4BE1-8808-B43E992A7958}" presName="LevelTwoTextNode" presStyleLbl="node3" presStyleIdx="1" presStyleCnt="8">
        <dgm:presLayoutVars>
          <dgm:chPref val="3"/>
        </dgm:presLayoutVars>
      </dgm:prSet>
      <dgm:spPr/>
    </dgm:pt>
    <dgm:pt modelId="{615C8507-6733-4659-958C-CBD849559A9C}" type="pres">
      <dgm:prSet presAssocID="{BF086E79-4F40-4BE1-8808-B43E992A7958}" presName="level3hierChild" presStyleCnt="0"/>
      <dgm:spPr/>
    </dgm:pt>
    <dgm:pt modelId="{5A5C93AB-9A33-4C2C-A1AF-66E1453D058B}" type="pres">
      <dgm:prSet presAssocID="{F4C31DB3-FCCF-496C-94DA-B65D1D7D0755}" presName="conn2-1" presStyleLbl="parChTrans1D4" presStyleIdx="2" presStyleCnt="16"/>
      <dgm:spPr/>
    </dgm:pt>
    <dgm:pt modelId="{38B4C4B8-3AEF-4D77-8649-DB6BCF3B7829}" type="pres">
      <dgm:prSet presAssocID="{F4C31DB3-FCCF-496C-94DA-B65D1D7D0755}" presName="connTx" presStyleLbl="parChTrans1D4" presStyleIdx="2" presStyleCnt="16"/>
      <dgm:spPr/>
    </dgm:pt>
    <dgm:pt modelId="{C7B1D434-6FD5-4973-A43B-10F334819BFE}" type="pres">
      <dgm:prSet presAssocID="{C83F82BF-0E39-48F3-AFF9-C41EA1551A43}" presName="root2" presStyleCnt="0"/>
      <dgm:spPr/>
    </dgm:pt>
    <dgm:pt modelId="{1CC67212-C092-4A4A-AFF5-C369D0A0D2F6}" type="pres">
      <dgm:prSet presAssocID="{C83F82BF-0E39-48F3-AFF9-C41EA1551A43}" presName="LevelTwoTextNode" presStyleLbl="node4" presStyleIdx="2" presStyleCnt="16">
        <dgm:presLayoutVars>
          <dgm:chPref val="3"/>
        </dgm:presLayoutVars>
      </dgm:prSet>
      <dgm:spPr/>
    </dgm:pt>
    <dgm:pt modelId="{5F139F67-2D2C-4FC4-86F9-01ACCE6CCBE5}" type="pres">
      <dgm:prSet presAssocID="{C83F82BF-0E39-48F3-AFF9-C41EA1551A43}" presName="level3hierChild" presStyleCnt="0"/>
      <dgm:spPr/>
    </dgm:pt>
    <dgm:pt modelId="{28894229-A6E0-4465-94C9-7C1F863FB1B1}" type="pres">
      <dgm:prSet presAssocID="{9BEDCBD0-3D9A-4E67-8BD8-858DBEB7C82A}" presName="conn2-1" presStyleLbl="parChTrans1D4" presStyleIdx="3" presStyleCnt="16"/>
      <dgm:spPr/>
    </dgm:pt>
    <dgm:pt modelId="{819FFBE1-D3A7-450E-8607-39DABBDB8FC2}" type="pres">
      <dgm:prSet presAssocID="{9BEDCBD0-3D9A-4E67-8BD8-858DBEB7C82A}" presName="connTx" presStyleLbl="parChTrans1D4" presStyleIdx="3" presStyleCnt="16"/>
      <dgm:spPr/>
    </dgm:pt>
    <dgm:pt modelId="{35D541BA-4CA5-4DC6-8DCC-A2E58353BB71}" type="pres">
      <dgm:prSet presAssocID="{49C7C54D-24AE-414F-A54C-1B2735E857A8}" presName="root2" presStyleCnt="0"/>
      <dgm:spPr/>
    </dgm:pt>
    <dgm:pt modelId="{BE546AE2-A3F1-4D2B-80D2-9FCC96F80E5D}" type="pres">
      <dgm:prSet presAssocID="{49C7C54D-24AE-414F-A54C-1B2735E857A8}" presName="LevelTwoTextNode" presStyleLbl="node4" presStyleIdx="3" presStyleCnt="16">
        <dgm:presLayoutVars>
          <dgm:chPref val="3"/>
        </dgm:presLayoutVars>
      </dgm:prSet>
      <dgm:spPr/>
    </dgm:pt>
    <dgm:pt modelId="{037C737D-31AB-484E-A679-D879D4DF5061}" type="pres">
      <dgm:prSet presAssocID="{49C7C54D-24AE-414F-A54C-1B2735E857A8}" presName="level3hierChild" presStyleCnt="0"/>
      <dgm:spPr/>
    </dgm:pt>
    <dgm:pt modelId="{A2B3EE55-B90F-43D3-BCDD-BE8A20665C82}" type="pres">
      <dgm:prSet presAssocID="{6578AEBF-8C58-44BE-8030-7154FB8317F1}" presName="conn2-1" presStyleLbl="parChTrans1D2" presStyleIdx="1" presStyleCnt="4"/>
      <dgm:spPr/>
    </dgm:pt>
    <dgm:pt modelId="{EA352655-C25C-4A48-9E80-7660F075B030}" type="pres">
      <dgm:prSet presAssocID="{6578AEBF-8C58-44BE-8030-7154FB8317F1}" presName="connTx" presStyleLbl="parChTrans1D2" presStyleIdx="1" presStyleCnt="4"/>
      <dgm:spPr/>
    </dgm:pt>
    <dgm:pt modelId="{29178A08-EEA0-4E58-A813-B8E497E1E21F}" type="pres">
      <dgm:prSet presAssocID="{D5333680-3A6B-4A71-B197-E72FC34FDBC7}" presName="root2" presStyleCnt="0"/>
      <dgm:spPr/>
    </dgm:pt>
    <dgm:pt modelId="{9750C053-15AE-4543-9F74-09D35A018EA7}" type="pres">
      <dgm:prSet presAssocID="{D5333680-3A6B-4A71-B197-E72FC34FDBC7}" presName="LevelTwoTextNode" presStyleLbl="node2" presStyleIdx="1" presStyleCnt="4">
        <dgm:presLayoutVars>
          <dgm:chPref val="3"/>
        </dgm:presLayoutVars>
      </dgm:prSet>
      <dgm:spPr/>
    </dgm:pt>
    <dgm:pt modelId="{7373EDF2-D91D-45CF-BB0E-59648C7AD54A}" type="pres">
      <dgm:prSet presAssocID="{D5333680-3A6B-4A71-B197-E72FC34FDBC7}" presName="level3hierChild" presStyleCnt="0"/>
      <dgm:spPr/>
    </dgm:pt>
    <dgm:pt modelId="{19C55E9F-6C7B-46CF-9421-F1CEDA5C470E}" type="pres">
      <dgm:prSet presAssocID="{535A667B-DF22-4BB1-A4BC-D6E5B58F04DA}" presName="conn2-1" presStyleLbl="parChTrans1D3" presStyleIdx="2" presStyleCnt="8"/>
      <dgm:spPr/>
    </dgm:pt>
    <dgm:pt modelId="{19EC76D1-5827-4431-8675-1608D6C9F60B}" type="pres">
      <dgm:prSet presAssocID="{535A667B-DF22-4BB1-A4BC-D6E5B58F04DA}" presName="connTx" presStyleLbl="parChTrans1D3" presStyleIdx="2" presStyleCnt="8"/>
      <dgm:spPr/>
    </dgm:pt>
    <dgm:pt modelId="{06894150-7F16-4EA3-BB9A-F5830DB491C6}" type="pres">
      <dgm:prSet presAssocID="{5C0C19BB-7817-4004-9F25-DCA5E4470D6F}" presName="root2" presStyleCnt="0"/>
      <dgm:spPr/>
    </dgm:pt>
    <dgm:pt modelId="{2FBC4B0A-5088-4680-9D54-3623CFE3ECBC}" type="pres">
      <dgm:prSet presAssocID="{5C0C19BB-7817-4004-9F25-DCA5E4470D6F}" presName="LevelTwoTextNode" presStyleLbl="node3" presStyleIdx="2" presStyleCnt="8">
        <dgm:presLayoutVars>
          <dgm:chPref val="3"/>
        </dgm:presLayoutVars>
      </dgm:prSet>
      <dgm:spPr/>
    </dgm:pt>
    <dgm:pt modelId="{8C2B290C-EE18-437B-9079-5D70495455B3}" type="pres">
      <dgm:prSet presAssocID="{5C0C19BB-7817-4004-9F25-DCA5E4470D6F}" presName="level3hierChild" presStyleCnt="0"/>
      <dgm:spPr/>
    </dgm:pt>
    <dgm:pt modelId="{66584D1E-3A65-4D06-BB3E-8A606C7F80E6}" type="pres">
      <dgm:prSet presAssocID="{B2C7FA15-5505-4D23-A75C-FCE2EBF869C0}" presName="conn2-1" presStyleLbl="parChTrans1D4" presStyleIdx="4" presStyleCnt="16"/>
      <dgm:spPr/>
    </dgm:pt>
    <dgm:pt modelId="{8DF40610-18F6-440C-B785-8D0C965817F3}" type="pres">
      <dgm:prSet presAssocID="{B2C7FA15-5505-4D23-A75C-FCE2EBF869C0}" presName="connTx" presStyleLbl="parChTrans1D4" presStyleIdx="4" presStyleCnt="16"/>
      <dgm:spPr/>
    </dgm:pt>
    <dgm:pt modelId="{D6B129A7-3704-4317-B721-4B405A83594D}" type="pres">
      <dgm:prSet presAssocID="{4FAC85AB-A6A8-4073-B8B4-7F7F5AF7A42E}" presName="root2" presStyleCnt="0"/>
      <dgm:spPr/>
    </dgm:pt>
    <dgm:pt modelId="{736FA462-8F3A-46F9-8587-FB008DED48D0}" type="pres">
      <dgm:prSet presAssocID="{4FAC85AB-A6A8-4073-B8B4-7F7F5AF7A42E}" presName="LevelTwoTextNode" presStyleLbl="node4" presStyleIdx="4" presStyleCnt="16">
        <dgm:presLayoutVars>
          <dgm:chPref val="3"/>
        </dgm:presLayoutVars>
      </dgm:prSet>
      <dgm:spPr/>
    </dgm:pt>
    <dgm:pt modelId="{9C010046-CA32-4D39-893F-BD1FF3153B9D}" type="pres">
      <dgm:prSet presAssocID="{4FAC85AB-A6A8-4073-B8B4-7F7F5AF7A42E}" presName="level3hierChild" presStyleCnt="0"/>
      <dgm:spPr/>
    </dgm:pt>
    <dgm:pt modelId="{65ABD7CC-88FB-4BEF-A3AC-C13C6201170A}" type="pres">
      <dgm:prSet presAssocID="{AED0D2C2-4336-4F60-A552-3374490B0C4C}" presName="conn2-1" presStyleLbl="parChTrans1D4" presStyleIdx="5" presStyleCnt="16"/>
      <dgm:spPr/>
    </dgm:pt>
    <dgm:pt modelId="{A7F3D686-8F32-4BE7-96A7-10D588DB260B}" type="pres">
      <dgm:prSet presAssocID="{AED0D2C2-4336-4F60-A552-3374490B0C4C}" presName="connTx" presStyleLbl="parChTrans1D4" presStyleIdx="5" presStyleCnt="16"/>
      <dgm:spPr/>
    </dgm:pt>
    <dgm:pt modelId="{C8B0FCAC-8086-4AAA-A24F-6ED4B3923B47}" type="pres">
      <dgm:prSet presAssocID="{F4C79078-C6AE-4096-9562-A44B020BAEF4}" presName="root2" presStyleCnt="0"/>
      <dgm:spPr/>
    </dgm:pt>
    <dgm:pt modelId="{02A2BD96-5630-478F-AC9D-8D271233CC7F}" type="pres">
      <dgm:prSet presAssocID="{F4C79078-C6AE-4096-9562-A44B020BAEF4}" presName="LevelTwoTextNode" presStyleLbl="node4" presStyleIdx="5" presStyleCnt="16">
        <dgm:presLayoutVars>
          <dgm:chPref val="3"/>
        </dgm:presLayoutVars>
      </dgm:prSet>
      <dgm:spPr/>
    </dgm:pt>
    <dgm:pt modelId="{9F0B1139-BA61-4833-AA2F-E5F69BDC8EF4}" type="pres">
      <dgm:prSet presAssocID="{F4C79078-C6AE-4096-9562-A44B020BAEF4}" presName="level3hierChild" presStyleCnt="0"/>
      <dgm:spPr/>
    </dgm:pt>
    <dgm:pt modelId="{EA972C8A-2007-4D18-8614-7C832A2A54FF}" type="pres">
      <dgm:prSet presAssocID="{6C587286-48B2-4513-9D15-E85AC34042B2}" presName="root1" presStyleCnt="0"/>
      <dgm:spPr/>
    </dgm:pt>
    <dgm:pt modelId="{CA582647-5418-4EA4-BF5E-0A0440D32DC0}" type="pres">
      <dgm:prSet presAssocID="{6C587286-48B2-4513-9D15-E85AC34042B2}" presName="LevelOneTextNode" presStyleLbl="node0" presStyleIdx="1" presStyleCnt="2">
        <dgm:presLayoutVars>
          <dgm:chPref val="3"/>
        </dgm:presLayoutVars>
      </dgm:prSet>
      <dgm:spPr/>
    </dgm:pt>
    <dgm:pt modelId="{9E50E28E-76CE-4103-A657-8CC32059B29B}" type="pres">
      <dgm:prSet presAssocID="{6C587286-48B2-4513-9D15-E85AC34042B2}" presName="level2hierChild" presStyleCnt="0"/>
      <dgm:spPr/>
    </dgm:pt>
    <dgm:pt modelId="{FFC5BCC8-1D08-483D-B1D8-D339E54FA361}" type="pres">
      <dgm:prSet presAssocID="{AC08780F-6D2D-48B9-B9EC-C73C524BD64B}" presName="conn2-1" presStyleLbl="parChTrans1D2" presStyleIdx="2" presStyleCnt="4"/>
      <dgm:spPr/>
    </dgm:pt>
    <dgm:pt modelId="{3221835C-378D-4ED5-BD30-046FB3D7348A}" type="pres">
      <dgm:prSet presAssocID="{AC08780F-6D2D-48B9-B9EC-C73C524BD64B}" presName="connTx" presStyleLbl="parChTrans1D2" presStyleIdx="2" presStyleCnt="4"/>
      <dgm:spPr/>
    </dgm:pt>
    <dgm:pt modelId="{8C8EA766-B439-410F-98C1-98D1773E8D10}" type="pres">
      <dgm:prSet presAssocID="{B84609C7-884E-441F-8C09-B8B21E829C60}" presName="root2" presStyleCnt="0"/>
      <dgm:spPr/>
    </dgm:pt>
    <dgm:pt modelId="{A3DA5594-A45C-44CD-A75A-83A029D5F82C}" type="pres">
      <dgm:prSet presAssocID="{B84609C7-884E-441F-8C09-B8B21E829C60}" presName="LevelTwoTextNode" presStyleLbl="node2" presStyleIdx="2" presStyleCnt="4">
        <dgm:presLayoutVars>
          <dgm:chPref val="3"/>
        </dgm:presLayoutVars>
      </dgm:prSet>
      <dgm:spPr/>
    </dgm:pt>
    <dgm:pt modelId="{B5FAC91A-74EF-4EA5-AFB0-6B8A0CC8F5CB}" type="pres">
      <dgm:prSet presAssocID="{B84609C7-884E-441F-8C09-B8B21E829C60}" presName="level3hierChild" presStyleCnt="0"/>
      <dgm:spPr/>
    </dgm:pt>
    <dgm:pt modelId="{AF95E252-CF7A-46AD-8A86-00291ACBF79F}" type="pres">
      <dgm:prSet presAssocID="{DF5D56B1-588A-4625-9BD9-9F972238DD63}" presName="conn2-1" presStyleLbl="parChTrans1D3" presStyleIdx="3" presStyleCnt="8"/>
      <dgm:spPr/>
    </dgm:pt>
    <dgm:pt modelId="{E2E872D3-3E0D-4A34-808D-7DE969C4447B}" type="pres">
      <dgm:prSet presAssocID="{DF5D56B1-588A-4625-9BD9-9F972238DD63}" presName="connTx" presStyleLbl="parChTrans1D3" presStyleIdx="3" presStyleCnt="8"/>
      <dgm:spPr/>
    </dgm:pt>
    <dgm:pt modelId="{AA6FDBA4-07E1-4517-B503-FD27A4145E32}" type="pres">
      <dgm:prSet presAssocID="{172F8977-7C98-40F7-BA1F-D0D5B276B155}" presName="root2" presStyleCnt="0"/>
      <dgm:spPr/>
    </dgm:pt>
    <dgm:pt modelId="{2774B4A9-716F-425D-992A-1F6C552E23C7}" type="pres">
      <dgm:prSet presAssocID="{172F8977-7C98-40F7-BA1F-D0D5B276B155}" presName="LevelTwoTextNode" presStyleLbl="node3" presStyleIdx="3" presStyleCnt="8">
        <dgm:presLayoutVars>
          <dgm:chPref val="3"/>
        </dgm:presLayoutVars>
      </dgm:prSet>
      <dgm:spPr/>
    </dgm:pt>
    <dgm:pt modelId="{4E666D28-E5AB-4A2D-B9F0-8F7AE212CB26}" type="pres">
      <dgm:prSet presAssocID="{172F8977-7C98-40F7-BA1F-D0D5B276B155}" presName="level3hierChild" presStyleCnt="0"/>
      <dgm:spPr/>
    </dgm:pt>
    <dgm:pt modelId="{E9EDF589-9EF1-4FEB-92AF-15DA77259294}" type="pres">
      <dgm:prSet presAssocID="{7DE9F405-B0F3-44F9-B4D8-07FDDF45C2E7}" presName="conn2-1" presStyleLbl="parChTrans1D4" presStyleIdx="6" presStyleCnt="16"/>
      <dgm:spPr/>
    </dgm:pt>
    <dgm:pt modelId="{60E0B9F8-6D8B-4502-AAEB-2F0004ADBD3C}" type="pres">
      <dgm:prSet presAssocID="{7DE9F405-B0F3-44F9-B4D8-07FDDF45C2E7}" presName="connTx" presStyleLbl="parChTrans1D4" presStyleIdx="6" presStyleCnt="16"/>
      <dgm:spPr/>
    </dgm:pt>
    <dgm:pt modelId="{DAEA967D-D567-459D-965D-C2CE8FD47773}" type="pres">
      <dgm:prSet presAssocID="{A1AFA025-E35E-45FE-933A-62CB2127E35B}" presName="root2" presStyleCnt="0"/>
      <dgm:spPr/>
    </dgm:pt>
    <dgm:pt modelId="{8091BCFA-8892-46DD-8C35-D851D75A868B}" type="pres">
      <dgm:prSet presAssocID="{A1AFA025-E35E-45FE-933A-62CB2127E35B}" presName="LevelTwoTextNode" presStyleLbl="node4" presStyleIdx="6" presStyleCnt="16">
        <dgm:presLayoutVars>
          <dgm:chPref val="3"/>
        </dgm:presLayoutVars>
      </dgm:prSet>
      <dgm:spPr/>
    </dgm:pt>
    <dgm:pt modelId="{BE0D1DE4-1DDB-44C4-BAC6-76C23E1CDE46}" type="pres">
      <dgm:prSet presAssocID="{A1AFA025-E35E-45FE-933A-62CB2127E35B}" presName="level3hierChild" presStyleCnt="0"/>
      <dgm:spPr/>
    </dgm:pt>
    <dgm:pt modelId="{F1373B9D-78AB-41CF-9223-9685F93674E2}" type="pres">
      <dgm:prSet presAssocID="{05DDC6E1-BA81-4D52-8D99-D19FF190842D}" presName="conn2-1" presStyleLbl="parChTrans1D4" presStyleIdx="7" presStyleCnt="16"/>
      <dgm:spPr/>
    </dgm:pt>
    <dgm:pt modelId="{E22A4301-D6FD-47F6-AD48-5C6140C9744E}" type="pres">
      <dgm:prSet presAssocID="{05DDC6E1-BA81-4D52-8D99-D19FF190842D}" presName="connTx" presStyleLbl="parChTrans1D4" presStyleIdx="7" presStyleCnt="16"/>
      <dgm:spPr/>
    </dgm:pt>
    <dgm:pt modelId="{DAE5A8EA-F0A3-4913-8619-61ABA4CE7790}" type="pres">
      <dgm:prSet presAssocID="{0D9C5602-5623-463E-B623-0693A8F562E1}" presName="root2" presStyleCnt="0"/>
      <dgm:spPr/>
    </dgm:pt>
    <dgm:pt modelId="{63D6AF15-D4DC-4BC1-ABF8-D10C3E9B83D3}" type="pres">
      <dgm:prSet presAssocID="{0D9C5602-5623-463E-B623-0693A8F562E1}" presName="LevelTwoTextNode" presStyleLbl="node4" presStyleIdx="7" presStyleCnt="16">
        <dgm:presLayoutVars>
          <dgm:chPref val="3"/>
        </dgm:presLayoutVars>
      </dgm:prSet>
      <dgm:spPr/>
    </dgm:pt>
    <dgm:pt modelId="{7AD962EB-2AD4-408B-B172-6F46FC35C3E0}" type="pres">
      <dgm:prSet presAssocID="{0D9C5602-5623-463E-B623-0693A8F562E1}" presName="level3hierChild" presStyleCnt="0"/>
      <dgm:spPr/>
    </dgm:pt>
    <dgm:pt modelId="{208078A4-BCFC-4C83-8E65-F31F276EAE9F}" type="pres">
      <dgm:prSet presAssocID="{0E53043D-70D1-4624-9815-6720A2D26164}" presName="conn2-1" presStyleLbl="parChTrans1D3" presStyleIdx="4" presStyleCnt="8"/>
      <dgm:spPr/>
    </dgm:pt>
    <dgm:pt modelId="{A9DEB282-385C-4980-A501-C409458626BA}" type="pres">
      <dgm:prSet presAssocID="{0E53043D-70D1-4624-9815-6720A2D26164}" presName="connTx" presStyleLbl="parChTrans1D3" presStyleIdx="4" presStyleCnt="8"/>
      <dgm:spPr/>
    </dgm:pt>
    <dgm:pt modelId="{713FB5D2-2133-46FC-B30B-EA8E27BA76B9}" type="pres">
      <dgm:prSet presAssocID="{6FCBCD89-3229-4A18-AADC-B9D6A3E0C7A4}" presName="root2" presStyleCnt="0"/>
      <dgm:spPr/>
    </dgm:pt>
    <dgm:pt modelId="{D737BB53-B162-41C6-B812-2FAEFB720E7D}" type="pres">
      <dgm:prSet presAssocID="{6FCBCD89-3229-4A18-AADC-B9D6A3E0C7A4}" presName="LevelTwoTextNode" presStyleLbl="node3" presStyleIdx="4" presStyleCnt="8">
        <dgm:presLayoutVars>
          <dgm:chPref val="3"/>
        </dgm:presLayoutVars>
      </dgm:prSet>
      <dgm:spPr/>
    </dgm:pt>
    <dgm:pt modelId="{3B3AE716-F95D-426A-87EC-836ADBA578FF}" type="pres">
      <dgm:prSet presAssocID="{6FCBCD89-3229-4A18-AADC-B9D6A3E0C7A4}" presName="level3hierChild" presStyleCnt="0"/>
      <dgm:spPr/>
    </dgm:pt>
    <dgm:pt modelId="{2B2FC9DE-51CB-4A1A-9C47-160DA55AD9CF}" type="pres">
      <dgm:prSet presAssocID="{AF53E933-A331-4804-877A-CB0FE3633CD9}" presName="conn2-1" presStyleLbl="parChTrans1D4" presStyleIdx="8" presStyleCnt="16"/>
      <dgm:spPr/>
    </dgm:pt>
    <dgm:pt modelId="{F9859D8F-DB8B-40DC-A143-230683D48BCB}" type="pres">
      <dgm:prSet presAssocID="{AF53E933-A331-4804-877A-CB0FE3633CD9}" presName="connTx" presStyleLbl="parChTrans1D4" presStyleIdx="8" presStyleCnt="16"/>
      <dgm:spPr/>
    </dgm:pt>
    <dgm:pt modelId="{B54EA9EF-84FF-4CA6-9786-023C68E4A4E9}" type="pres">
      <dgm:prSet presAssocID="{F64A544A-7349-4319-8EF0-EEC2B948A018}" presName="root2" presStyleCnt="0"/>
      <dgm:spPr/>
    </dgm:pt>
    <dgm:pt modelId="{D8220B5F-2CDB-438A-B90C-D0A230C59D96}" type="pres">
      <dgm:prSet presAssocID="{F64A544A-7349-4319-8EF0-EEC2B948A018}" presName="LevelTwoTextNode" presStyleLbl="node4" presStyleIdx="8" presStyleCnt="16">
        <dgm:presLayoutVars>
          <dgm:chPref val="3"/>
        </dgm:presLayoutVars>
      </dgm:prSet>
      <dgm:spPr/>
    </dgm:pt>
    <dgm:pt modelId="{9FC557E4-CB59-4AF2-8FDD-56600CF95335}" type="pres">
      <dgm:prSet presAssocID="{F64A544A-7349-4319-8EF0-EEC2B948A018}" presName="level3hierChild" presStyleCnt="0"/>
      <dgm:spPr/>
    </dgm:pt>
    <dgm:pt modelId="{02F56D5B-1DA4-4B67-A4D0-E15D33838F73}" type="pres">
      <dgm:prSet presAssocID="{EB2F5061-C5BF-429D-BD74-37FC65A5FD1A}" presName="conn2-1" presStyleLbl="parChTrans1D4" presStyleIdx="9" presStyleCnt="16"/>
      <dgm:spPr/>
    </dgm:pt>
    <dgm:pt modelId="{2F6AE6D8-1F85-4CBD-B030-18C6E00B0969}" type="pres">
      <dgm:prSet presAssocID="{EB2F5061-C5BF-429D-BD74-37FC65A5FD1A}" presName="connTx" presStyleLbl="parChTrans1D4" presStyleIdx="9" presStyleCnt="16"/>
      <dgm:spPr/>
    </dgm:pt>
    <dgm:pt modelId="{703ACE4F-DAF5-490D-A48B-76B27512632C}" type="pres">
      <dgm:prSet presAssocID="{423A1482-815B-40FD-9198-7D4EA51C8268}" presName="root2" presStyleCnt="0"/>
      <dgm:spPr/>
    </dgm:pt>
    <dgm:pt modelId="{F33193DC-F21A-429B-A48B-EA459E3A2820}" type="pres">
      <dgm:prSet presAssocID="{423A1482-815B-40FD-9198-7D4EA51C8268}" presName="LevelTwoTextNode" presStyleLbl="node4" presStyleIdx="9" presStyleCnt="16">
        <dgm:presLayoutVars>
          <dgm:chPref val="3"/>
        </dgm:presLayoutVars>
      </dgm:prSet>
      <dgm:spPr/>
    </dgm:pt>
    <dgm:pt modelId="{F9A1FF56-E0CE-4CF9-AE5A-3E902B91FA8A}" type="pres">
      <dgm:prSet presAssocID="{423A1482-815B-40FD-9198-7D4EA51C8268}" presName="level3hierChild" presStyleCnt="0"/>
      <dgm:spPr/>
    </dgm:pt>
    <dgm:pt modelId="{0E0CD5E5-E16F-4CA6-9B76-77EDEFD0720F}" type="pres">
      <dgm:prSet presAssocID="{2531BE79-D90F-4608-A1CD-A425A92EA96D}" presName="conn2-1" presStyleLbl="parChTrans1D3" presStyleIdx="5" presStyleCnt="8"/>
      <dgm:spPr/>
    </dgm:pt>
    <dgm:pt modelId="{C8F9A20B-8238-489A-A2CF-66BFF515E524}" type="pres">
      <dgm:prSet presAssocID="{2531BE79-D90F-4608-A1CD-A425A92EA96D}" presName="connTx" presStyleLbl="parChTrans1D3" presStyleIdx="5" presStyleCnt="8"/>
      <dgm:spPr/>
    </dgm:pt>
    <dgm:pt modelId="{CF186826-E347-44E3-BD7F-092F80135F0E}" type="pres">
      <dgm:prSet presAssocID="{CA9A5EA3-0D23-4F4A-85DA-31611621F90F}" presName="root2" presStyleCnt="0"/>
      <dgm:spPr/>
    </dgm:pt>
    <dgm:pt modelId="{5F039E82-CE98-48FA-8A2F-B726AA3B97DB}" type="pres">
      <dgm:prSet presAssocID="{CA9A5EA3-0D23-4F4A-85DA-31611621F90F}" presName="LevelTwoTextNode" presStyleLbl="node3" presStyleIdx="5" presStyleCnt="8">
        <dgm:presLayoutVars>
          <dgm:chPref val="3"/>
        </dgm:presLayoutVars>
      </dgm:prSet>
      <dgm:spPr/>
    </dgm:pt>
    <dgm:pt modelId="{EC8B1BE2-0A34-4389-9C7A-B0179674C71E}" type="pres">
      <dgm:prSet presAssocID="{CA9A5EA3-0D23-4F4A-85DA-31611621F90F}" presName="level3hierChild" presStyleCnt="0"/>
      <dgm:spPr/>
    </dgm:pt>
    <dgm:pt modelId="{E408F40C-C908-44DC-9B75-B6A2CE222873}" type="pres">
      <dgm:prSet presAssocID="{1BAD7147-2D0F-41C1-9F59-23969DA408B6}" presName="conn2-1" presStyleLbl="parChTrans1D4" presStyleIdx="10" presStyleCnt="16"/>
      <dgm:spPr/>
    </dgm:pt>
    <dgm:pt modelId="{49A64D06-6F40-4901-878F-DD7571A724A3}" type="pres">
      <dgm:prSet presAssocID="{1BAD7147-2D0F-41C1-9F59-23969DA408B6}" presName="connTx" presStyleLbl="parChTrans1D4" presStyleIdx="10" presStyleCnt="16"/>
      <dgm:spPr/>
    </dgm:pt>
    <dgm:pt modelId="{7559535E-402E-4338-8066-E82EA1DEFB5D}" type="pres">
      <dgm:prSet presAssocID="{F07D7C72-33ED-452F-8C09-88AAE467FBF8}" presName="root2" presStyleCnt="0"/>
      <dgm:spPr/>
    </dgm:pt>
    <dgm:pt modelId="{04119F6F-7874-44E8-A6BB-E8006C63C87A}" type="pres">
      <dgm:prSet presAssocID="{F07D7C72-33ED-452F-8C09-88AAE467FBF8}" presName="LevelTwoTextNode" presStyleLbl="node4" presStyleIdx="10" presStyleCnt="16">
        <dgm:presLayoutVars>
          <dgm:chPref val="3"/>
        </dgm:presLayoutVars>
      </dgm:prSet>
      <dgm:spPr/>
    </dgm:pt>
    <dgm:pt modelId="{880D6B03-8ABA-4217-B9DE-E214CFE389DB}" type="pres">
      <dgm:prSet presAssocID="{F07D7C72-33ED-452F-8C09-88AAE467FBF8}" presName="level3hierChild" presStyleCnt="0"/>
      <dgm:spPr/>
    </dgm:pt>
    <dgm:pt modelId="{CB04A044-D143-42DF-9B9B-3BEFD2958FC8}" type="pres">
      <dgm:prSet presAssocID="{1B5EC735-562A-46E2-9897-DD89E559A25D}" presName="conn2-1" presStyleLbl="parChTrans1D4" presStyleIdx="11" presStyleCnt="16"/>
      <dgm:spPr/>
    </dgm:pt>
    <dgm:pt modelId="{D6EC9A65-0321-4E34-8EB8-8CA411759A2D}" type="pres">
      <dgm:prSet presAssocID="{1B5EC735-562A-46E2-9897-DD89E559A25D}" presName="connTx" presStyleLbl="parChTrans1D4" presStyleIdx="11" presStyleCnt="16"/>
      <dgm:spPr/>
    </dgm:pt>
    <dgm:pt modelId="{87CF1D82-6F85-4BFB-98B0-934E3A8A83B1}" type="pres">
      <dgm:prSet presAssocID="{2E80E75C-45DF-409C-9871-35DEE21FFC9B}" presName="root2" presStyleCnt="0"/>
      <dgm:spPr/>
    </dgm:pt>
    <dgm:pt modelId="{676E6E02-653E-423A-A10A-C568400AE8A1}" type="pres">
      <dgm:prSet presAssocID="{2E80E75C-45DF-409C-9871-35DEE21FFC9B}" presName="LevelTwoTextNode" presStyleLbl="node4" presStyleIdx="11" presStyleCnt="16">
        <dgm:presLayoutVars>
          <dgm:chPref val="3"/>
        </dgm:presLayoutVars>
      </dgm:prSet>
      <dgm:spPr/>
    </dgm:pt>
    <dgm:pt modelId="{4203177C-A73A-415A-B9D1-87C1EB67454A}" type="pres">
      <dgm:prSet presAssocID="{2E80E75C-45DF-409C-9871-35DEE21FFC9B}" presName="level3hierChild" presStyleCnt="0"/>
      <dgm:spPr/>
    </dgm:pt>
    <dgm:pt modelId="{8D64BF16-C0D9-4620-BE6C-FE051EB9FDC4}" type="pres">
      <dgm:prSet presAssocID="{42A55722-F966-443A-9C75-E564A4EAB4DE}" presName="conn2-1" presStyleLbl="parChTrans1D2" presStyleIdx="3" presStyleCnt="4"/>
      <dgm:spPr/>
    </dgm:pt>
    <dgm:pt modelId="{E9360E7A-2D96-491E-9495-630CC977DE5A}" type="pres">
      <dgm:prSet presAssocID="{42A55722-F966-443A-9C75-E564A4EAB4DE}" presName="connTx" presStyleLbl="parChTrans1D2" presStyleIdx="3" presStyleCnt="4"/>
      <dgm:spPr/>
    </dgm:pt>
    <dgm:pt modelId="{F4B98301-8E9A-4327-B829-B8F9CCEB77BD}" type="pres">
      <dgm:prSet presAssocID="{A7F998A0-34BD-4ADD-8C50-04AF5BC6D6D2}" presName="root2" presStyleCnt="0"/>
      <dgm:spPr/>
    </dgm:pt>
    <dgm:pt modelId="{CFF99141-27D2-471F-805A-944E58CDDE5B}" type="pres">
      <dgm:prSet presAssocID="{A7F998A0-34BD-4ADD-8C50-04AF5BC6D6D2}" presName="LevelTwoTextNode" presStyleLbl="node2" presStyleIdx="3" presStyleCnt="4">
        <dgm:presLayoutVars>
          <dgm:chPref val="3"/>
        </dgm:presLayoutVars>
      </dgm:prSet>
      <dgm:spPr/>
    </dgm:pt>
    <dgm:pt modelId="{A83F21E7-1BC5-42F2-8862-1778DAE23F8B}" type="pres">
      <dgm:prSet presAssocID="{A7F998A0-34BD-4ADD-8C50-04AF5BC6D6D2}" presName="level3hierChild" presStyleCnt="0"/>
      <dgm:spPr/>
    </dgm:pt>
    <dgm:pt modelId="{D5B45128-0A16-4515-A59C-A409C13F6A1D}" type="pres">
      <dgm:prSet presAssocID="{F8801FEC-6266-427A-A34A-7BA6A0790FDD}" presName="conn2-1" presStyleLbl="parChTrans1D3" presStyleIdx="6" presStyleCnt="8"/>
      <dgm:spPr/>
    </dgm:pt>
    <dgm:pt modelId="{49CFEE83-1661-4801-9AE9-C9402DE59EB4}" type="pres">
      <dgm:prSet presAssocID="{F8801FEC-6266-427A-A34A-7BA6A0790FDD}" presName="connTx" presStyleLbl="parChTrans1D3" presStyleIdx="6" presStyleCnt="8"/>
      <dgm:spPr/>
    </dgm:pt>
    <dgm:pt modelId="{9EB74B1F-5002-47C5-97E0-4154857FE9CD}" type="pres">
      <dgm:prSet presAssocID="{9A4A939E-A989-4BDE-8587-9AFAEE8FAA2B}" presName="root2" presStyleCnt="0"/>
      <dgm:spPr/>
    </dgm:pt>
    <dgm:pt modelId="{364119B9-3DD3-4244-A409-49DD2B444981}" type="pres">
      <dgm:prSet presAssocID="{9A4A939E-A989-4BDE-8587-9AFAEE8FAA2B}" presName="LevelTwoTextNode" presStyleLbl="node3" presStyleIdx="6" presStyleCnt="8">
        <dgm:presLayoutVars>
          <dgm:chPref val="3"/>
        </dgm:presLayoutVars>
      </dgm:prSet>
      <dgm:spPr/>
    </dgm:pt>
    <dgm:pt modelId="{FD11BE43-4C81-468D-8D8D-7C5D22793A84}" type="pres">
      <dgm:prSet presAssocID="{9A4A939E-A989-4BDE-8587-9AFAEE8FAA2B}" presName="level3hierChild" presStyleCnt="0"/>
      <dgm:spPr/>
    </dgm:pt>
    <dgm:pt modelId="{1DBB2037-EF73-4B34-8519-788D02114F38}" type="pres">
      <dgm:prSet presAssocID="{87D661AE-1EB9-4763-A277-F75E0ACA72A4}" presName="conn2-1" presStyleLbl="parChTrans1D4" presStyleIdx="12" presStyleCnt="16"/>
      <dgm:spPr/>
    </dgm:pt>
    <dgm:pt modelId="{AC65DFDB-0AC1-4CBE-BBEE-9D7E6809B9BF}" type="pres">
      <dgm:prSet presAssocID="{87D661AE-1EB9-4763-A277-F75E0ACA72A4}" presName="connTx" presStyleLbl="parChTrans1D4" presStyleIdx="12" presStyleCnt="16"/>
      <dgm:spPr/>
    </dgm:pt>
    <dgm:pt modelId="{85308876-BF7B-4B83-9E75-1AB20C097266}" type="pres">
      <dgm:prSet presAssocID="{2C9D08DB-0AD5-4276-BD2C-46A6C9578CD0}" presName="root2" presStyleCnt="0"/>
      <dgm:spPr/>
    </dgm:pt>
    <dgm:pt modelId="{FC6DD853-B0E1-4D9E-8A39-6AB6275BACF7}" type="pres">
      <dgm:prSet presAssocID="{2C9D08DB-0AD5-4276-BD2C-46A6C9578CD0}" presName="LevelTwoTextNode" presStyleLbl="node4" presStyleIdx="12" presStyleCnt="16">
        <dgm:presLayoutVars>
          <dgm:chPref val="3"/>
        </dgm:presLayoutVars>
      </dgm:prSet>
      <dgm:spPr/>
    </dgm:pt>
    <dgm:pt modelId="{136FA6E7-35E3-477C-A944-F2CC40D2C0A6}" type="pres">
      <dgm:prSet presAssocID="{2C9D08DB-0AD5-4276-BD2C-46A6C9578CD0}" presName="level3hierChild" presStyleCnt="0"/>
      <dgm:spPr/>
    </dgm:pt>
    <dgm:pt modelId="{7FF103D2-02E3-47D9-8B72-51D873749F5B}" type="pres">
      <dgm:prSet presAssocID="{F233B009-E91C-4066-B88C-2567206DEB5A}" presName="conn2-1" presStyleLbl="parChTrans1D4" presStyleIdx="13" presStyleCnt="16"/>
      <dgm:spPr/>
    </dgm:pt>
    <dgm:pt modelId="{24F0A5F1-61AF-45B9-8572-0732B431E044}" type="pres">
      <dgm:prSet presAssocID="{F233B009-E91C-4066-B88C-2567206DEB5A}" presName="connTx" presStyleLbl="parChTrans1D4" presStyleIdx="13" presStyleCnt="16"/>
      <dgm:spPr/>
    </dgm:pt>
    <dgm:pt modelId="{F07B16D1-A24A-48DA-B5FB-996613762B11}" type="pres">
      <dgm:prSet presAssocID="{5A22B38B-830B-4D3B-97FD-7B6D3F3C7FF6}" presName="root2" presStyleCnt="0"/>
      <dgm:spPr/>
    </dgm:pt>
    <dgm:pt modelId="{6D04084B-7520-49CD-AB92-82A5CAE630B8}" type="pres">
      <dgm:prSet presAssocID="{5A22B38B-830B-4D3B-97FD-7B6D3F3C7FF6}" presName="LevelTwoTextNode" presStyleLbl="node4" presStyleIdx="13" presStyleCnt="16">
        <dgm:presLayoutVars>
          <dgm:chPref val="3"/>
        </dgm:presLayoutVars>
      </dgm:prSet>
      <dgm:spPr/>
    </dgm:pt>
    <dgm:pt modelId="{ADC2AA61-B1FC-46DF-B998-C75BE2F8FB39}" type="pres">
      <dgm:prSet presAssocID="{5A22B38B-830B-4D3B-97FD-7B6D3F3C7FF6}" presName="level3hierChild" presStyleCnt="0"/>
      <dgm:spPr/>
    </dgm:pt>
    <dgm:pt modelId="{54AB03D0-6A54-47DF-A8BD-A34E28C15A82}" type="pres">
      <dgm:prSet presAssocID="{553CA69F-0B81-4CF2-97CB-B96F42C0F3B9}" presName="conn2-1" presStyleLbl="parChTrans1D3" presStyleIdx="7" presStyleCnt="8"/>
      <dgm:spPr/>
    </dgm:pt>
    <dgm:pt modelId="{765E03C1-5379-4948-8EBC-128B538E6119}" type="pres">
      <dgm:prSet presAssocID="{553CA69F-0B81-4CF2-97CB-B96F42C0F3B9}" presName="connTx" presStyleLbl="parChTrans1D3" presStyleIdx="7" presStyleCnt="8"/>
      <dgm:spPr/>
    </dgm:pt>
    <dgm:pt modelId="{A13BE869-A98C-494B-ABCB-FFECF7773B19}" type="pres">
      <dgm:prSet presAssocID="{D9C6B000-63BC-4C32-AC1D-EEE8646532DC}" presName="root2" presStyleCnt="0"/>
      <dgm:spPr/>
    </dgm:pt>
    <dgm:pt modelId="{26B2B35A-F9A8-47C9-BB1B-EEB3B98CB241}" type="pres">
      <dgm:prSet presAssocID="{D9C6B000-63BC-4C32-AC1D-EEE8646532DC}" presName="LevelTwoTextNode" presStyleLbl="node3" presStyleIdx="7" presStyleCnt="8">
        <dgm:presLayoutVars>
          <dgm:chPref val="3"/>
        </dgm:presLayoutVars>
      </dgm:prSet>
      <dgm:spPr/>
    </dgm:pt>
    <dgm:pt modelId="{3DE24185-05C4-4FCD-9FE6-B8479D421DBC}" type="pres">
      <dgm:prSet presAssocID="{D9C6B000-63BC-4C32-AC1D-EEE8646532DC}" presName="level3hierChild" presStyleCnt="0"/>
      <dgm:spPr/>
    </dgm:pt>
    <dgm:pt modelId="{8742F669-EB69-457F-B3AA-49741F22F3D2}" type="pres">
      <dgm:prSet presAssocID="{B8DBED2C-4725-4660-8DE1-36DF2064FE33}" presName="conn2-1" presStyleLbl="parChTrans1D4" presStyleIdx="14" presStyleCnt="16"/>
      <dgm:spPr/>
    </dgm:pt>
    <dgm:pt modelId="{DB6E4562-4F4C-4F27-A980-E432D8718C11}" type="pres">
      <dgm:prSet presAssocID="{B8DBED2C-4725-4660-8DE1-36DF2064FE33}" presName="connTx" presStyleLbl="parChTrans1D4" presStyleIdx="14" presStyleCnt="16"/>
      <dgm:spPr/>
    </dgm:pt>
    <dgm:pt modelId="{B93061A0-A266-4EC4-BA94-2FE247E449E4}" type="pres">
      <dgm:prSet presAssocID="{342C9247-65BE-4B7D-8C55-E8C546FF9864}" presName="root2" presStyleCnt="0"/>
      <dgm:spPr/>
    </dgm:pt>
    <dgm:pt modelId="{8DD1665F-4A85-4489-8034-42C237CE3872}" type="pres">
      <dgm:prSet presAssocID="{342C9247-65BE-4B7D-8C55-E8C546FF9864}" presName="LevelTwoTextNode" presStyleLbl="node4" presStyleIdx="14" presStyleCnt="16">
        <dgm:presLayoutVars>
          <dgm:chPref val="3"/>
        </dgm:presLayoutVars>
      </dgm:prSet>
      <dgm:spPr/>
    </dgm:pt>
    <dgm:pt modelId="{034CF738-FEBA-477E-A726-F1741576B114}" type="pres">
      <dgm:prSet presAssocID="{342C9247-65BE-4B7D-8C55-E8C546FF9864}" presName="level3hierChild" presStyleCnt="0"/>
      <dgm:spPr/>
    </dgm:pt>
    <dgm:pt modelId="{17C32CF0-C198-478D-ADD4-CA6D49D27148}" type="pres">
      <dgm:prSet presAssocID="{615BA103-7B75-4FB2-A0D6-C0CD8D4724BC}" presName="conn2-1" presStyleLbl="parChTrans1D4" presStyleIdx="15" presStyleCnt="16"/>
      <dgm:spPr/>
    </dgm:pt>
    <dgm:pt modelId="{9D966183-9527-4E9A-9718-F10F2D946BB4}" type="pres">
      <dgm:prSet presAssocID="{615BA103-7B75-4FB2-A0D6-C0CD8D4724BC}" presName="connTx" presStyleLbl="parChTrans1D4" presStyleIdx="15" presStyleCnt="16"/>
      <dgm:spPr/>
    </dgm:pt>
    <dgm:pt modelId="{07CEB292-A8B8-4900-AD59-1DD5A81EA9DA}" type="pres">
      <dgm:prSet presAssocID="{6884BDD9-18E1-45F6-B3D3-B2E19FBDFCB7}" presName="root2" presStyleCnt="0"/>
      <dgm:spPr/>
    </dgm:pt>
    <dgm:pt modelId="{A9673127-11F6-4392-8129-CEC1633842BA}" type="pres">
      <dgm:prSet presAssocID="{6884BDD9-18E1-45F6-B3D3-B2E19FBDFCB7}" presName="LevelTwoTextNode" presStyleLbl="node4" presStyleIdx="15" presStyleCnt="16">
        <dgm:presLayoutVars>
          <dgm:chPref val="3"/>
        </dgm:presLayoutVars>
      </dgm:prSet>
      <dgm:spPr/>
    </dgm:pt>
    <dgm:pt modelId="{890BAC59-D3CD-4546-A74A-776E8C1B1DD6}" type="pres">
      <dgm:prSet presAssocID="{6884BDD9-18E1-45F6-B3D3-B2E19FBDFCB7}" presName="level3hierChild" presStyleCnt="0"/>
      <dgm:spPr/>
    </dgm:pt>
  </dgm:ptLst>
  <dgm:cxnLst>
    <dgm:cxn modelId="{2B4EF904-E67A-447E-88E9-52B209EC7C65}" srcId="{D5333680-3A6B-4A71-B197-E72FC34FDBC7}" destId="{5C0C19BB-7817-4004-9F25-DCA5E4470D6F}" srcOrd="0" destOrd="0" parTransId="{535A667B-DF22-4BB1-A4BC-D6E5B58F04DA}" sibTransId="{A154A408-24D1-4354-8BC7-D9309452780A}"/>
    <dgm:cxn modelId="{D347DA05-1EF2-4DAD-97CA-5CEE0206C8DC}" type="presOf" srcId="{AC08780F-6D2D-48B9-B9EC-C73C524BD64B}" destId="{3221835C-378D-4ED5-BD30-046FB3D7348A}" srcOrd="1" destOrd="0" presId="urn:microsoft.com/office/officeart/2005/8/layout/hierarchy2"/>
    <dgm:cxn modelId="{FAF9E405-A5E7-48F8-A17F-83D84F30F6E3}" type="presOf" srcId="{7DE9F405-B0F3-44F9-B4D8-07FDDF45C2E7}" destId="{E9EDF589-9EF1-4FEB-92AF-15DA77259294}" srcOrd="0" destOrd="0" presId="urn:microsoft.com/office/officeart/2005/8/layout/hierarchy2"/>
    <dgm:cxn modelId="{A3CF7207-1BB5-4CA7-9255-D26B722B5DCE}" type="presOf" srcId="{D9C6B000-63BC-4C32-AC1D-EEE8646532DC}" destId="{26B2B35A-F9A8-47C9-BB1B-EEB3B98CB241}" srcOrd="0" destOrd="0" presId="urn:microsoft.com/office/officeart/2005/8/layout/hierarchy2"/>
    <dgm:cxn modelId="{5D38E107-8264-4156-B931-65EBFF06F88C}" type="presOf" srcId="{6884BDD9-18E1-45F6-B3D3-B2E19FBDFCB7}" destId="{A9673127-11F6-4392-8129-CEC1633842BA}" srcOrd="0" destOrd="0" presId="urn:microsoft.com/office/officeart/2005/8/layout/hierarchy2"/>
    <dgm:cxn modelId="{FEC4BC08-1F6E-4039-B2E8-1D97058D3768}" type="presOf" srcId="{87D661AE-1EB9-4763-A277-F75E0ACA72A4}" destId="{AC65DFDB-0AC1-4CBE-BBEE-9D7E6809B9BF}" srcOrd="1" destOrd="0" presId="urn:microsoft.com/office/officeart/2005/8/layout/hierarchy2"/>
    <dgm:cxn modelId="{FFE65E09-5510-4A41-B58F-3BB9F01FD1B4}" srcId="{6C587286-48B2-4513-9D15-E85AC34042B2}" destId="{B84609C7-884E-441F-8C09-B8B21E829C60}" srcOrd="0" destOrd="0" parTransId="{AC08780F-6D2D-48B9-B9EC-C73C524BD64B}" sibTransId="{02E2BF96-872E-4598-A1BD-E181F4749F71}"/>
    <dgm:cxn modelId="{00AF380B-F6F7-45FC-869C-D8F26E45AAC0}" type="presOf" srcId="{BA704973-8F19-418E-B330-33D5DEF8E71F}" destId="{193694C8-6FC7-4DAB-9A05-5CF41ACE2FD9}" srcOrd="0" destOrd="0" presId="urn:microsoft.com/office/officeart/2005/8/layout/hierarchy2"/>
    <dgm:cxn modelId="{E828D30F-7FAB-4E56-BBD3-82C6049817AC}" type="presOf" srcId="{F8801FEC-6266-427A-A34A-7BA6A0790FDD}" destId="{D5B45128-0A16-4515-A59C-A409C13F6A1D}" srcOrd="0" destOrd="0" presId="urn:microsoft.com/office/officeart/2005/8/layout/hierarchy2"/>
    <dgm:cxn modelId="{6E9A0D11-CC36-46F6-B619-DAA2C41845EA}" type="presOf" srcId="{94AD9716-25FB-4F97-B23C-C1AC83C144CB}" destId="{2AD33901-9DF0-4DC1-93BB-B02F9B4665DF}" srcOrd="0" destOrd="0" presId="urn:microsoft.com/office/officeart/2005/8/layout/hierarchy2"/>
    <dgm:cxn modelId="{CF2C0913-65BA-45AB-AE5C-D02A0A27E9FF}" type="presOf" srcId="{DF5D56B1-588A-4625-9BD9-9F972238DD63}" destId="{E2E872D3-3E0D-4A34-808D-7DE969C4447B}" srcOrd="1" destOrd="0" presId="urn:microsoft.com/office/officeart/2005/8/layout/hierarchy2"/>
    <dgm:cxn modelId="{2003B714-401F-4A62-8ECA-0A5CC909BDC5}" srcId="{94AD9716-25FB-4F97-B23C-C1AC83C144CB}" destId="{FA2805FE-BAF7-4D85-962B-5FFBFDDC48B3}" srcOrd="0" destOrd="0" parTransId="{A86BA969-3E64-4DE9-8388-A5231BA152AD}" sibTransId="{1147FA14-8978-4A89-9030-508B40E06049}"/>
    <dgm:cxn modelId="{256DC818-C4FE-437F-9B3E-DF9752DCA03C}" type="presOf" srcId="{B4DCAB67-771E-4D57-81D1-A8018C88DD38}" destId="{EFAEC8C3-644E-4E20-8CCD-AA568A7687F5}" srcOrd="0" destOrd="0" presId="urn:microsoft.com/office/officeart/2005/8/layout/hierarchy2"/>
    <dgm:cxn modelId="{8E52281E-99D2-47F9-AAD8-315A518D9112}" type="presOf" srcId="{FA2805FE-BAF7-4D85-962B-5FFBFDDC48B3}" destId="{7EA4B8F2-039B-49B8-BCDB-38F91641108B}" srcOrd="0" destOrd="0" presId="urn:microsoft.com/office/officeart/2005/8/layout/hierarchy2"/>
    <dgm:cxn modelId="{A486EC20-D0D1-49D0-B5EF-817FBB87C7E4}" type="presOf" srcId="{AF53E933-A331-4804-877A-CB0FE3633CD9}" destId="{2B2FC9DE-51CB-4A1A-9C47-160DA55AD9CF}" srcOrd="0" destOrd="0" presId="urn:microsoft.com/office/officeart/2005/8/layout/hierarchy2"/>
    <dgm:cxn modelId="{E2561623-B2B5-4F7E-A46B-94AC25030EE4}" srcId="{8561A879-4F63-45E3-A2DC-5AA3A7FD031F}" destId="{ECF96022-BF02-4A9F-83FB-D3FEB4A3D1FB}" srcOrd="0" destOrd="0" parTransId="{BA704973-8F19-418E-B330-33D5DEF8E71F}" sibTransId="{E49743FB-D871-4717-9F07-DDA13DC5116E}"/>
    <dgm:cxn modelId="{96C2F925-EFED-4F74-93B8-902CF18D8CA8}" type="presOf" srcId="{C83F82BF-0E39-48F3-AFF9-C41EA1551A43}" destId="{1CC67212-C092-4A4A-AFF5-C369D0A0D2F6}" srcOrd="0" destOrd="0" presId="urn:microsoft.com/office/officeart/2005/8/layout/hierarchy2"/>
    <dgm:cxn modelId="{C66C6E27-B56F-4983-B9A3-B92A08FBDDD5}" type="presOf" srcId="{172F8977-7C98-40F7-BA1F-D0D5B276B155}" destId="{2774B4A9-716F-425D-992A-1F6C552E23C7}" srcOrd="0" destOrd="0" presId="urn:microsoft.com/office/officeart/2005/8/layout/hierarchy2"/>
    <dgm:cxn modelId="{84671128-1511-4299-AED3-3807FD023E8A}" type="presOf" srcId="{05DDC6E1-BA81-4D52-8D99-D19FF190842D}" destId="{F1373B9D-78AB-41CF-9223-9685F93674E2}" srcOrd="0" destOrd="0" presId="urn:microsoft.com/office/officeart/2005/8/layout/hierarchy2"/>
    <dgm:cxn modelId="{403E312C-EC0A-4E80-A71F-C058C1D97E0D}" type="presOf" srcId="{535A667B-DF22-4BB1-A4BC-D6E5B58F04DA}" destId="{19C55E9F-6C7B-46CF-9421-F1CEDA5C470E}" srcOrd="0" destOrd="0" presId="urn:microsoft.com/office/officeart/2005/8/layout/hierarchy2"/>
    <dgm:cxn modelId="{DC7A2130-4E7D-4A83-8D1E-72AD33C5AEA8}" type="presOf" srcId="{B8DBED2C-4725-4660-8DE1-36DF2064FE33}" destId="{8742F669-EB69-457F-B3AA-49741F22F3D2}" srcOrd="0" destOrd="0" presId="urn:microsoft.com/office/officeart/2005/8/layout/hierarchy2"/>
    <dgm:cxn modelId="{68D62A30-105D-4D9B-B910-C8E4E7636A8E}" type="presOf" srcId="{BF086E79-4F40-4BE1-8808-B43E992A7958}" destId="{31FAECAE-F1D9-4D7F-955A-40A51D9D61FC}" srcOrd="0" destOrd="0" presId="urn:microsoft.com/office/officeart/2005/8/layout/hierarchy2"/>
    <dgm:cxn modelId="{46555531-62CD-49EB-9AC2-6FF40043A185}" type="presOf" srcId="{535A667B-DF22-4BB1-A4BC-D6E5B58F04DA}" destId="{19EC76D1-5827-4431-8675-1608D6C9F60B}" srcOrd="1" destOrd="0" presId="urn:microsoft.com/office/officeart/2005/8/layout/hierarchy2"/>
    <dgm:cxn modelId="{91A3F339-BEFD-4914-A9C5-DE5AC0E40541}" srcId="{81091C0D-134E-4620-A219-6BE7A51C032F}" destId="{B815143D-7DAE-471D-BFD0-28953AF40DD5}" srcOrd="0" destOrd="0" parTransId="{E28C0F62-370B-4D36-8203-E76DF88625E8}" sibTransId="{FA4C429B-1BD5-4C9B-86E3-640A7B96D948}"/>
    <dgm:cxn modelId="{836D163C-ACCE-4D5E-B744-6D2F5BB0A158}" type="presOf" srcId="{EB2F5061-C5BF-429D-BD74-37FC65A5FD1A}" destId="{2F6AE6D8-1F85-4CBD-B030-18C6E00B0969}" srcOrd="1" destOrd="0" presId="urn:microsoft.com/office/officeart/2005/8/layout/hierarchy2"/>
    <dgm:cxn modelId="{6561F73D-4DB9-42BF-AF74-869A7B0969C2}" type="presOf" srcId="{553CA69F-0B81-4CF2-97CB-B96F42C0F3B9}" destId="{765E03C1-5379-4948-8EBC-128B538E6119}" srcOrd="1" destOrd="0" presId="urn:microsoft.com/office/officeart/2005/8/layout/hierarchy2"/>
    <dgm:cxn modelId="{BA29283E-0C7D-4F05-B9B0-B1D221E51430}" srcId="{ECF96022-BF02-4A9F-83FB-D3FEB4A3D1FB}" destId="{81091C0D-134E-4620-A219-6BE7A51C032F}" srcOrd="0" destOrd="0" parTransId="{B4DCAB67-771E-4D57-81D1-A8018C88DD38}" sibTransId="{B862F544-2E1C-435C-960D-44B1049CFD45}"/>
    <dgm:cxn modelId="{F79F4340-88E1-462A-A32B-D8900480E7F2}" srcId="{FA2805FE-BAF7-4D85-962B-5FFBFDDC48B3}" destId="{D5333680-3A6B-4A71-B197-E72FC34FDBC7}" srcOrd="1" destOrd="0" parTransId="{6578AEBF-8C58-44BE-8030-7154FB8317F1}" sibTransId="{2337E027-7FB9-4042-9FD6-D42EB5A44621}"/>
    <dgm:cxn modelId="{80A4655B-56ED-42B5-96CE-AB7905C6C270}" type="presOf" srcId="{AF53E933-A331-4804-877A-CB0FE3633CD9}" destId="{F9859D8F-DB8B-40DC-A143-230683D48BCB}" srcOrd="1" destOrd="0" presId="urn:microsoft.com/office/officeart/2005/8/layout/hierarchy2"/>
    <dgm:cxn modelId="{02558E5E-1A7C-48B7-9868-358BF72FB7D9}" type="presOf" srcId="{E28C0F62-370B-4D36-8203-E76DF88625E8}" destId="{062BFEE6-CB31-4FF6-986A-F83624B8A32E}" srcOrd="0" destOrd="0" presId="urn:microsoft.com/office/officeart/2005/8/layout/hierarchy2"/>
    <dgm:cxn modelId="{54BF125F-2A85-49AB-8E76-6A9C84ACA205}" type="presOf" srcId="{0E53043D-70D1-4624-9815-6720A2D26164}" destId="{A9DEB282-385C-4980-A501-C409458626BA}" srcOrd="1" destOrd="0" presId="urn:microsoft.com/office/officeart/2005/8/layout/hierarchy2"/>
    <dgm:cxn modelId="{6CB32E46-11E7-4698-B156-03C21F1EB389}" type="presOf" srcId="{A1AFA025-E35E-45FE-933A-62CB2127E35B}" destId="{8091BCFA-8892-46DD-8C35-D851D75A868B}" srcOrd="0" destOrd="0" presId="urn:microsoft.com/office/officeart/2005/8/layout/hierarchy2"/>
    <dgm:cxn modelId="{4BEEF667-9951-4AFF-9506-49211DD2CD3F}" type="presOf" srcId="{42A55722-F966-443A-9C75-E564A4EAB4DE}" destId="{E9360E7A-2D96-491E-9495-630CC977DE5A}" srcOrd="1" destOrd="0" presId="urn:microsoft.com/office/officeart/2005/8/layout/hierarchy2"/>
    <dgm:cxn modelId="{218A2C4D-D641-4439-8E49-6AEC08E5C5B3}" srcId="{4FAC85AB-A6A8-4073-B8B4-7F7F5AF7A42E}" destId="{F4C79078-C6AE-4096-9562-A44B020BAEF4}" srcOrd="0" destOrd="0" parTransId="{AED0D2C2-4336-4F60-A552-3374490B0C4C}" sibTransId="{053B05CE-1922-4130-AEA6-22A770995764}"/>
    <dgm:cxn modelId="{F4FBD14D-DE49-4D0C-AA27-86D4ECF70D5E}" srcId="{5C0C19BB-7817-4004-9F25-DCA5E4470D6F}" destId="{4FAC85AB-A6A8-4073-B8B4-7F7F5AF7A42E}" srcOrd="0" destOrd="0" parTransId="{B2C7FA15-5505-4D23-A75C-FCE2EBF869C0}" sibTransId="{94A29E6B-AB93-4601-B51A-8C1637FA50C8}"/>
    <dgm:cxn modelId="{4B1FFE4D-5E3B-49F5-8560-48CE9C210B12}" type="presOf" srcId="{9BEDCBD0-3D9A-4E67-8BD8-858DBEB7C82A}" destId="{819FFBE1-D3A7-450E-8607-39DABBDB8FC2}" srcOrd="1" destOrd="0" presId="urn:microsoft.com/office/officeart/2005/8/layout/hierarchy2"/>
    <dgm:cxn modelId="{AFE4414E-C156-4FA4-A14E-1497ADEC0143}" srcId="{B84609C7-884E-441F-8C09-B8B21E829C60}" destId="{6FCBCD89-3229-4A18-AADC-B9D6A3E0C7A4}" srcOrd="1" destOrd="0" parTransId="{0E53043D-70D1-4624-9815-6720A2D26164}" sibTransId="{F8D3BFBD-AC22-468D-A9CB-20307E2F21ED}"/>
    <dgm:cxn modelId="{B370D66F-D21D-43D1-9D27-EE13FAA36383}" srcId="{8561A879-4F63-45E3-A2DC-5AA3A7FD031F}" destId="{BF086E79-4F40-4BE1-8808-B43E992A7958}" srcOrd="1" destOrd="0" parTransId="{45E67EC8-8F46-4CC4-B9AA-20068F262DED}" sibTransId="{A85A3620-7A03-4A3B-A38E-7416120DF609}"/>
    <dgm:cxn modelId="{CD6F1A51-66DF-4162-A70D-A99C96F8978D}" type="presOf" srcId="{81091C0D-134E-4620-A219-6BE7A51C032F}" destId="{EE8B277B-0667-4B81-A5B8-B0E35B97ACCF}" srcOrd="0" destOrd="0" presId="urn:microsoft.com/office/officeart/2005/8/layout/hierarchy2"/>
    <dgm:cxn modelId="{DB8FFB71-8C1A-49B3-94F6-B5CEB0A70E43}" type="presOf" srcId="{423A1482-815B-40FD-9198-7D4EA51C8268}" destId="{F33193DC-F21A-429B-A48B-EA459E3A2820}" srcOrd="0" destOrd="0" presId="urn:microsoft.com/office/officeart/2005/8/layout/hierarchy2"/>
    <dgm:cxn modelId="{45B91852-D7B5-4AD0-A50F-097BF8CC0994}" type="presOf" srcId="{B2C7FA15-5505-4D23-A75C-FCE2EBF869C0}" destId="{66584D1E-3A65-4D06-BB3E-8A606C7F80E6}" srcOrd="0" destOrd="0" presId="urn:microsoft.com/office/officeart/2005/8/layout/hierarchy2"/>
    <dgm:cxn modelId="{668B6D53-595B-4321-9742-4CDC0EAF6AE2}" type="presOf" srcId="{6C587286-48B2-4513-9D15-E85AC34042B2}" destId="{CA582647-5418-4EA4-BF5E-0A0440D32DC0}" srcOrd="0" destOrd="0" presId="urn:microsoft.com/office/officeart/2005/8/layout/hierarchy2"/>
    <dgm:cxn modelId="{AE8CD673-BF7E-4188-BF62-A2BBAE7EEC66}" type="presOf" srcId="{AED0D2C2-4336-4F60-A552-3374490B0C4C}" destId="{65ABD7CC-88FB-4BEF-A3AC-C13C6201170A}" srcOrd="0" destOrd="0" presId="urn:microsoft.com/office/officeart/2005/8/layout/hierarchy2"/>
    <dgm:cxn modelId="{5545E053-760D-463B-A5BD-D7910FF1C454}" type="presOf" srcId="{553CA69F-0B81-4CF2-97CB-B96F42C0F3B9}" destId="{54AB03D0-6A54-47DF-A8BD-A34E28C15A82}" srcOrd="0" destOrd="0" presId="urn:microsoft.com/office/officeart/2005/8/layout/hierarchy2"/>
    <dgm:cxn modelId="{D5EE5954-7A0D-4F72-9BFF-E7F6C6BC6285}" srcId="{A1AFA025-E35E-45FE-933A-62CB2127E35B}" destId="{0D9C5602-5623-463E-B623-0693A8F562E1}" srcOrd="0" destOrd="0" parTransId="{05DDC6E1-BA81-4D52-8D99-D19FF190842D}" sibTransId="{2341F4B6-E440-4F4D-83C6-895E1C32A1EC}"/>
    <dgm:cxn modelId="{97873275-7252-4BE9-BC61-76DFE7F3FC72}" type="presOf" srcId="{B8DBED2C-4725-4660-8DE1-36DF2064FE33}" destId="{DB6E4562-4F4C-4F27-A980-E432D8718C11}" srcOrd="1" destOrd="0" presId="urn:microsoft.com/office/officeart/2005/8/layout/hierarchy2"/>
    <dgm:cxn modelId="{6B727D75-C325-4ECF-ADDB-43A1C40948DF}" type="presOf" srcId="{F64A544A-7349-4319-8EF0-EEC2B948A018}" destId="{D8220B5F-2CDB-438A-B90C-D0A230C59D96}" srcOrd="0" destOrd="0" presId="urn:microsoft.com/office/officeart/2005/8/layout/hierarchy2"/>
    <dgm:cxn modelId="{20F6CD56-9F06-452F-A403-72D34035B854}" type="presOf" srcId="{7DE9F405-B0F3-44F9-B4D8-07FDDF45C2E7}" destId="{60E0B9F8-6D8B-4502-AAEB-2F0004ADBD3C}" srcOrd="1" destOrd="0" presId="urn:microsoft.com/office/officeart/2005/8/layout/hierarchy2"/>
    <dgm:cxn modelId="{D3080877-ED92-4ABF-AC18-95F2BE46BA4C}" type="presOf" srcId="{DF5D56B1-588A-4625-9BD9-9F972238DD63}" destId="{AF95E252-CF7A-46AD-8A86-00291ACBF79F}" srcOrd="0" destOrd="0" presId="urn:microsoft.com/office/officeart/2005/8/layout/hierarchy2"/>
    <dgm:cxn modelId="{7A1B4658-8F08-4C41-A939-980932A599BE}" srcId="{6FCBCD89-3229-4A18-AADC-B9D6A3E0C7A4}" destId="{F64A544A-7349-4319-8EF0-EEC2B948A018}" srcOrd="0" destOrd="0" parTransId="{AF53E933-A331-4804-877A-CB0FE3633CD9}" sibTransId="{4D4DAC3A-A7B8-495C-B76C-3B78AC9A5FDF}"/>
    <dgm:cxn modelId="{F693AE58-F40E-4766-A20D-5FD9774FE049}" srcId="{B84609C7-884E-441F-8C09-B8B21E829C60}" destId="{172F8977-7C98-40F7-BA1F-D0D5B276B155}" srcOrd="0" destOrd="0" parTransId="{DF5D56B1-588A-4625-9BD9-9F972238DD63}" sibTransId="{DC2F8001-7E33-4190-8E3F-88B3B6C4CDC4}"/>
    <dgm:cxn modelId="{F783FD58-1878-4AB8-BFD1-5C27578EC705}" type="presOf" srcId="{6578AEBF-8C58-44BE-8030-7154FB8317F1}" destId="{A2B3EE55-B90F-43D3-BCDD-BE8A20665C82}" srcOrd="0" destOrd="0" presId="urn:microsoft.com/office/officeart/2005/8/layout/hierarchy2"/>
    <dgm:cxn modelId="{B7847E7C-917E-40D1-8097-380D1E7D7712}" srcId="{2C9D08DB-0AD5-4276-BD2C-46A6C9578CD0}" destId="{5A22B38B-830B-4D3B-97FD-7B6D3F3C7FF6}" srcOrd="0" destOrd="0" parTransId="{F233B009-E91C-4066-B88C-2567206DEB5A}" sibTransId="{48ABAA32-1581-4355-A470-B306BE8776E3}"/>
    <dgm:cxn modelId="{6AC24686-6B30-4CB0-9B4D-412470D42540}" type="presOf" srcId="{87D661AE-1EB9-4763-A277-F75E0ACA72A4}" destId="{1DBB2037-EF73-4B34-8519-788D02114F38}" srcOrd="0" destOrd="0" presId="urn:microsoft.com/office/officeart/2005/8/layout/hierarchy2"/>
    <dgm:cxn modelId="{3C1BF586-AD25-4E41-93D7-EDE6EF19D9B7}" type="presOf" srcId="{F8801FEC-6266-427A-A34A-7BA6A0790FDD}" destId="{49CFEE83-1661-4801-9AE9-C9402DE59EB4}" srcOrd="1" destOrd="0" presId="urn:microsoft.com/office/officeart/2005/8/layout/hierarchy2"/>
    <dgm:cxn modelId="{586D8687-5D52-4F3C-934F-B7C3BDE51081}" type="presOf" srcId="{1BAD7147-2D0F-41C1-9F59-23969DA408B6}" destId="{49A64D06-6F40-4901-878F-DD7571A724A3}" srcOrd="1" destOrd="0" presId="urn:microsoft.com/office/officeart/2005/8/layout/hierarchy2"/>
    <dgm:cxn modelId="{C0D2A98A-07EE-4CEE-A0C5-EB1FFFD1E27C}" type="presOf" srcId="{4FAC85AB-A6A8-4073-B8B4-7F7F5AF7A42E}" destId="{736FA462-8F3A-46F9-8587-FB008DED48D0}" srcOrd="0" destOrd="0" presId="urn:microsoft.com/office/officeart/2005/8/layout/hierarchy2"/>
    <dgm:cxn modelId="{43894A8B-AE20-4F88-976F-1D3421136797}" type="presOf" srcId="{66000208-D76F-4C73-89BF-29275C6442A9}" destId="{1536F0B9-0839-4462-8F02-F09086D19BD4}" srcOrd="1" destOrd="0" presId="urn:microsoft.com/office/officeart/2005/8/layout/hierarchy2"/>
    <dgm:cxn modelId="{0A8EA591-2B96-40C0-8145-0BB9E893D6E9}" type="presOf" srcId="{F233B009-E91C-4066-B88C-2567206DEB5A}" destId="{7FF103D2-02E3-47D9-8B72-51D873749F5B}" srcOrd="0" destOrd="0" presId="urn:microsoft.com/office/officeart/2005/8/layout/hierarchy2"/>
    <dgm:cxn modelId="{2A3D4B95-5C6B-494F-92CB-0D1EFFD50830}" type="presOf" srcId="{5A22B38B-830B-4D3B-97FD-7B6D3F3C7FF6}" destId="{6D04084B-7520-49CD-AB92-82A5CAE630B8}" srcOrd="0" destOrd="0" presId="urn:microsoft.com/office/officeart/2005/8/layout/hierarchy2"/>
    <dgm:cxn modelId="{4D217A96-762E-4A84-902F-6610D5D414DD}" type="presOf" srcId="{2531BE79-D90F-4608-A1CD-A425A92EA96D}" destId="{C8F9A20B-8238-489A-A2CF-66BFF515E524}" srcOrd="1" destOrd="0" presId="urn:microsoft.com/office/officeart/2005/8/layout/hierarchy2"/>
    <dgm:cxn modelId="{EE59A597-C474-4235-B6E1-845FD43077EB}" type="presOf" srcId="{E28C0F62-370B-4D36-8203-E76DF88625E8}" destId="{92C4DC3A-A864-4EC5-88E6-EA66FCEC87B8}" srcOrd="1" destOrd="0" presId="urn:microsoft.com/office/officeart/2005/8/layout/hierarchy2"/>
    <dgm:cxn modelId="{247A0498-12DB-4834-84A0-8E3B92C7478E}" type="presOf" srcId="{615BA103-7B75-4FB2-A0D6-C0CD8D4724BC}" destId="{9D966183-9527-4E9A-9718-F10F2D946BB4}" srcOrd="1" destOrd="0" presId="urn:microsoft.com/office/officeart/2005/8/layout/hierarchy2"/>
    <dgm:cxn modelId="{7BAEF699-9E1D-4BB3-9B4C-23264C9C0BB0}" type="presOf" srcId="{B84609C7-884E-441F-8C09-B8B21E829C60}" destId="{A3DA5594-A45C-44CD-A75A-83A029D5F82C}" srcOrd="0" destOrd="0" presId="urn:microsoft.com/office/officeart/2005/8/layout/hierarchy2"/>
    <dgm:cxn modelId="{5649669F-1EBA-42CA-A3F4-AAF766BE4AE2}" srcId="{F07D7C72-33ED-452F-8C09-88AAE467FBF8}" destId="{2E80E75C-45DF-409C-9871-35DEE21FFC9B}" srcOrd="0" destOrd="0" parTransId="{1B5EC735-562A-46E2-9897-DD89E559A25D}" sibTransId="{8359B531-63E3-45B0-842F-CE0F5C6D1DD6}"/>
    <dgm:cxn modelId="{D40006A2-FA85-4468-A339-1119B85EE3FA}" type="presOf" srcId="{0D9C5602-5623-463E-B623-0693A8F562E1}" destId="{63D6AF15-D4DC-4BC1-ABF8-D10C3E9B83D3}" srcOrd="0" destOrd="0" presId="urn:microsoft.com/office/officeart/2005/8/layout/hierarchy2"/>
    <dgm:cxn modelId="{07072EA2-3936-437F-BFAE-6A5A11CEB4D9}" type="presOf" srcId="{66000208-D76F-4C73-89BF-29275C6442A9}" destId="{0B408583-E960-454A-A7CA-AD71E3F25AA7}" srcOrd="0" destOrd="0" presId="urn:microsoft.com/office/officeart/2005/8/layout/hierarchy2"/>
    <dgm:cxn modelId="{B25381A4-3068-462B-829B-F6DBE98D5661}" type="presOf" srcId="{6578AEBF-8C58-44BE-8030-7154FB8317F1}" destId="{EA352655-C25C-4A48-9E80-7660F075B030}" srcOrd="1" destOrd="0" presId="urn:microsoft.com/office/officeart/2005/8/layout/hierarchy2"/>
    <dgm:cxn modelId="{05EDE2A4-AE49-4FB0-A11B-5002C79DE7A6}" type="presOf" srcId="{05DDC6E1-BA81-4D52-8D99-D19FF190842D}" destId="{E22A4301-D6FD-47F6-AD48-5C6140C9744E}" srcOrd="1" destOrd="0" presId="urn:microsoft.com/office/officeart/2005/8/layout/hierarchy2"/>
    <dgm:cxn modelId="{26CE80A5-55B2-4B8B-AA2B-62D6D96E4A9C}" srcId="{A7F998A0-34BD-4ADD-8C50-04AF5BC6D6D2}" destId="{9A4A939E-A989-4BDE-8587-9AFAEE8FAA2B}" srcOrd="0" destOrd="0" parTransId="{F8801FEC-6266-427A-A34A-7BA6A0790FDD}" sibTransId="{8AB2B744-31C2-4033-B65C-8922BC6EA5BF}"/>
    <dgm:cxn modelId="{295F6EAB-047B-40D4-A1EF-464DEA5718CF}" type="presOf" srcId="{615BA103-7B75-4FB2-A0D6-C0CD8D4724BC}" destId="{17C32CF0-C198-478D-ADD4-CA6D49D27148}" srcOrd="0" destOrd="0" presId="urn:microsoft.com/office/officeart/2005/8/layout/hierarchy2"/>
    <dgm:cxn modelId="{CC6388AC-8BF0-47A6-B082-12CC314CA793}" type="presOf" srcId="{1B5EC735-562A-46E2-9897-DD89E559A25D}" destId="{CB04A044-D143-42DF-9B9B-3BEFD2958FC8}" srcOrd="0" destOrd="0" presId="urn:microsoft.com/office/officeart/2005/8/layout/hierarchy2"/>
    <dgm:cxn modelId="{5B77C9AE-4F0A-4829-B80B-2368E7A0B64B}" type="presOf" srcId="{CA9A5EA3-0D23-4F4A-85DA-31611621F90F}" destId="{5F039E82-CE98-48FA-8A2F-B726AA3B97DB}" srcOrd="0" destOrd="0" presId="urn:microsoft.com/office/officeart/2005/8/layout/hierarchy2"/>
    <dgm:cxn modelId="{6FF044AF-06A8-4CE7-97CD-45ACFDB652D3}" srcId="{172F8977-7C98-40F7-BA1F-D0D5B276B155}" destId="{A1AFA025-E35E-45FE-933A-62CB2127E35B}" srcOrd="0" destOrd="0" parTransId="{7DE9F405-B0F3-44F9-B4D8-07FDDF45C2E7}" sibTransId="{BCD071C6-03AB-4012-B6F7-A90C809CC930}"/>
    <dgm:cxn modelId="{B7F55BB1-2593-4F71-AAF8-58A420A397EB}" srcId="{6C587286-48B2-4513-9D15-E85AC34042B2}" destId="{A7F998A0-34BD-4ADD-8C50-04AF5BC6D6D2}" srcOrd="1" destOrd="0" parTransId="{42A55722-F966-443A-9C75-E564A4EAB4DE}" sibTransId="{B8664070-20D9-4281-9F0D-FA8884415033}"/>
    <dgm:cxn modelId="{EF974FB5-B297-46E2-8EF3-6EC3ABC52EA0}" type="presOf" srcId="{F4C79078-C6AE-4096-9562-A44B020BAEF4}" destId="{02A2BD96-5630-478F-AC9D-8D271233CC7F}" srcOrd="0" destOrd="0" presId="urn:microsoft.com/office/officeart/2005/8/layout/hierarchy2"/>
    <dgm:cxn modelId="{B9EC95B6-2B92-4CA3-A527-20B70E76CDC2}" type="presOf" srcId="{2C9D08DB-0AD5-4276-BD2C-46A6C9578CD0}" destId="{FC6DD853-B0E1-4D9E-8A39-6AB6275BACF7}" srcOrd="0" destOrd="0" presId="urn:microsoft.com/office/officeart/2005/8/layout/hierarchy2"/>
    <dgm:cxn modelId="{AE4EA3C0-4B8A-4694-9BC7-2AA83EEFBEB6}" type="presOf" srcId="{B815143D-7DAE-471D-BFD0-28953AF40DD5}" destId="{032421E1-5D6F-4680-89E8-3C9A7E0D51ED}" srcOrd="0" destOrd="0" presId="urn:microsoft.com/office/officeart/2005/8/layout/hierarchy2"/>
    <dgm:cxn modelId="{2F89ABC1-4EBF-4863-B6D2-A7403360B8C9}" type="presOf" srcId="{F233B009-E91C-4066-B88C-2567206DEB5A}" destId="{24F0A5F1-61AF-45B9-8572-0732B431E044}" srcOrd="1" destOrd="0" presId="urn:microsoft.com/office/officeart/2005/8/layout/hierarchy2"/>
    <dgm:cxn modelId="{8806A3C2-AA6F-49E6-9A34-885C8DDB186B}" type="presOf" srcId="{F4C31DB3-FCCF-496C-94DA-B65D1D7D0755}" destId="{38B4C4B8-3AEF-4D77-8649-DB6BCF3B7829}" srcOrd="1" destOrd="0" presId="urn:microsoft.com/office/officeart/2005/8/layout/hierarchy2"/>
    <dgm:cxn modelId="{358D5EC6-9D1C-4171-942C-68BC4656884B}" type="presOf" srcId="{342C9247-65BE-4B7D-8C55-E8C546FF9864}" destId="{8DD1665F-4A85-4489-8034-42C237CE3872}" srcOrd="0" destOrd="0" presId="urn:microsoft.com/office/officeart/2005/8/layout/hierarchy2"/>
    <dgm:cxn modelId="{7E03EFC6-3D7A-487F-A03A-A5E1140D9D3A}" type="presOf" srcId="{ECF96022-BF02-4A9F-83FB-D3FEB4A3D1FB}" destId="{063FBDA3-4FBB-4F34-A8D3-813E035FA3A2}" srcOrd="0" destOrd="0" presId="urn:microsoft.com/office/officeart/2005/8/layout/hierarchy2"/>
    <dgm:cxn modelId="{94289ECA-854F-4EE3-AE98-48B4EF1A335A}" type="presOf" srcId="{2531BE79-D90F-4608-A1CD-A425A92EA96D}" destId="{0E0CD5E5-E16F-4CA6-9B76-77EDEFD0720F}" srcOrd="0" destOrd="0" presId="urn:microsoft.com/office/officeart/2005/8/layout/hierarchy2"/>
    <dgm:cxn modelId="{A4F2D4CA-B4CB-4D6D-8B94-F2BC203A8DF7}" type="presOf" srcId="{BA704973-8F19-418E-B330-33D5DEF8E71F}" destId="{49A8B0C5-4D0B-49F6-AC4D-1E5EC4EB31CD}" srcOrd="1" destOrd="0" presId="urn:microsoft.com/office/officeart/2005/8/layout/hierarchy2"/>
    <dgm:cxn modelId="{272188CB-ED5B-4929-9C13-64BF8234B212}" type="presOf" srcId="{6FCBCD89-3229-4A18-AADC-B9D6A3E0C7A4}" destId="{D737BB53-B162-41C6-B812-2FAEFB720E7D}" srcOrd="0" destOrd="0" presId="urn:microsoft.com/office/officeart/2005/8/layout/hierarchy2"/>
    <dgm:cxn modelId="{314677CC-4BDC-43FC-98C5-777E3C7D6B83}" srcId="{CA9A5EA3-0D23-4F4A-85DA-31611621F90F}" destId="{F07D7C72-33ED-452F-8C09-88AAE467FBF8}" srcOrd="0" destOrd="0" parTransId="{1BAD7147-2D0F-41C1-9F59-23969DA408B6}" sibTransId="{BC9B8EF4-632A-4AE8-A462-80209B9C55FF}"/>
    <dgm:cxn modelId="{203BCDCE-7510-4A60-80CA-88F1DA701022}" type="presOf" srcId="{0E53043D-70D1-4624-9815-6720A2D26164}" destId="{208078A4-BCFC-4C83-8E65-F31F276EAE9F}" srcOrd="0" destOrd="0" presId="urn:microsoft.com/office/officeart/2005/8/layout/hierarchy2"/>
    <dgm:cxn modelId="{C8B281D0-83D9-4BA8-BCD7-F20E1D5FF892}" type="presOf" srcId="{45E67EC8-8F46-4CC4-B9AA-20068F262DED}" destId="{54662179-AEFC-4ED6-AD8E-9F0373E5D855}" srcOrd="1" destOrd="0" presId="urn:microsoft.com/office/officeart/2005/8/layout/hierarchy2"/>
    <dgm:cxn modelId="{B7E55AD2-AA0C-4278-80D2-1BF374E22810}" srcId="{FA2805FE-BAF7-4D85-962B-5FFBFDDC48B3}" destId="{8561A879-4F63-45E3-A2DC-5AA3A7FD031F}" srcOrd="0" destOrd="0" parTransId="{66000208-D76F-4C73-89BF-29275C6442A9}" sibTransId="{21A2B423-37A9-41B0-81C6-C6E4F70CCF42}"/>
    <dgm:cxn modelId="{DFC3DED6-9E26-48CC-B810-0C73051BC91B}" type="presOf" srcId="{42A55722-F966-443A-9C75-E564A4EAB4DE}" destId="{8D64BF16-C0D9-4620-BE6C-FE051EB9FDC4}" srcOrd="0" destOrd="0" presId="urn:microsoft.com/office/officeart/2005/8/layout/hierarchy2"/>
    <dgm:cxn modelId="{2259D8D7-3659-4568-88EB-F93A8B3AC090}" type="presOf" srcId="{F07D7C72-33ED-452F-8C09-88AAE467FBF8}" destId="{04119F6F-7874-44E8-A6BB-E8006C63C87A}" srcOrd="0" destOrd="0" presId="urn:microsoft.com/office/officeart/2005/8/layout/hierarchy2"/>
    <dgm:cxn modelId="{5EA615D8-2BCD-4478-8B86-0F331E9DE52A}" type="presOf" srcId="{F4C31DB3-FCCF-496C-94DA-B65D1D7D0755}" destId="{5A5C93AB-9A33-4C2C-A1AF-66E1453D058B}" srcOrd="0" destOrd="0" presId="urn:microsoft.com/office/officeart/2005/8/layout/hierarchy2"/>
    <dgm:cxn modelId="{882288DB-3611-4CB5-8519-513586DCD759}" srcId="{B84609C7-884E-441F-8C09-B8B21E829C60}" destId="{CA9A5EA3-0D23-4F4A-85DA-31611621F90F}" srcOrd="2" destOrd="0" parTransId="{2531BE79-D90F-4608-A1CD-A425A92EA96D}" sibTransId="{1446CE17-096B-43A8-94B6-942E76732686}"/>
    <dgm:cxn modelId="{011873DD-ED2C-4DA2-B5AB-750F4DE8412D}" type="presOf" srcId="{EB2F5061-C5BF-429D-BD74-37FC65A5FD1A}" destId="{02F56D5B-1DA4-4B67-A4D0-E15D33838F73}" srcOrd="0" destOrd="0" presId="urn:microsoft.com/office/officeart/2005/8/layout/hierarchy2"/>
    <dgm:cxn modelId="{9E5465DF-0954-4906-81A4-C3B703FBE89F}" type="presOf" srcId="{A7F998A0-34BD-4ADD-8C50-04AF5BC6D6D2}" destId="{CFF99141-27D2-471F-805A-944E58CDDE5B}" srcOrd="0" destOrd="0" presId="urn:microsoft.com/office/officeart/2005/8/layout/hierarchy2"/>
    <dgm:cxn modelId="{2BEC04E0-7730-45F0-B3C1-57BC69D61084}" type="presOf" srcId="{AED0D2C2-4336-4F60-A552-3374490B0C4C}" destId="{A7F3D686-8F32-4BE7-96A7-10D588DB260B}" srcOrd="1" destOrd="0" presId="urn:microsoft.com/office/officeart/2005/8/layout/hierarchy2"/>
    <dgm:cxn modelId="{746C54E6-45D7-439F-8B43-599DE8CE6105}" type="presOf" srcId="{9BEDCBD0-3D9A-4E67-8BD8-858DBEB7C82A}" destId="{28894229-A6E0-4465-94C9-7C1F863FB1B1}" srcOrd="0" destOrd="0" presId="urn:microsoft.com/office/officeart/2005/8/layout/hierarchy2"/>
    <dgm:cxn modelId="{902BA5E6-5A8F-4DA9-BF08-242F89E57481}" type="presOf" srcId="{9A4A939E-A989-4BDE-8587-9AFAEE8FAA2B}" destId="{364119B9-3DD3-4244-A409-49DD2B444981}" srcOrd="0" destOrd="0" presId="urn:microsoft.com/office/officeart/2005/8/layout/hierarchy2"/>
    <dgm:cxn modelId="{37E5D8E6-E17A-48F4-BE7D-149B9BF48E0B}" type="presOf" srcId="{2E80E75C-45DF-409C-9871-35DEE21FFC9B}" destId="{676E6E02-653E-423A-A10A-C568400AE8A1}" srcOrd="0" destOrd="0" presId="urn:microsoft.com/office/officeart/2005/8/layout/hierarchy2"/>
    <dgm:cxn modelId="{DD4B71E7-BCB6-43D8-9720-F2471A2BDFDA}" srcId="{D9C6B000-63BC-4C32-AC1D-EEE8646532DC}" destId="{342C9247-65BE-4B7D-8C55-E8C546FF9864}" srcOrd="0" destOrd="0" parTransId="{B8DBED2C-4725-4660-8DE1-36DF2064FE33}" sibTransId="{7C7B98B0-ABF8-4CA2-9B92-3779AD975EE5}"/>
    <dgm:cxn modelId="{AB46DEE7-A65F-4934-91E5-642D52D9EE3C}" srcId="{94AD9716-25FB-4F97-B23C-C1AC83C144CB}" destId="{6C587286-48B2-4513-9D15-E85AC34042B2}" srcOrd="1" destOrd="0" parTransId="{F58075B7-49EB-461B-83D9-E88742FA648F}" sibTransId="{D58B0119-016A-460A-B2F3-8E2BC9D52D0B}"/>
    <dgm:cxn modelId="{14100AE8-CA0F-42F5-95B8-95EF5CC9A545}" srcId="{A7F998A0-34BD-4ADD-8C50-04AF5BC6D6D2}" destId="{D9C6B000-63BC-4C32-AC1D-EEE8646532DC}" srcOrd="1" destOrd="0" parTransId="{553CA69F-0B81-4CF2-97CB-B96F42C0F3B9}" sibTransId="{C566B0EE-F1D7-4927-BDF4-B9FDD6825715}"/>
    <dgm:cxn modelId="{E5B2E2E9-F396-410C-918F-538436CDF7BC}" type="presOf" srcId="{1BAD7147-2D0F-41C1-9F59-23969DA408B6}" destId="{E408F40C-C908-44DC-9B75-B6A2CE222873}" srcOrd="0" destOrd="0" presId="urn:microsoft.com/office/officeart/2005/8/layout/hierarchy2"/>
    <dgm:cxn modelId="{705665EA-67AD-4D90-91F4-60BDEB3C8B4F}" type="presOf" srcId="{5C0C19BB-7817-4004-9F25-DCA5E4470D6F}" destId="{2FBC4B0A-5088-4680-9D54-3623CFE3ECBC}" srcOrd="0" destOrd="0" presId="urn:microsoft.com/office/officeart/2005/8/layout/hierarchy2"/>
    <dgm:cxn modelId="{C47173EA-D6A9-4237-98DC-F070EA0D16B9}" srcId="{342C9247-65BE-4B7D-8C55-E8C546FF9864}" destId="{6884BDD9-18E1-45F6-B3D3-B2E19FBDFCB7}" srcOrd="0" destOrd="0" parTransId="{615BA103-7B75-4FB2-A0D6-C0CD8D4724BC}" sibTransId="{2E477FE2-F747-466C-A8EA-DD4FD0021B2E}"/>
    <dgm:cxn modelId="{0B675DEB-4E0C-44CD-8F1A-DBAE12F652EA}" type="presOf" srcId="{B4DCAB67-771E-4D57-81D1-A8018C88DD38}" destId="{6D74A704-9310-4960-BD7A-6C181D8412E8}" srcOrd="1" destOrd="0" presId="urn:microsoft.com/office/officeart/2005/8/layout/hierarchy2"/>
    <dgm:cxn modelId="{5280E9F3-DDA6-4B53-82B8-534BA7464B30}" type="presOf" srcId="{D5333680-3A6B-4A71-B197-E72FC34FDBC7}" destId="{9750C053-15AE-4543-9F74-09D35A018EA7}" srcOrd="0" destOrd="0" presId="urn:microsoft.com/office/officeart/2005/8/layout/hierarchy2"/>
    <dgm:cxn modelId="{D63E56F5-FD6D-41DE-A242-BC1E17D3EA33}" srcId="{BF086E79-4F40-4BE1-8808-B43E992A7958}" destId="{C83F82BF-0E39-48F3-AFF9-C41EA1551A43}" srcOrd="0" destOrd="0" parTransId="{F4C31DB3-FCCF-496C-94DA-B65D1D7D0755}" sibTransId="{D9430281-05A6-4177-91EF-9EC5A25B5184}"/>
    <dgm:cxn modelId="{E0850DF7-B7CA-48B7-833C-E0E079B56DBC}" type="presOf" srcId="{B2C7FA15-5505-4D23-A75C-FCE2EBF869C0}" destId="{8DF40610-18F6-440C-B785-8D0C965817F3}" srcOrd="1" destOrd="0" presId="urn:microsoft.com/office/officeart/2005/8/layout/hierarchy2"/>
    <dgm:cxn modelId="{B5AF10F7-A989-47F6-A611-6AB0E8480ED2}" srcId="{C83F82BF-0E39-48F3-AFF9-C41EA1551A43}" destId="{49C7C54D-24AE-414F-A54C-1B2735E857A8}" srcOrd="0" destOrd="0" parTransId="{9BEDCBD0-3D9A-4E67-8BD8-858DBEB7C82A}" sibTransId="{65AD5CB7-C21F-4D6B-88DF-7A1D27FA484B}"/>
    <dgm:cxn modelId="{08D12DF7-E918-4DFE-BC00-17270E99ACD0}" type="presOf" srcId="{AC08780F-6D2D-48B9-B9EC-C73C524BD64B}" destId="{FFC5BCC8-1D08-483D-B1D8-D339E54FA361}" srcOrd="0" destOrd="0" presId="urn:microsoft.com/office/officeart/2005/8/layout/hierarchy2"/>
    <dgm:cxn modelId="{5DD6B5F9-6DA7-4A76-95F6-17E2A9FCA189}" srcId="{9A4A939E-A989-4BDE-8587-9AFAEE8FAA2B}" destId="{2C9D08DB-0AD5-4276-BD2C-46A6C9578CD0}" srcOrd="0" destOrd="0" parTransId="{87D661AE-1EB9-4763-A277-F75E0ACA72A4}" sibTransId="{1C027BC0-EFA4-4722-8CF1-E84B22D03836}"/>
    <dgm:cxn modelId="{2DA721FB-713D-4A6B-A4A3-B5BD43ABD13B}" type="presOf" srcId="{45E67EC8-8F46-4CC4-B9AA-20068F262DED}" destId="{4E03249C-E4E7-4A1D-8314-05052E587EBB}" srcOrd="0" destOrd="0" presId="urn:microsoft.com/office/officeart/2005/8/layout/hierarchy2"/>
    <dgm:cxn modelId="{4498A4FD-689B-4338-9AE3-D7460F22C5DA}" type="presOf" srcId="{49C7C54D-24AE-414F-A54C-1B2735E857A8}" destId="{BE546AE2-A3F1-4D2B-80D2-9FCC96F80E5D}" srcOrd="0" destOrd="0" presId="urn:microsoft.com/office/officeart/2005/8/layout/hierarchy2"/>
    <dgm:cxn modelId="{18E430FE-382F-482B-95BC-197CEB7671EB}" srcId="{F64A544A-7349-4319-8EF0-EEC2B948A018}" destId="{423A1482-815B-40FD-9198-7D4EA51C8268}" srcOrd="0" destOrd="0" parTransId="{EB2F5061-C5BF-429D-BD74-37FC65A5FD1A}" sibTransId="{7F430632-18D1-4DF9-AE59-F6D30FDC3CB0}"/>
    <dgm:cxn modelId="{FA44DAFF-344F-464D-BBA3-DF42622650DE}" type="presOf" srcId="{8561A879-4F63-45E3-A2DC-5AA3A7FD031F}" destId="{C915FCD0-4EB7-47BE-82E7-B50A408A5F51}" srcOrd="0" destOrd="0" presId="urn:microsoft.com/office/officeart/2005/8/layout/hierarchy2"/>
    <dgm:cxn modelId="{3FCFE9FF-AE79-4784-BF9B-3CD763B4F3C2}" type="presOf" srcId="{1B5EC735-562A-46E2-9897-DD89E559A25D}" destId="{D6EC9A65-0321-4E34-8EB8-8CA411759A2D}" srcOrd="1" destOrd="0" presId="urn:microsoft.com/office/officeart/2005/8/layout/hierarchy2"/>
    <dgm:cxn modelId="{E965DB9E-44ED-474F-B8B7-EC2348627136}" type="presParOf" srcId="{2AD33901-9DF0-4DC1-93BB-B02F9B4665DF}" destId="{F8643587-DF69-4D39-89B0-FDF6B22F0B0B}" srcOrd="0" destOrd="0" presId="urn:microsoft.com/office/officeart/2005/8/layout/hierarchy2"/>
    <dgm:cxn modelId="{869D88B5-6A58-4738-82C0-EED1934689A5}" type="presParOf" srcId="{F8643587-DF69-4D39-89B0-FDF6B22F0B0B}" destId="{7EA4B8F2-039B-49B8-BCDB-38F91641108B}" srcOrd="0" destOrd="0" presId="urn:microsoft.com/office/officeart/2005/8/layout/hierarchy2"/>
    <dgm:cxn modelId="{9EDE7DD9-4DF3-42EE-A321-50F1B062C844}" type="presParOf" srcId="{F8643587-DF69-4D39-89B0-FDF6B22F0B0B}" destId="{B759260F-2577-4860-9F61-C5537D99F9B6}" srcOrd="1" destOrd="0" presId="urn:microsoft.com/office/officeart/2005/8/layout/hierarchy2"/>
    <dgm:cxn modelId="{F9955FC4-1ED4-40EF-8A6D-397AD726DD73}" type="presParOf" srcId="{B759260F-2577-4860-9F61-C5537D99F9B6}" destId="{0B408583-E960-454A-A7CA-AD71E3F25AA7}" srcOrd="0" destOrd="0" presId="urn:microsoft.com/office/officeart/2005/8/layout/hierarchy2"/>
    <dgm:cxn modelId="{42851285-221D-484D-BF77-DB54316DEDF1}" type="presParOf" srcId="{0B408583-E960-454A-A7CA-AD71E3F25AA7}" destId="{1536F0B9-0839-4462-8F02-F09086D19BD4}" srcOrd="0" destOrd="0" presId="urn:microsoft.com/office/officeart/2005/8/layout/hierarchy2"/>
    <dgm:cxn modelId="{915983DF-409F-4BD6-BB4B-FBAED6F58EED}" type="presParOf" srcId="{B759260F-2577-4860-9F61-C5537D99F9B6}" destId="{820BE92C-A170-4833-9FB7-739049C8FBA1}" srcOrd="1" destOrd="0" presId="urn:microsoft.com/office/officeart/2005/8/layout/hierarchy2"/>
    <dgm:cxn modelId="{BD1976E1-81D3-482B-BC49-D740AF5B1485}" type="presParOf" srcId="{820BE92C-A170-4833-9FB7-739049C8FBA1}" destId="{C915FCD0-4EB7-47BE-82E7-B50A408A5F51}" srcOrd="0" destOrd="0" presId="urn:microsoft.com/office/officeart/2005/8/layout/hierarchy2"/>
    <dgm:cxn modelId="{72D26D75-B3AB-4C7F-95DD-4A76039495F1}" type="presParOf" srcId="{820BE92C-A170-4833-9FB7-739049C8FBA1}" destId="{498373E0-ECEF-4C0F-BEED-589E1B5DF95C}" srcOrd="1" destOrd="0" presId="urn:microsoft.com/office/officeart/2005/8/layout/hierarchy2"/>
    <dgm:cxn modelId="{8634E043-501C-4A53-927E-36E3002292BB}" type="presParOf" srcId="{498373E0-ECEF-4C0F-BEED-589E1B5DF95C}" destId="{193694C8-6FC7-4DAB-9A05-5CF41ACE2FD9}" srcOrd="0" destOrd="0" presId="urn:microsoft.com/office/officeart/2005/8/layout/hierarchy2"/>
    <dgm:cxn modelId="{3D665587-498F-4DC9-8FF4-52320CD383B0}" type="presParOf" srcId="{193694C8-6FC7-4DAB-9A05-5CF41ACE2FD9}" destId="{49A8B0C5-4D0B-49F6-AC4D-1E5EC4EB31CD}" srcOrd="0" destOrd="0" presId="urn:microsoft.com/office/officeart/2005/8/layout/hierarchy2"/>
    <dgm:cxn modelId="{D26E31C0-96F5-49C3-8402-80D389881647}" type="presParOf" srcId="{498373E0-ECEF-4C0F-BEED-589E1B5DF95C}" destId="{A1C306EB-BCA6-40E8-9E3D-C5D97FC2F2CC}" srcOrd="1" destOrd="0" presId="urn:microsoft.com/office/officeart/2005/8/layout/hierarchy2"/>
    <dgm:cxn modelId="{F5F2188D-7304-4AE6-BFB4-6977CBB46CE1}" type="presParOf" srcId="{A1C306EB-BCA6-40E8-9E3D-C5D97FC2F2CC}" destId="{063FBDA3-4FBB-4F34-A8D3-813E035FA3A2}" srcOrd="0" destOrd="0" presId="urn:microsoft.com/office/officeart/2005/8/layout/hierarchy2"/>
    <dgm:cxn modelId="{8F03EE2E-8F06-4D8B-A1C0-67C88F8242CC}" type="presParOf" srcId="{A1C306EB-BCA6-40E8-9E3D-C5D97FC2F2CC}" destId="{BD46F173-CFAC-4B82-8C61-3C66CDFBAB36}" srcOrd="1" destOrd="0" presId="urn:microsoft.com/office/officeart/2005/8/layout/hierarchy2"/>
    <dgm:cxn modelId="{99B129F1-B0F5-44ED-B0B2-FDC4AA7218D9}" type="presParOf" srcId="{BD46F173-CFAC-4B82-8C61-3C66CDFBAB36}" destId="{EFAEC8C3-644E-4E20-8CCD-AA568A7687F5}" srcOrd="0" destOrd="0" presId="urn:microsoft.com/office/officeart/2005/8/layout/hierarchy2"/>
    <dgm:cxn modelId="{3AA85975-7038-486C-BA6A-3B526F5E1884}" type="presParOf" srcId="{EFAEC8C3-644E-4E20-8CCD-AA568A7687F5}" destId="{6D74A704-9310-4960-BD7A-6C181D8412E8}" srcOrd="0" destOrd="0" presId="urn:microsoft.com/office/officeart/2005/8/layout/hierarchy2"/>
    <dgm:cxn modelId="{1294DABD-6C77-44F6-BA8A-C7B11CDC1477}" type="presParOf" srcId="{BD46F173-CFAC-4B82-8C61-3C66CDFBAB36}" destId="{583A16F7-9030-43AE-AFB4-25D79468AF6A}" srcOrd="1" destOrd="0" presId="urn:microsoft.com/office/officeart/2005/8/layout/hierarchy2"/>
    <dgm:cxn modelId="{84EEA430-E39E-4A70-9435-CE06BFB63B35}" type="presParOf" srcId="{583A16F7-9030-43AE-AFB4-25D79468AF6A}" destId="{EE8B277B-0667-4B81-A5B8-B0E35B97ACCF}" srcOrd="0" destOrd="0" presId="urn:microsoft.com/office/officeart/2005/8/layout/hierarchy2"/>
    <dgm:cxn modelId="{2F14643B-105C-45CE-B3E9-F9225D4FD5CA}" type="presParOf" srcId="{583A16F7-9030-43AE-AFB4-25D79468AF6A}" destId="{BEB06B68-FDFB-4DE1-9259-36A911679168}" srcOrd="1" destOrd="0" presId="urn:microsoft.com/office/officeart/2005/8/layout/hierarchy2"/>
    <dgm:cxn modelId="{03C33523-1D86-4655-83CC-6A39B23FA0BD}" type="presParOf" srcId="{BEB06B68-FDFB-4DE1-9259-36A911679168}" destId="{062BFEE6-CB31-4FF6-986A-F83624B8A32E}" srcOrd="0" destOrd="0" presId="urn:microsoft.com/office/officeart/2005/8/layout/hierarchy2"/>
    <dgm:cxn modelId="{573C136A-E1D3-4962-B0F0-F2649B54E56A}" type="presParOf" srcId="{062BFEE6-CB31-4FF6-986A-F83624B8A32E}" destId="{92C4DC3A-A864-4EC5-88E6-EA66FCEC87B8}" srcOrd="0" destOrd="0" presId="urn:microsoft.com/office/officeart/2005/8/layout/hierarchy2"/>
    <dgm:cxn modelId="{A336DEF0-289E-4994-B390-87A5C5E3DBB5}" type="presParOf" srcId="{BEB06B68-FDFB-4DE1-9259-36A911679168}" destId="{E5B9439B-6F46-4F32-9426-47BF78A2F984}" srcOrd="1" destOrd="0" presId="urn:microsoft.com/office/officeart/2005/8/layout/hierarchy2"/>
    <dgm:cxn modelId="{AF103DDC-E425-457A-9118-ADEF1D2375C9}" type="presParOf" srcId="{E5B9439B-6F46-4F32-9426-47BF78A2F984}" destId="{032421E1-5D6F-4680-89E8-3C9A7E0D51ED}" srcOrd="0" destOrd="0" presId="urn:microsoft.com/office/officeart/2005/8/layout/hierarchy2"/>
    <dgm:cxn modelId="{FE4960EB-1E56-4087-B574-0346123839AF}" type="presParOf" srcId="{E5B9439B-6F46-4F32-9426-47BF78A2F984}" destId="{66AFADB1-15CC-49EC-AEB0-FE50C5252A8E}" srcOrd="1" destOrd="0" presId="urn:microsoft.com/office/officeart/2005/8/layout/hierarchy2"/>
    <dgm:cxn modelId="{D515E558-BCB6-49C6-BF04-5CAEFA24DE11}" type="presParOf" srcId="{498373E0-ECEF-4C0F-BEED-589E1B5DF95C}" destId="{4E03249C-E4E7-4A1D-8314-05052E587EBB}" srcOrd="2" destOrd="0" presId="urn:microsoft.com/office/officeart/2005/8/layout/hierarchy2"/>
    <dgm:cxn modelId="{C299D559-D034-48BC-B2B4-A3ADCC484A46}" type="presParOf" srcId="{4E03249C-E4E7-4A1D-8314-05052E587EBB}" destId="{54662179-AEFC-4ED6-AD8E-9F0373E5D855}" srcOrd="0" destOrd="0" presId="urn:microsoft.com/office/officeart/2005/8/layout/hierarchy2"/>
    <dgm:cxn modelId="{C34CAC33-77B3-4641-B5C1-B45A2BC009F9}" type="presParOf" srcId="{498373E0-ECEF-4C0F-BEED-589E1B5DF95C}" destId="{4783EAAD-F006-42A3-9346-CC38CD3B954F}" srcOrd="3" destOrd="0" presId="urn:microsoft.com/office/officeart/2005/8/layout/hierarchy2"/>
    <dgm:cxn modelId="{B8C66941-5321-472E-A6B9-2843E65E058B}" type="presParOf" srcId="{4783EAAD-F006-42A3-9346-CC38CD3B954F}" destId="{31FAECAE-F1D9-4D7F-955A-40A51D9D61FC}" srcOrd="0" destOrd="0" presId="urn:microsoft.com/office/officeart/2005/8/layout/hierarchy2"/>
    <dgm:cxn modelId="{61486F82-8B4E-4060-BBBF-8607399460BB}" type="presParOf" srcId="{4783EAAD-F006-42A3-9346-CC38CD3B954F}" destId="{615C8507-6733-4659-958C-CBD849559A9C}" srcOrd="1" destOrd="0" presId="urn:microsoft.com/office/officeart/2005/8/layout/hierarchy2"/>
    <dgm:cxn modelId="{1BC52884-7D5A-4FFF-A062-ABC050D05041}" type="presParOf" srcId="{615C8507-6733-4659-958C-CBD849559A9C}" destId="{5A5C93AB-9A33-4C2C-A1AF-66E1453D058B}" srcOrd="0" destOrd="0" presId="urn:microsoft.com/office/officeart/2005/8/layout/hierarchy2"/>
    <dgm:cxn modelId="{923D76D6-4EC1-4BE3-AE25-56A1FDC5B507}" type="presParOf" srcId="{5A5C93AB-9A33-4C2C-A1AF-66E1453D058B}" destId="{38B4C4B8-3AEF-4D77-8649-DB6BCF3B7829}" srcOrd="0" destOrd="0" presId="urn:microsoft.com/office/officeart/2005/8/layout/hierarchy2"/>
    <dgm:cxn modelId="{598AD29F-30A4-4486-921F-40E77BCD6B11}" type="presParOf" srcId="{615C8507-6733-4659-958C-CBD849559A9C}" destId="{C7B1D434-6FD5-4973-A43B-10F334819BFE}" srcOrd="1" destOrd="0" presId="urn:microsoft.com/office/officeart/2005/8/layout/hierarchy2"/>
    <dgm:cxn modelId="{2D8D256C-5215-4E75-A48C-A2903ACDD31F}" type="presParOf" srcId="{C7B1D434-6FD5-4973-A43B-10F334819BFE}" destId="{1CC67212-C092-4A4A-AFF5-C369D0A0D2F6}" srcOrd="0" destOrd="0" presId="urn:microsoft.com/office/officeart/2005/8/layout/hierarchy2"/>
    <dgm:cxn modelId="{F98F8FCD-4860-4ADD-89C3-E4BA93F635F7}" type="presParOf" srcId="{C7B1D434-6FD5-4973-A43B-10F334819BFE}" destId="{5F139F67-2D2C-4FC4-86F9-01ACCE6CCBE5}" srcOrd="1" destOrd="0" presId="urn:microsoft.com/office/officeart/2005/8/layout/hierarchy2"/>
    <dgm:cxn modelId="{7E777822-8A4C-42C2-9DCD-B81C84114C81}" type="presParOf" srcId="{5F139F67-2D2C-4FC4-86F9-01ACCE6CCBE5}" destId="{28894229-A6E0-4465-94C9-7C1F863FB1B1}" srcOrd="0" destOrd="0" presId="urn:microsoft.com/office/officeart/2005/8/layout/hierarchy2"/>
    <dgm:cxn modelId="{78952AA5-317C-4B2F-B673-F0E8924D68E8}" type="presParOf" srcId="{28894229-A6E0-4465-94C9-7C1F863FB1B1}" destId="{819FFBE1-D3A7-450E-8607-39DABBDB8FC2}" srcOrd="0" destOrd="0" presId="urn:microsoft.com/office/officeart/2005/8/layout/hierarchy2"/>
    <dgm:cxn modelId="{C7BD5E83-3BFB-4A9C-88BE-DAA2EB9B2CE8}" type="presParOf" srcId="{5F139F67-2D2C-4FC4-86F9-01ACCE6CCBE5}" destId="{35D541BA-4CA5-4DC6-8DCC-A2E58353BB71}" srcOrd="1" destOrd="0" presId="urn:microsoft.com/office/officeart/2005/8/layout/hierarchy2"/>
    <dgm:cxn modelId="{3197F4A2-8BF0-46D2-9903-34C4B2200DEA}" type="presParOf" srcId="{35D541BA-4CA5-4DC6-8DCC-A2E58353BB71}" destId="{BE546AE2-A3F1-4D2B-80D2-9FCC96F80E5D}" srcOrd="0" destOrd="0" presId="urn:microsoft.com/office/officeart/2005/8/layout/hierarchy2"/>
    <dgm:cxn modelId="{5484DD19-29BF-4780-8D2C-B7E06677D97B}" type="presParOf" srcId="{35D541BA-4CA5-4DC6-8DCC-A2E58353BB71}" destId="{037C737D-31AB-484E-A679-D879D4DF5061}" srcOrd="1" destOrd="0" presId="urn:microsoft.com/office/officeart/2005/8/layout/hierarchy2"/>
    <dgm:cxn modelId="{43D24F80-8700-4B15-BDA2-F2F799BEFB23}" type="presParOf" srcId="{B759260F-2577-4860-9F61-C5537D99F9B6}" destId="{A2B3EE55-B90F-43D3-BCDD-BE8A20665C82}" srcOrd="2" destOrd="0" presId="urn:microsoft.com/office/officeart/2005/8/layout/hierarchy2"/>
    <dgm:cxn modelId="{03AA84C4-EAFF-4643-93C9-957D961282FC}" type="presParOf" srcId="{A2B3EE55-B90F-43D3-BCDD-BE8A20665C82}" destId="{EA352655-C25C-4A48-9E80-7660F075B030}" srcOrd="0" destOrd="0" presId="urn:microsoft.com/office/officeart/2005/8/layout/hierarchy2"/>
    <dgm:cxn modelId="{D27899C5-FB98-4764-A8EF-DB28D2551A44}" type="presParOf" srcId="{B759260F-2577-4860-9F61-C5537D99F9B6}" destId="{29178A08-EEA0-4E58-A813-B8E497E1E21F}" srcOrd="3" destOrd="0" presId="urn:microsoft.com/office/officeart/2005/8/layout/hierarchy2"/>
    <dgm:cxn modelId="{BE56409F-7CED-456D-83EC-AFC5C62F7337}" type="presParOf" srcId="{29178A08-EEA0-4E58-A813-B8E497E1E21F}" destId="{9750C053-15AE-4543-9F74-09D35A018EA7}" srcOrd="0" destOrd="0" presId="urn:microsoft.com/office/officeart/2005/8/layout/hierarchy2"/>
    <dgm:cxn modelId="{FABBD028-05E5-43B1-BA50-FD6F21B681FF}" type="presParOf" srcId="{29178A08-EEA0-4E58-A813-B8E497E1E21F}" destId="{7373EDF2-D91D-45CF-BB0E-59648C7AD54A}" srcOrd="1" destOrd="0" presId="urn:microsoft.com/office/officeart/2005/8/layout/hierarchy2"/>
    <dgm:cxn modelId="{5CAB92E8-5521-45E0-A968-1BB93AF29285}" type="presParOf" srcId="{7373EDF2-D91D-45CF-BB0E-59648C7AD54A}" destId="{19C55E9F-6C7B-46CF-9421-F1CEDA5C470E}" srcOrd="0" destOrd="0" presId="urn:microsoft.com/office/officeart/2005/8/layout/hierarchy2"/>
    <dgm:cxn modelId="{F1A57816-05A6-4338-916D-B700000F58CA}" type="presParOf" srcId="{19C55E9F-6C7B-46CF-9421-F1CEDA5C470E}" destId="{19EC76D1-5827-4431-8675-1608D6C9F60B}" srcOrd="0" destOrd="0" presId="urn:microsoft.com/office/officeart/2005/8/layout/hierarchy2"/>
    <dgm:cxn modelId="{31FB779E-4231-4197-B800-3506B05AB2F0}" type="presParOf" srcId="{7373EDF2-D91D-45CF-BB0E-59648C7AD54A}" destId="{06894150-7F16-4EA3-BB9A-F5830DB491C6}" srcOrd="1" destOrd="0" presId="urn:microsoft.com/office/officeart/2005/8/layout/hierarchy2"/>
    <dgm:cxn modelId="{CB162783-0D30-4DDA-AAB9-B64FCDF4D8AE}" type="presParOf" srcId="{06894150-7F16-4EA3-BB9A-F5830DB491C6}" destId="{2FBC4B0A-5088-4680-9D54-3623CFE3ECBC}" srcOrd="0" destOrd="0" presId="urn:microsoft.com/office/officeart/2005/8/layout/hierarchy2"/>
    <dgm:cxn modelId="{DADA83BE-2A3B-493F-98FF-5987ADF85A5F}" type="presParOf" srcId="{06894150-7F16-4EA3-BB9A-F5830DB491C6}" destId="{8C2B290C-EE18-437B-9079-5D70495455B3}" srcOrd="1" destOrd="0" presId="urn:microsoft.com/office/officeart/2005/8/layout/hierarchy2"/>
    <dgm:cxn modelId="{8AFA0314-486A-4F86-BDFB-C7C68C7E5886}" type="presParOf" srcId="{8C2B290C-EE18-437B-9079-5D70495455B3}" destId="{66584D1E-3A65-4D06-BB3E-8A606C7F80E6}" srcOrd="0" destOrd="0" presId="urn:microsoft.com/office/officeart/2005/8/layout/hierarchy2"/>
    <dgm:cxn modelId="{E738F722-1C98-4817-82F1-34AD1F2CD33A}" type="presParOf" srcId="{66584D1E-3A65-4D06-BB3E-8A606C7F80E6}" destId="{8DF40610-18F6-440C-B785-8D0C965817F3}" srcOrd="0" destOrd="0" presId="urn:microsoft.com/office/officeart/2005/8/layout/hierarchy2"/>
    <dgm:cxn modelId="{4438C922-09BF-492F-AC42-DCA270C1AD32}" type="presParOf" srcId="{8C2B290C-EE18-437B-9079-5D70495455B3}" destId="{D6B129A7-3704-4317-B721-4B405A83594D}" srcOrd="1" destOrd="0" presId="urn:microsoft.com/office/officeart/2005/8/layout/hierarchy2"/>
    <dgm:cxn modelId="{8CF5BFD1-F6BB-429B-A5E7-F5BFFE21E996}" type="presParOf" srcId="{D6B129A7-3704-4317-B721-4B405A83594D}" destId="{736FA462-8F3A-46F9-8587-FB008DED48D0}" srcOrd="0" destOrd="0" presId="urn:microsoft.com/office/officeart/2005/8/layout/hierarchy2"/>
    <dgm:cxn modelId="{109986B3-F217-455E-A478-E71372EAEEFD}" type="presParOf" srcId="{D6B129A7-3704-4317-B721-4B405A83594D}" destId="{9C010046-CA32-4D39-893F-BD1FF3153B9D}" srcOrd="1" destOrd="0" presId="urn:microsoft.com/office/officeart/2005/8/layout/hierarchy2"/>
    <dgm:cxn modelId="{96112AF1-E749-41D4-A10B-E9B55F1B5356}" type="presParOf" srcId="{9C010046-CA32-4D39-893F-BD1FF3153B9D}" destId="{65ABD7CC-88FB-4BEF-A3AC-C13C6201170A}" srcOrd="0" destOrd="0" presId="urn:microsoft.com/office/officeart/2005/8/layout/hierarchy2"/>
    <dgm:cxn modelId="{CE73CB13-D0B8-4E66-9AD4-A76A88ABC75B}" type="presParOf" srcId="{65ABD7CC-88FB-4BEF-A3AC-C13C6201170A}" destId="{A7F3D686-8F32-4BE7-96A7-10D588DB260B}" srcOrd="0" destOrd="0" presId="urn:microsoft.com/office/officeart/2005/8/layout/hierarchy2"/>
    <dgm:cxn modelId="{34E83BA5-9E80-450C-8AD3-E1DAD5979ED6}" type="presParOf" srcId="{9C010046-CA32-4D39-893F-BD1FF3153B9D}" destId="{C8B0FCAC-8086-4AAA-A24F-6ED4B3923B47}" srcOrd="1" destOrd="0" presId="urn:microsoft.com/office/officeart/2005/8/layout/hierarchy2"/>
    <dgm:cxn modelId="{393E7878-FAD0-4380-B55D-583CF4143D8F}" type="presParOf" srcId="{C8B0FCAC-8086-4AAA-A24F-6ED4B3923B47}" destId="{02A2BD96-5630-478F-AC9D-8D271233CC7F}" srcOrd="0" destOrd="0" presId="urn:microsoft.com/office/officeart/2005/8/layout/hierarchy2"/>
    <dgm:cxn modelId="{4413E4F7-AA94-4E13-8854-3CBA91D08291}" type="presParOf" srcId="{C8B0FCAC-8086-4AAA-A24F-6ED4B3923B47}" destId="{9F0B1139-BA61-4833-AA2F-E5F69BDC8EF4}" srcOrd="1" destOrd="0" presId="urn:microsoft.com/office/officeart/2005/8/layout/hierarchy2"/>
    <dgm:cxn modelId="{9B6FE495-600A-4088-93BD-73C6B6B87048}" type="presParOf" srcId="{2AD33901-9DF0-4DC1-93BB-B02F9B4665DF}" destId="{EA972C8A-2007-4D18-8614-7C832A2A54FF}" srcOrd="1" destOrd="0" presId="urn:microsoft.com/office/officeart/2005/8/layout/hierarchy2"/>
    <dgm:cxn modelId="{0E12993B-EE7B-47DB-9BDE-5AC3A1F20535}" type="presParOf" srcId="{EA972C8A-2007-4D18-8614-7C832A2A54FF}" destId="{CA582647-5418-4EA4-BF5E-0A0440D32DC0}" srcOrd="0" destOrd="0" presId="urn:microsoft.com/office/officeart/2005/8/layout/hierarchy2"/>
    <dgm:cxn modelId="{C81D31DF-858F-4458-A19B-491D2D6D19FF}" type="presParOf" srcId="{EA972C8A-2007-4D18-8614-7C832A2A54FF}" destId="{9E50E28E-76CE-4103-A657-8CC32059B29B}" srcOrd="1" destOrd="0" presId="urn:microsoft.com/office/officeart/2005/8/layout/hierarchy2"/>
    <dgm:cxn modelId="{A8C4A93D-DE05-4CD9-8671-105EC9886667}" type="presParOf" srcId="{9E50E28E-76CE-4103-A657-8CC32059B29B}" destId="{FFC5BCC8-1D08-483D-B1D8-D339E54FA361}" srcOrd="0" destOrd="0" presId="urn:microsoft.com/office/officeart/2005/8/layout/hierarchy2"/>
    <dgm:cxn modelId="{76FAEA23-E2F8-4CEE-BDF3-1F14A7B1D29F}" type="presParOf" srcId="{FFC5BCC8-1D08-483D-B1D8-D339E54FA361}" destId="{3221835C-378D-4ED5-BD30-046FB3D7348A}" srcOrd="0" destOrd="0" presId="urn:microsoft.com/office/officeart/2005/8/layout/hierarchy2"/>
    <dgm:cxn modelId="{73C81D0B-2D0D-4E15-87A1-048934B618EE}" type="presParOf" srcId="{9E50E28E-76CE-4103-A657-8CC32059B29B}" destId="{8C8EA766-B439-410F-98C1-98D1773E8D10}" srcOrd="1" destOrd="0" presId="urn:microsoft.com/office/officeart/2005/8/layout/hierarchy2"/>
    <dgm:cxn modelId="{D7789B72-9DD5-4B54-A291-CA8D340F4991}" type="presParOf" srcId="{8C8EA766-B439-410F-98C1-98D1773E8D10}" destId="{A3DA5594-A45C-44CD-A75A-83A029D5F82C}" srcOrd="0" destOrd="0" presId="urn:microsoft.com/office/officeart/2005/8/layout/hierarchy2"/>
    <dgm:cxn modelId="{60D14A70-FB51-4B9E-A1BF-A2163A6CD0EC}" type="presParOf" srcId="{8C8EA766-B439-410F-98C1-98D1773E8D10}" destId="{B5FAC91A-74EF-4EA5-AFB0-6B8A0CC8F5CB}" srcOrd="1" destOrd="0" presId="urn:microsoft.com/office/officeart/2005/8/layout/hierarchy2"/>
    <dgm:cxn modelId="{737A9358-6E25-47A5-A96D-F49DE86409DD}" type="presParOf" srcId="{B5FAC91A-74EF-4EA5-AFB0-6B8A0CC8F5CB}" destId="{AF95E252-CF7A-46AD-8A86-00291ACBF79F}" srcOrd="0" destOrd="0" presId="urn:microsoft.com/office/officeart/2005/8/layout/hierarchy2"/>
    <dgm:cxn modelId="{7EAC7A1A-43E2-45A6-B166-53DA7590A64D}" type="presParOf" srcId="{AF95E252-CF7A-46AD-8A86-00291ACBF79F}" destId="{E2E872D3-3E0D-4A34-808D-7DE969C4447B}" srcOrd="0" destOrd="0" presId="urn:microsoft.com/office/officeart/2005/8/layout/hierarchy2"/>
    <dgm:cxn modelId="{3899AF64-BB22-4132-9BD5-D1F2854A3A6C}" type="presParOf" srcId="{B5FAC91A-74EF-4EA5-AFB0-6B8A0CC8F5CB}" destId="{AA6FDBA4-07E1-4517-B503-FD27A4145E32}" srcOrd="1" destOrd="0" presId="urn:microsoft.com/office/officeart/2005/8/layout/hierarchy2"/>
    <dgm:cxn modelId="{B07DE9A1-C99F-48A3-9975-E1F049D4ADB2}" type="presParOf" srcId="{AA6FDBA4-07E1-4517-B503-FD27A4145E32}" destId="{2774B4A9-716F-425D-992A-1F6C552E23C7}" srcOrd="0" destOrd="0" presId="urn:microsoft.com/office/officeart/2005/8/layout/hierarchy2"/>
    <dgm:cxn modelId="{6FEFC643-C16B-4704-9CDA-101D1C3A9AB5}" type="presParOf" srcId="{AA6FDBA4-07E1-4517-B503-FD27A4145E32}" destId="{4E666D28-E5AB-4A2D-B9F0-8F7AE212CB26}" srcOrd="1" destOrd="0" presId="urn:microsoft.com/office/officeart/2005/8/layout/hierarchy2"/>
    <dgm:cxn modelId="{93C5DA52-3BF4-454D-B453-9F5DE0A68231}" type="presParOf" srcId="{4E666D28-E5AB-4A2D-B9F0-8F7AE212CB26}" destId="{E9EDF589-9EF1-4FEB-92AF-15DA77259294}" srcOrd="0" destOrd="0" presId="urn:microsoft.com/office/officeart/2005/8/layout/hierarchy2"/>
    <dgm:cxn modelId="{FFD7C76C-1772-4F05-82EE-83F6532DF089}" type="presParOf" srcId="{E9EDF589-9EF1-4FEB-92AF-15DA77259294}" destId="{60E0B9F8-6D8B-4502-AAEB-2F0004ADBD3C}" srcOrd="0" destOrd="0" presId="urn:microsoft.com/office/officeart/2005/8/layout/hierarchy2"/>
    <dgm:cxn modelId="{5CE27B63-02DC-481C-86D8-5842F609EBB2}" type="presParOf" srcId="{4E666D28-E5AB-4A2D-B9F0-8F7AE212CB26}" destId="{DAEA967D-D567-459D-965D-C2CE8FD47773}" srcOrd="1" destOrd="0" presId="urn:microsoft.com/office/officeart/2005/8/layout/hierarchy2"/>
    <dgm:cxn modelId="{6389DD50-DF45-4E5C-856B-FB8031C7AB9C}" type="presParOf" srcId="{DAEA967D-D567-459D-965D-C2CE8FD47773}" destId="{8091BCFA-8892-46DD-8C35-D851D75A868B}" srcOrd="0" destOrd="0" presId="urn:microsoft.com/office/officeart/2005/8/layout/hierarchy2"/>
    <dgm:cxn modelId="{0596D115-9B45-4F8D-B8F8-828A2FE2411E}" type="presParOf" srcId="{DAEA967D-D567-459D-965D-C2CE8FD47773}" destId="{BE0D1DE4-1DDB-44C4-BAC6-76C23E1CDE46}" srcOrd="1" destOrd="0" presId="urn:microsoft.com/office/officeart/2005/8/layout/hierarchy2"/>
    <dgm:cxn modelId="{D90BA127-65E1-427D-92E3-C4E9E71AB6B8}" type="presParOf" srcId="{BE0D1DE4-1DDB-44C4-BAC6-76C23E1CDE46}" destId="{F1373B9D-78AB-41CF-9223-9685F93674E2}" srcOrd="0" destOrd="0" presId="urn:microsoft.com/office/officeart/2005/8/layout/hierarchy2"/>
    <dgm:cxn modelId="{D22B9B8A-02BF-49D0-93D6-13DACB0345DD}" type="presParOf" srcId="{F1373B9D-78AB-41CF-9223-9685F93674E2}" destId="{E22A4301-D6FD-47F6-AD48-5C6140C9744E}" srcOrd="0" destOrd="0" presId="urn:microsoft.com/office/officeart/2005/8/layout/hierarchy2"/>
    <dgm:cxn modelId="{51921697-D708-419F-BB6A-2F377560F632}" type="presParOf" srcId="{BE0D1DE4-1DDB-44C4-BAC6-76C23E1CDE46}" destId="{DAE5A8EA-F0A3-4913-8619-61ABA4CE7790}" srcOrd="1" destOrd="0" presId="urn:microsoft.com/office/officeart/2005/8/layout/hierarchy2"/>
    <dgm:cxn modelId="{7C0B658A-D76D-40E6-AD55-6C52C07C9BF5}" type="presParOf" srcId="{DAE5A8EA-F0A3-4913-8619-61ABA4CE7790}" destId="{63D6AF15-D4DC-4BC1-ABF8-D10C3E9B83D3}" srcOrd="0" destOrd="0" presId="urn:microsoft.com/office/officeart/2005/8/layout/hierarchy2"/>
    <dgm:cxn modelId="{6B40D58C-6159-4C33-8D5B-9B0B2A948B55}" type="presParOf" srcId="{DAE5A8EA-F0A3-4913-8619-61ABA4CE7790}" destId="{7AD962EB-2AD4-408B-B172-6F46FC35C3E0}" srcOrd="1" destOrd="0" presId="urn:microsoft.com/office/officeart/2005/8/layout/hierarchy2"/>
    <dgm:cxn modelId="{63A24D61-67CD-4339-BE14-7182DDBF06AB}" type="presParOf" srcId="{B5FAC91A-74EF-4EA5-AFB0-6B8A0CC8F5CB}" destId="{208078A4-BCFC-4C83-8E65-F31F276EAE9F}" srcOrd="2" destOrd="0" presId="urn:microsoft.com/office/officeart/2005/8/layout/hierarchy2"/>
    <dgm:cxn modelId="{7CE3474F-9D4D-4568-9142-E4E9EBCBB687}" type="presParOf" srcId="{208078A4-BCFC-4C83-8E65-F31F276EAE9F}" destId="{A9DEB282-385C-4980-A501-C409458626BA}" srcOrd="0" destOrd="0" presId="urn:microsoft.com/office/officeart/2005/8/layout/hierarchy2"/>
    <dgm:cxn modelId="{E3281364-8A26-46A1-A164-01DC80F0967F}" type="presParOf" srcId="{B5FAC91A-74EF-4EA5-AFB0-6B8A0CC8F5CB}" destId="{713FB5D2-2133-46FC-B30B-EA8E27BA76B9}" srcOrd="3" destOrd="0" presId="urn:microsoft.com/office/officeart/2005/8/layout/hierarchy2"/>
    <dgm:cxn modelId="{8B88528A-3C01-4A14-AAD7-75A5EC83D60C}" type="presParOf" srcId="{713FB5D2-2133-46FC-B30B-EA8E27BA76B9}" destId="{D737BB53-B162-41C6-B812-2FAEFB720E7D}" srcOrd="0" destOrd="0" presId="urn:microsoft.com/office/officeart/2005/8/layout/hierarchy2"/>
    <dgm:cxn modelId="{20B7D8C3-C36B-4318-B56D-490FA3A42B13}" type="presParOf" srcId="{713FB5D2-2133-46FC-B30B-EA8E27BA76B9}" destId="{3B3AE716-F95D-426A-87EC-836ADBA578FF}" srcOrd="1" destOrd="0" presId="urn:microsoft.com/office/officeart/2005/8/layout/hierarchy2"/>
    <dgm:cxn modelId="{1BDE2CC9-520E-49C3-AB82-493E897814EF}" type="presParOf" srcId="{3B3AE716-F95D-426A-87EC-836ADBA578FF}" destId="{2B2FC9DE-51CB-4A1A-9C47-160DA55AD9CF}" srcOrd="0" destOrd="0" presId="urn:microsoft.com/office/officeart/2005/8/layout/hierarchy2"/>
    <dgm:cxn modelId="{F66FB65F-27B1-4A78-A624-4DF103986FCA}" type="presParOf" srcId="{2B2FC9DE-51CB-4A1A-9C47-160DA55AD9CF}" destId="{F9859D8F-DB8B-40DC-A143-230683D48BCB}" srcOrd="0" destOrd="0" presId="urn:microsoft.com/office/officeart/2005/8/layout/hierarchy2"/>
    <dgm:cxn modelId="{AEB191B5-8C52-4EF4-AC0A-10F51217193C}" type="presParOf" srcId="{3B3AE716-F95D-426A-87EC-836ADBA578FF}" destId="{B54EA9EF-84FF-4CA6-9786-023C68E4A4E9}" srcOrd="1" destOrd="0" presId="urn:microsoft.com/office/officeart/2005/8/layout/hierarchy2"/>
    <dgm:cxn modelId="{D6F090C5-277B-45DF-AC82-8D7D102DF501}" type="presParOf" srcId="{B54EA9EF-84FF-4CA6-9786-023C68E4A4E9}" destId="{D8220B5F-2CDB-438A-B90C-D0A230C59D96}" srcOrd="0" destOrd="0" presId="urn:microsoft.com/office/officeart/2005/8/layout/hierarchy2"/>
    <dgm:cxn modelId="{C110DEC1-0C89-42A7-9DEB-5B558297F132}" type="presParOf" srcId="{B54EA9EF-84FF-4CA6-9786-023C68E4A4E9}" destId="{9FC557E4-CB59-4AF2-8FDD-56600CF95335}" srcOrd="1" destOrd="0" presId="urn:microsoft.com/office/officeart/2005/8/layout/hierarchy2"/>
    <dgm:cxn modelId="{DB821FDC-D670-446A-9736-E0E94999604F}" type="presParOf" srcId="{9FC557E4-CB59-4AF2-8FDD-56600CF95335}" destId="{02F56D5B-1DA4-4B67-A4D0-E15D33838F73}" srcOrd="0" destOrd="0" presId="urn:microsoft.com/office/officeart/2005/8/layout/hierarchy2"/>
    <dgm:cxn modelId="{D82BE01E-2400-459A-B5D8-9245EE151701}" type="presParOf" srcId="{02F56D5B-1DA4-4B67-A4D0-E15D33838F73}" destId="{2F6AE6D8-1F85-4CBD-B030-18C6E00B0969}" srcOrd="0" destOrd="0" presId="urn:microsoft.com/office/officeart/2005/8/layout/hierarchy2"/>
    <dgm:cxn modelId="{4F38FB68-2C33-4BC8-91BF-241BD88884A7}" type="presParOf" srcId="{9FC557E4-CB59-4AF2-8FDD-56600CF95335}" destId="{703ACE4F-DAF5-490D-A48B-76B27512632C}" srcOrd="1" destOrd="0" presId="urn:microsoft.com/office/officeart/2005/8/layout/hierarchy2"/>
    <dgm:cxn modelId="{C53640E6-D8DE-4415-9ADD-9C17E82D7357}" type="presParOf" srcId="{703ACE4F-DAF5-490D-A48B-76B27512632C}" destId="{F33193DC-F21A-429B-A48B-EA459E3A2820}" srcOrd="0" destOrd="0" presId="urn:microsoft.com/office/officeart/2005/8/layout/hierarchy2"/>
    <dgm:cxn modelId="{8ABF2A6A-0263-4995-A290-78F5A29CFE36}" type="presParOf" srcId="{703ACE4F-DAF5-490D-A48B-76B27512632C}" destId="{F9A1FF56-E0CE-4CF9-AE5A-3E902B91FA8A}" srcOrd="1" destOrd="0" presId="urn:microsoft.com/office/officeart/2005/8/layout/hierarchy2"/>
    <dgm:cxn modelId="{2E1A98FC-DBB6-4C73-9BCE-A9FCDA22CEDA}" type="presParOf" srcId="{B5FAC91A-74EF-4EA5-AFB0-6B8A0CC8F5CB}" destId="{0E0CD5E5-E16F-4CA6-9B76-77EDEFD0720F}" srcOrd="4" destOrd="0" presId="urn:microsoft.com/office/officeart/2005/8/layout/hierarchy2"/>
    <dgm:cxn modelId="{B430F346-79C6-4481-B0E4-278B82640E77}" type="presParOf" srcId="{0E0CD5E5-E16F-4CA6-9B76-77EDEFD0720F}" destId="{C8F9A20B-8238-489A-A2CF-66BFF515E524}" srcOrd="0" destOrd="0" presId="urn:microsoft.com/office/officeart/2005/8/layout/hierarchy2"/>
    <dgm:cxn modelId="{288A673D-DDC6-4F36-8838-1974A85BC816}" type="presParOf" srcId="{B5FAC91A-74EF-4EA5-AFB0-6B8A0CC8F5CB}" destId="{CF186826-E347-44E3-BD7F-092F80135F0E}" srcOrd="5" destOrd="0" presId="urn:microsoft.com/office/officeart/2005/8/layout/hierarchy2"/>
    <dgm:cxn modelId="{838138C5-DA2E-40F7-88B5-BBD2D971BA1A}" type="presParOf" srcId="{CF186826-E347-44E3-BD7F-092F80135F0E}" destId="{5F039E82-CE98-48FA-8A2F-B726AA3B97DB}" srcOrd="0" destOrd="0" presId="urn:microsoft.com/office/officeart/2005/8/layout/hierarchy2"/>
    <dgm:cxn modelId="{CD3121FA-FC7E-4D58-8AD5-F4CDDBC274B7}" type="presParOf" srcId="{CF186826-E347-44E3-BD7F-092F80135F0E}" destId="{EC8B1BE2-0A34-4389-9C7A-B0179674C71E}" srcOrd="1" destOrd="0" presId="urn:microsoft.com/office/officeart/2005/8/layout/hierarchy2"/>
    <dgm:cxn modelId="{C0C22A62-BB0D-4BA9-9886-5B412FD66D4D}" type="presParOf" srcId="{EC8B1BE2-0A34-4389-9C7A-B0179674C71E}" destId="{E408F40C-C908-44DC-9B75-B6A2CE222873}" srcOrd="0" destOrd="0" presId="urn:microsoft.com/office/officeart/2005/8/layout/hierarchy2"/>
    <dgm:cxn modelId="{1F2F7200-F90E-4255-B7CC-626F1D890DC7}" type="presParOf" srcId="{E408F40C-C908-44DC-9B75-B6A2CE222873}" destId="{49A64D06-6F40-4901-878F-DD7571A724A3}" srcOrd="0" destOrd="0" presId="urn:microsoft.com/office/officeart/2005/8/layout/hierarchy2"/>
    <dgm:cxn modelId="{9F2C9FB4-A94B-4E19-B1FF-D27016C1D8D3}" type="presParOf" srcId="{EC8B1BE2-0A34-4389-9C7A-B0179674C71E}" destId="{7559535E-402E-4338-8066-E82EA1DEFB5D}" srcOrd="1" destOrd="0" presId="urn:microsoft.com/office/officeart/2005/8/layout/hierarchy2"/>
    <dgm:cxn modelId="{E2A590BB-F887-4EF2-AF0B-FE1E365A12B6}" type="presParOf" srcId="{7559535E-402E-4338-8066-E82EA1DEFB5D}" destId="{04119F6F-7874-44E8-A6BB-E8006C63C87A}" srcOrd="0" destOrd="0" presId="urn:microsoft.com/office/officeart/2005/8/layout/hierarchy2"/>
    <dgm:cxn modelId="{06C99A1D-9E2D-4E6A-8E9C-E79F16036E18}" type="presParOf" srcId="{7559535E-402E-4338-8066-E82EA1DEFB5D}" destId="{880D6B03-8ABA-4217-B9DE-E214CFE389DB}" srcOrd="1" destOrd="0" presId="urn:microsoft.com/office/officeart/2005/8/layout/hierarchy2"/>
    <dgm:cxn modelId="{84DBC718-4360-4B33-83B0-1EA519BD9E8C}" type="presParOf" srcId="{880D6B03-8ABA-4217-B9DE-E214CFE389DB}" destId="{CB04A044-D143-42DF-9B9B-3BEFD2958FC8}" srcOrd="0" destOrd="0" presId="urn:microsoft.com/office/officeart/2005/8/layout/hierarchy2"/>
    <dgm:cxn modelId="{2E26E269-999B-42B3-866B-F39117D71813}" type="presParOf" srcId="{CB04A044-D143-42DF-9B9B-3BEFD2958FC8}" destId="{D6EC9A65-0321-4E34-8EB8-8CA411759A2D}" srcOrd="0" destOrd="0" presId="urn:microsoft.com/office/officeart/2005/8/layout/hierarchy2"/>
    <dgm:cxn modelId="{5D518A6E-BA88-4119-AF9B-F2060C07A18F}" type="presParOf" srcId="{880D6B03-8ABA-4217-B9DE-E214CFE389DB}" destId="{87CF1D82-6F85-4BFB-98B0-934E3A8A83B1}" srcOrd="1" destOrd="0" presId="urn:microsoft.com/office/officeart/2005/8/layout/hierarchy2"/>
    <dgm:cxn modelId="{6517C76D-4DED-495A-8611-AFAE3DF4C5F7}" type="presParOf" srcId="{87CF1D82-6F85-4BFB-98B0-934E3A8A83B1}" destId="{676E6E02-653E-423A-A10A-C568400AE8A1}" srcOrd="0" destOrd="0" presId="urn:microsoft.com/office/officeart/2005/8/layout/hierarchy2"/>
    <dgm:cxn modelId="{EA5FA815-D8AC-47AB-83F2-9FE5F93FB086}" type="presParOf" srcId="{87CF1D82-6F85-4BFB-98B0-934E3A8A83B1}" destId="{4203177C-A73A-415A-B9D1-87C1EB67454A}" srcOrd="1" destOrd="0" presId="urn:microsoft.com/office/officeart/2005/8/layout/hierarchy2"/>
    <dgm:cxn modelId="{C09F9170-EFC6-4AE9-B6FF-7EC974AACCBB}" type="presParOf" srcId="{9E50E28E-76CE-4103-A657-8CC32059B29B}" destId="{8D64BF16-C0D9-4620-BE6C-FE051EB9FDC4}" srcOrd="2" destOrd="0" presId="urn:microsoft.com/office/officeart/2005/8/layout/hierarchy2"/>
    <dgm:cxn modelId="{9BD39727-B961-4DFF-9358-73CF3647610D}" type="presParOf" srcId="{8D64BF16-C0D9-4620-BE6C-FE051EB9FDC4}" destId="{E9360E7A-2D96-491E-9495-630CC977DE5A}" srcOrd="0" destOrd="0" presId="urn:microsoft.com/office/officeart/2005/8/layout/hierarchy2"/>
    <dgm:cxn modelId="{4F9E3292-FBEF-4EA4-A727-CCD4B9FA574C}" type="presParOf" srcId="{9E50E28E-76CE-4103-A657-8CC32059B29B}" destId="{F4B98301-8E9A-4327-B829-B8F9CCEB77BD}" srcOrd="3" destOrd="0" presId="urn:microsoft.com/office/officeart/2005/8/layout/hierarchy2"/>
    <dgm:cxn modelId="{CCDF5CCB-5A56-411B-877F-872D51407A92}" type="presParOf" srcId="{F4B98301-8E9A-4327-B829-B8F9CCEB77BD}" destId="{CFF99141-27D2-471F-805A-944E58CDDE5B}" srcOrd="0" destOrd="0" presId="urn:microsoft.com/office/officeart/2005/8/layout/hierarchy2"/>
    <dgm:cxn modelId="{DA1D22DE-9DED-4201-895E-0D2100EE9B9E}" type="presParOf" srcId="{F4B98301-8E9A-4327-B829-B8F9CCEB77BD}" destId="{A83F21E7-1BC5-42F2-8862-1778DAE23F8B}" srcOrd="1" destOrd="0" presId="urn:microsoft.com/office/officeart/2005/8/layout/hierarchy2"/>
    <dgm:cxn modelId="{79488B53-BF2A-44CB-BF92-8EBAA01EA1E2}" type="presParOf" srcId="{A83F21E7-1BC5-42F2-8862-1778DAE23F8B}" destId="{D5B45128-0A16-4515-A59C-A409C13F6A1D}" srcOrd="0" destOrd="0" presId="urn:microsoft.com/office/officeart/2005/8/layout/hierarchy2"/>
    <dgm:cxn modelId="{243598DC-7E1E-4CE3-83F6-404F33B6546A}" type="presParOf" srcId="{D5B45128-0A16-4515-A59C-A409C13F6A1D}" destId="{49CFEE83-1661-4801-9AE9-C9402DE59EB4}" srcOrd="0" destOrd="0" presId="urn:microsoft.com/office/officeart/2005/8/layout/hierarchy2"/>
    <dgm:cxn modelId="{50199E58-7B65-42F7-B042-18A6F34DB1E1}" type="presParOf" srcId="{A83F21E7-1BC5-42F2-8862-1778DAE23F8B}" destId="{9EB74B1F-5002-47C5-97E0-4154857FE9CD}" srcOrd="1" destOrd="0" presId="urn:microsoft.com/office/officeart/2005/8/layout/hierarchy2"/>
    <dgm:cxn modelId="{F331A963-4822-4961-89F8-1181C254B5B4}" type="presParOf" srcId="{9EB74B1F-5002-47C5-97E0-4154857FE9CD}" destId="{364119B9-3DD3-4244-A409-49DD2B444981}" srcOrd="0" destOrd="0" presId="urn:microsoft.com/office/officeart/2005/8/layout/hierarchy2"/>
    <dgm:cxn modelId="{9EA7941C-837D-4B27-90A6-194814EECC17}" type="presParOf" srcId="{9EB74B1F-5002-47C5-97E0-4154857FE9CD}" destId="{FD11BE43-4C81-468D-8D8D-7C5D22793A84}" srcOrd="1" destOrd="0" presId="urn:microsoft.com/office/officeart/2005/8/layout/hierarchy2"/>
    <dgm:cxn modelId="{70448FA6-57F3-450A-9B9B-51DBE57B0D8D}" type="presParOf" srcId="{FD11BE43-4C81-468D-8D8D-7C5D22793A84}" destId="{1DBB2037-EF73-4B34-8519-788D02114F38}" srcOrd="0" destOrd="0" presId="urn:microsoft.com/office/officeart/2005/8/layout/hierarchy2"/>
    <dgm:cxn modelId="{F9C2A223-54F9-4A51-8604-BF891FE8354C}" type="presParOf" srcId="{1DBB2037-EF73-4B34-8519-788D02114F38}" destId="{AC65DFDB-0AC1-4CBE-BBEE-9D7E6809B9BF}" srcOrd="0" destOrd="0" presId="urn:microsoft.com/office/officeart/2005/8/layout/hierarchy2"/>
    <dgm:cxn modelId="{04260B54-CBF2-45EC-8CC9-D78FD6BD4A2E}" type="presParOf" srcId="{FD11BE43-4C81-468D-8D8D-7C5D22793A84}" destId="{85308876-BF7B-4B83-9E75-1AB20C097266}" srcOrd="1" destOrd="0" presId="urn:microsoft.com/office/officeart/2005/8/layout/hierarchy2"/>
    <dgm:cxn modelId="{80D3C709-851B-4657-AB79-760FA11805B0}" type="presParOf" srcId="{85308876-BF7B-4B83-9E75-1AB20C097266}" destId="{FC6DD853-B0E1-4D9E-8A39-6AB6275BACF7}" srcOrd="0" destOrd="0" presId="urn:microsoft.com/office/officeart/2005/8/layout/hierarchy2"/>
    <dgm:cxn modelId="{934A2F3D-BB8A-4A53-83DD-75EB6DDC73C4}" type="presParOf" srcId="{85308876-BF7B-4B83-9E75-1AB20C097266}" destId="{136FA6E7-35E3-477C-A944-F2CC40D2C0A6}" srcOrd="1" destOrd="0" presId="urn:microsoft.com/office/officeart/2005/8/layout/hierarchy2"/>
    <dgm:cxn modelId="{38FADDDC-F6D1-4CEB-858B-20817322F3CC}" type="presParOf" srcId="{136FA6E7-35E3-477C-A944-F2CC40D2C0A6}" destId="{7FF103D2-02E3-47D9-8B72-51D873749F5B}" srcOrd="0" destOrd="0" presId="urn:microsoft.com/office/officeart/2005/8/layout/hierarchy2"/>
    <dgm:cxn modelId="{9344AFC5-9D08-41FE-83D7-ABBAC127D831}" type="presParOf" srcId="{7FF103D2-02E3-47D9-8B72-51D873749F5B}" destId="{24F0A5F1-61AF-45B9-8572-0732B431E044}" srcOrd="0" destOrd="0" presId="urn:microsoft.com/office/officeart/2005/8/layout/hierarchy2"/>
    <dgm:cxn modelId="{0DB801EB-6C83-432F-81E9-2F67D70C5BAC}" type="presParOf" srcId="{136FA6E7-35E3-477C-A944-F2CC40D2C0A6}" destId="{F07B16D1-A24A-48DA-B5FB-996613762B11}" srcOrd="1" destOrd="0" presId="urn:microsoft.com/office/officeart/2005/8/layout/hierarchy2"/>
    <dgm:cxn modelId="{1267A85E-6A21-4573-BA43-D3B3B58B566E}" type="presParOf" srcId="{F07B16D1-A24A-48DA-B5FB-996613762B11}" destId="{6D04084B-7520-49CD-AB92-82A5CAE630B8}" srcOrd="0" destOrd="0" presId="urn:microsoft.com/office/officeart/2005/8/layout/hierarchy2"/>
    <dgm:cxn modelId="{CCA698C3-B022-49D4-8B18-AE9DB5486146}" type="presParOf" srcId="{F07B16D1-A24A-48DA-B5FB-996613762B11}" destId="{ADC2AA61-B1FC-46DF-B998-C75BE2F8FB39}" srcOrd="1" destOrd="0" presId="urn:microsoft.com/office/officeart/2005/8/layout/hierarchy2"/>
    <dgm:cxn modelId="{88A48238-6094-404D-A281-63C3D9B90154}" type="presParOf" srcId="{A83F21E7-1BC5-42F2-8862-1778DAE23F8B}" destId="{54AB03D0-6A54-47DF-A8BD-A34E28C15A82}" srcOrd="2" destOrd="0" presId="urn:microsoft.com/office/officeart/2005/8/layout/hierarchy2"/>
    <dgm:cxn modelId="{9D1F37E4-5043-4A41-9E76-793BAE0FC53E}" type="presParOf" srcId="{54AB03D0-6A54-47DF-A8BD-A34E28C15A82}" destId="{765E03C1-5379-4948-8EBC-128B538E6119}" srcOrd="0" destOrd="0" presId="urn:microsoft.com/office/officeart/2005/8/layout/hierarchy2"/>
    <dgm:cxn modelId="{911D40DD-C010-4235-B09E-96964D883730}" type="presParOf" srcId="{A83F21E7-1BC5-42F2-8862-1778DAE23F8B}" destId="{A13BE869-A98C-494B-ABCB-FFECF7773B19}" srcOrd="3" destOrd="0" presId="urn:microsoft.com/office/officeart/2005/8/layout/hierarchy2"/>
    <dgm:cxn modelId="{3668FEBA-D3A8-4CFB-9F79-5094C182CAD2}" type="presParOf" srcId="{A13BE869-A98C-494B-ABCB-FFECF7773B19}" destId="{26B2B35A-F9A8-47C9-BB1B-EEB3B98CB241}" srcOrd="0" destOrd="0" presId="urn:microsoft.com/office/officeart/2005/8/layout/hierarchy2"/>
    <dgm:cxn modelId="{3791B901-5515-4020-94D4-36FE66910D50}" type="presParOf" srcId="{A13BE869-A98C-494B-ABCB-FFECF7773B19}" destId="{3DE24185-05C4-4FCD-9FE6-B8479D421DBC}" srcOrd="1" destOrd="0" presId="urn:microsoft.com/office/officeart/2005/8/layout/hierarchy2"/>
    <dgm:cxn modelId="{52FFF263-A2EE-4EF7-9B61-0F1D0B3B2198}" type="presParOf" srcId="{3DE24185-05C4-4FCD-9FE6-B8479D421DBC}" destId="{8742F669-EB69-457F-B3AA-49741F22F3D2}" srcOrd="0" destOrd="0" presId="urn:microsoft.com/office/officeart/2005/8/layout/hierarchy2"/>
    <dgm:cxn modelId="{5CD3E280-E6B3-4A6C-B772-A573F96E3C3B}" type="presParOf" srcId="{8742F669-EB69-457F-B3AA-49741F22F3D2}" destId="{DB6E4562-4F4C-4F27-A980-E432D8718C11}" srcOrd="0" destOrd="0" presId="urn:microsoft.com/office/officeart/2005/8/layout/hierarchy2"/>
    <dgm:cxn modelId="{EDA48D8B-A766-457F-AF0B-0BFBF7C869C2}" type="presParOf" srcId="{3DE24185-05C4-4FCD-9FE6-B8479D421DBC}" destId="{B93061A0-A266-4EC4-BA94-2FE247E449E4}" srcOrd="1" destOrd="0" presId="urn:microsoft.com/office/officeart/2005/8/layout/hierarchy2"/>
    <dgm:cxn modelId="{2CD5E0C2-9A5B-4EFF-A4DF-3F5C8024FB20}" type="presParOf" srcId="{B93061A0-A266-4EC4-BA94-2FE247E449E4}" destId="{8DD1665F-4A85-4489-8034-42C237CE3872}" srcOrd="0" destOrd="0" presId="urn:microsoft.com/office/officeart/2005/8/layout/hierarchy2"/>
    <dgm:cxn modelId="{A85231EE-F04F-41D5-8E7D-00C6CC14F91B}" type="presParOf" srcId="{B93061A0-A266-4EC4-BA94-2FE247E449E4}" destId="{034CF738-FEBA-477E-A726-F1741576B114}" srcOrd="1" destOrd="0" presId="urn:microsoft.com/office/officeart/2005/8/layout/hierarchy2"/>
    <dgm:cxn modelId="{A6DC0ADD-3ABA-4857-98C6-FD3D72B162FF}" type="presParOf" srcId="{034CF738-FEBA-477E-A726-F1741576B114}" destId="{17C32CF0-C198-478D-ADD4-CA6D49D27148}" srcOrd="0" destOrd="0" presId="urn:microsoft.com/office/officeart/2005/8/layout/hierarchy2"/>
    <dgm:cxn modelId="{763B77C8-2ACE-4D4C-A832-6A8205F7A605}" type="presParOf" srcId="{17C32CF0-C198-478D-ADD4-CA6D49D27148}" destId="{9D966183-9527-4E9A-9718-F10F2D946BB4}" srcOrd="0" destOrd="0" presId="urn:microsoft.com/office/officeart/2005/8/layout/hierarchy2"/>
    <dgm:cxn modelId="{43F758F0-DA7D-422F-BE86-4AEB7852F7E9}" type="presParOf" srcId="{034CF738-FEBA-477E-A726-F1741576B114}" destId="{07CEB292-A8B8-4900-AD59-1DD5A81EA9DA}" srcOrd="1" destOrd="0" presId="urn:microsoft.com/office/officeart/2005/8/layout/hierarchy2"/>
    <dgm:cxn modelId="{D3E9F05E-9EBB-458B-BCA0-897D465DF971}" type="presParOf" srcId="{07CEB292-A8B8-4900-AD59-1DD5A81EA9DA}" destId="{A9673127-11F6-4392-8129-CEC1633842BA}" srcOrd="0" destOrd="0" presId="urn:microsoft.com/office/officeart/2005/8/layout/hierarchy2"/>
    <dgm:cxn modelId="{1DC15CB4-7FCD-4A98-8173-8CBBB81C99B4}" type="presParOf" srcId="{07CEB292-A8B8-4900-AD59-1DD5A81EA9DA}" destId="{890BAC59-D3CD-4546-A74A-776E8C1B1DD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AD9716-25FB-4F97-B23C-C1AC83C144CB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A2805FE-BAF7-4D85-962B-5FFBFDDC48B3}">
      <dgm:prSet phldrT="[Text]"/>
      <dgm:spPr/>
      <dgm:t>
        <a:bodyPr/>
        <a:lstStyle/>
        <a:p>
          <a:r>
            <a:rPr lang="en-US" dirty="0"/>
            <a:t>Up way</a:t>
          </a:r>
        </a:p>
      </dgm:t>
    </dgm:pt>
    <dgm:pt modelId="{A86BA969-3E64-4DE9-8388-A5231BA152AD}" type="parTrans" cxnId="{2003B714-401F-4A62-8ECA-0A5CC909BDC5}">
      <dgm:prSet/>
      <dgm:spPr/>
      <dgm:t>
        <a:bodyPr/>
        <a:lstStyle/>
        <a:p>
          <a:endParaRPr lang="en-US"/>
        </a:p>
      </dgm:t>
    </dgm:pt>
    <dgm:pt modelId="{1147FA14-8978-4A89-9030-508B40E06049}" type="sibTrans" cxnId="{2003B714-401F-4A62-8ECA-0A5CC909BDC5}">
      <dgm:prSet/>
      <dgm:spPr/>
      <dgm:t>
        <a:bodyPr/>
        <a:lstStyle/>
        <a:p>
          <a:endParaRPr lang="en-US"/>
        </a:p>
      </dgm:t>
    </dgm:pt>
    <dgm:pt modelId="{8561A879-4F63-45E3-A2DC-5AA3A7FD031F}">
      <dgm:prSet phldrT="[Text]"/>
      <dgm:spPr/>
      <dgm:t>
        <a:bodyPr/>
        <a:lstStyle/>
        <a:p>
          <a:r>
            <a:rPr lang="en-US" dirty="0"/>
            <a:t>upload</a:t>
          </a:r>
        </a:p>
      </dgm:t>
    </dgm:pt>
    <dgm:pt modelId="{66000208-D76F-4C73-89BF-29275C6442A9}" type="parTrans" cxnId="{B7E55AD2-AA0C-4278-80D2-1BF374E22810}">
      <dgm:prSet/>
      <dgm:spPr/>
      <dgm:t>
        <a:bodyPr/>
        <a:lstStyle/>
        <a:p>
          <a:endParaRPr lang="en-US"/>
        </a:p>
      </dgm:t>
    </dgm:pt>
    <dgm:pt modelId="{21A2B423-37A9-41B0-81C6-C6E4F70CCF42}" type="sibTrans" cxnId="{B7E55AD2-AA0C-4278-80D2-1BF374E22810}">
      <dgm:prSet/>
      <dgm:spPr/>
      <dgm:t>
        <a:bodyPr/>
        <a:lstStyle/>
        <a:p>
          <a:endParaRPr lang="en-US"/>
        </a:p>
      </dgm:t>
    </dgm:pt>
    <dgm:pt modelId="{ECF96022-BF02-4A9F-83FB-D3FEB4A3D1FB}">
      <dgm:prSet phldrT="[Text]"/>
      <dgm:spPr/>
      <dgm:t>
        <a:bodyPr/>
        <a:lstStyle/>
        <a:p>
          <a:r>
            <a:rPr lang="en-US" dirty="0"/>
            <a:t>synced=false</a:t>
          </a:r>
        </a:p>
      </dgm:t>
    </dgm:pt>
    <dgm:pt modelId="{BA704973-8F19-418E-B330-33D5DEF8E71F}" type="parTrans" cxnId="{E2561623-B2B5-4F7E-A46B-94AC25030EE4}">
      <dgm:prSet/>
      <dgm:spPr/>
      <dgm:t>
        <a:bodyPr/>
        <a:lstStyle/>
        <a:p>
          <a:endParaRPr lang="en-US"/>
        </a:p>
      </dgm:t>
    </dgm:pt>
    <dgm:pt modelId="{E49743FB-D871-4717-9F07-DDA13DC5116E}" type="sibTrans" cxnId="{E2561623-B2B5-4F7E-A46B-94AC25030EE4}">
      <dgm:prSet/>
      <dgm:spPr/>
      <dgm:t>
        <a:bodyPr/>
        <a:lstStyle/>
        <a:p>
          <a:endParaRPr lang="en-US"/>
        </a:p>
      </dgm:t>
    </dgm:pt>
    <dgm:pt modelId="{BF086E79-4F40-4BE1-8808-B43E992A7958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3335" tIns="13335" rIns="13335" bIns="13335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synced=false</a:t>
          </a:r>
        </a:p>
      </dgm:t>
    </dgm:pt>
    <dgm:pt modelId="{45E67EC8-8F46-4CC4-B9AA-20068F262DED}" type="parTrans" cxnId="{B370D66F-D21D-43D1-9D27-EE13FAA36383}">
      <dgm:prSet/>
      <dgm:spPr/>
      <dgm:t>
        <a:bodyPr/>
        <a:lstStyle/>
        <a:p>
          <a:endParaRPr lang="en-US"/>
        </a:p>
      </dgm:t>
    </dgm:pt>
    <dgm:pt modelId="{A85A3620-7A03-4A3B-A38E-7416120DF609}" type="sibTrans" cxnId="{B370D66F-D21D-43D1-9D27-EE13FAA36383}">
      <dgm:prSet/>
      <dgm:spPr/>
      <dgm:t>
        <a:bodyPr/>
        <a:lstStyle/>
        <a:p>
          <a:endParaRPr lang="en-US"/>
        </a:p>
      </dgm:t>
    </dgm:pt>
    <dgm:pt modelId="{6C587286-48B2-4513-9D15-E85AC34042B2}">
      <dgm:prSet phldrT="[Text]"/>
      <dgm:spPr/>
      <dgm:t>
        <a:bodyPr/>
        <a:lstStyle/>
        <a:p>
          <a:r>
            <a:rPr lang="en-US" dirty="0"/>
            <a:t>Down way</a:t>
          </a:r>
        </a:p>
      </dgm:t>
    </dgm:pt>
    <dgm:pt modelId="{F58075B7-49EB-461B-83D9-E88742FA648F}" type="parTrans" cxnId="{AB46DEE7-A65F-4934-91E5-642D52D9EE3C}">
      <dgm:prSet/>
      <dgm:spPr/>
      <dgm:t>
        <a:bodyPr/>
        <a:lstStyle/>
        <a:p>
          <a:endParaRPr lang="en-US"/>
        </a:p>
      </dgm:t>
    </dgm:pt>
    <dgm:pt modelId="{D58B0119-016A-460A-B2F3-8E2BC9D52D0B}" type="sibTrans" cxnId="{AB46DEE7-A65F-4934-91E5-642D52D9EE3C}">
      <dgm:prSet/>
      <dgm:spPr/>
      <dgm:t>
        <a:bodyPr/>
        <a:lstStyle/>
        <a:p>
          <a:endParaRPr lang="en-US"/>
        </a:p>
      </dgm:t>
    </dgm:pt>
    <dgm:pt modelId="{B84609C7-884E-441F-8C09-B8B21E829C60}">
      <dgm:prSet phldrT="[Text]"/>
      <dgm:spPr/>
      <dgm:t>
        <a:bodyPr/>
        <a:lstStyle/>
        <a:p>
          <a:r>
            <a:rPr lang="en-US" dirty="0"/>
            <a:t>download</a:t>
          </a:r>
        </a:p>
      </dgm:t>
    </dgm:pt>
    <dgm:pt modelId="{AC08780F-6D2D-48B9-B9EC-C73C524BD64B}" type="parTrans" cxnId="{FFE65E09-5510-4A41-B58F-3BB9F01FD1B4}">
      <dgm:prSet/>
      <dgm:spPr/>
      <dgm:t>
        <a:bodyPr/>
        <a:lstStyle/>
        <a:p>
          <a:endParaRPr lang="en-US"/>
        </a:p>
      </dgm:t>
    </dgm:pt>
    <dgm:pt modelId="{02E2BF96-872E-4598-A1BD-E181F4749F71}" type="sibTrans" cxnId="{FFE65E09-5510-4A41-B58F-3BB9F01FD1B4}">
      <dgm:prSet/>
      <dgm:spPr/>
      <dgm:t>
        <a:bodyPr/>
        <a:lstStyle/>
        <a:p>
          <a:endParaRPr lang="en-US"/>
        </a:p>
      </dgm:t>
    </dgm:pt>
    <dgm:pt modelId="{D5333680-3A6B-4A71-B197-E72FC34FDBC7}">
      <dgm:prSet phldrT="[Text]"/>
      <dgm:spPr/>
      <dgm:t>
        <a:bodyPr/>
        <a:lstStyle/>
        <a:p>
          <a:r>
            <a:rPr lang="en-US" dirty="0"/>
            <a:t>remote remove</a:t>
          </a:r>
        </a:p>
      </dgm:t>
    </dgm:pt>
    <dgm:pt modelId="{6578AEBF-8C58-44BE-8030-7154FB8317F1}" type="parTrans" cxnId="{F79F4340-88E1-462A-A32B-D8900480E7F2}">
      <dgm:prSet/>
      <dgm:spPr/>
      <dgm:t>
        <a:bodyPr/>
        <a:lstStyle/>
        <a:p>
          <a:endParaRPr lang="en-US"/>
        </a:p>
      </dgm:t>
    </dgm:pt>
    <dgm:pt modelId="{2337E027-7FB9-4042-9FD6-D42EB5A44621}" type="sibTrans" cxnId="{F79F4340-88E1-462A-A32B-D8900480E7F2}">
      <dgm:prSet/>
      <dgm:spPr/>
      <dgm:t>
        <a:bodyPr/>
        <a:lstStyle/>
        <a:p>
          <a:endParaRPr lang="en-US"/>
        </a:p>
      </dgm:t>
    </dgm:pt>
    <dgm:pt modelId="{A7F998A0-34BD-4ADD-8C50-04AF5BC6D6D2}">
      <dgm:prSet phldrT="[Text]"/>
      <dgm:spPr/>
      <dgm:t>
        <a:bodyPr/>
        <a:lstStyle/>
        <a:p>
          <a:r>
            <a:rPr lang="en-US" dirty="0"/>
            <a:t>local remove</a:t>
          </a:r>
        </a:p>
      </dgm:t>
    </dgm:pt>
    <dgm:pt modelId="{42A55722-F966-443A-9C75-E564A4EAB4DE}" type="parTrans" cxnId="{B7F55BB1-2593-4F71-AAF8-58A420A397EB}">
      <dgm:prSet/>
      <dgm:spPr/>
      <dgm:t>
        <a:bodyPr/>
        <a:lstStyle/>
        <a:p>
          <a:endParaRPr lang="en-US"/>
        </a:p>
      </dgm:t>
    </dgm:pt>
    <dgm:pt modelId="{B8664070-20D9-4281-9F0D-FA8884415033}" type="sibTrans" cxnId="{B7F55BB1-2593-4F71-AAF8-58A420A397EB}">
      <dgm:prSet/>
      <dgm:spPr/>
      <dgm:t>
        <a:bodyPr/>
        <a:lstStyle/>
        <a:p>
          <a:endParaRPr lang="en-US"/>
        </a:p>
      </dgm:t>
    </dgm:pt>
    <dgm:pt modelId="{5C0C19BB-7817-4004-9F25-DCA5E4470D6F}">
      <dgm:prSet phldrT="[Text]"/>
      <dgm:spPr/>
      <dgm:t>
        <a:bodyPr/>
        <a:lstStyle/>
        <a:p>
          <a:r>
            <a:rPr lang="en-US" dirty="0"/>
            <a:t>synced=false</a:t>
          </a:r>
        </a:p>
      </dgm:t>
    </dgm:pt>
    <dgm:pt modelId="{535A667B-DF22-4BB1-A4BC-D6E5B58F04DA}" type="parTrans" cxnId="{2B4EF904-E67A-447E-88E9-52B209EC7C65}">
      <dgm:prSet/>
      <dgm:spPr/>
      <dgm:t>
        <a:bodyPr/>
        <a:lstStyle/>
        <a:p>
          <a:endParaRPr lang="en-US"/>
        </a:p>
      </dgm:t>
    </dgm:pt>
    <dgm:pt modelId="{A154A408-24D1-4354-8BC7-D9309452780A}" type="sibTrans" cxnId="{2B4EF904-E67A-447E-88E9-52B209EC7C65}">
      <dgm:prSet/>
      <dgm:spPr/>
      <dgm:t>
        <a:bodyPr/>
        <a:lstStyle/>
        <a:p>
          <a:endParaRPr lang="en-US"/>
        </a:p>
      </dgm:t>
    </dgm:pt>
    <dgm:pt modelId="{6FCBCD89-3229-4A18-AADC-B9D6A3E0C7A4}">
      <dgm:prSet phldrT="[Text]"/>
      <dgm:spPr/>
      <dgm:t>
        <a:bodyPr/>
        <a:lstStyle/>
        <a:p>
          <a:r>
            <a:rPr lang="en-US" dirty="0"/>
            <a:t>synced=true</a:t>
          </a:r>
        </a:p>
      </dgm:t>
    </dgm:pt>
    <dgm:pt modelId="{0E53043D-70D1-4624-9815-6720A2D26164}" type="parTrans" cxnId="{AFE4414E-C156-4FA4-A14E-1497ADEC0143}">
      <dgm:prSet/>
      <dgm:spPr/>
      <dgm:t>
        <a:bodyPr/>
        <a:lstStyle/>
        <a:p>
          <a:endParaRPr lang="en-US"/>
        </a:p>
      </dgm:t>
    </dgm:pt>
    <dgm:pt modelId="{F8D3BFBD-AC22-468D-A9CB-20307E2F21ED}" type="sibTrans" cxnId="{AFE4414E-C156-4FA4-A14E-1497ADEC0143}">
      <dgm:prSet/>
      <dgm:spPr/>
      <dgm:t>
        <a:bodyPr/>
        <a:lstStyle/>
        <a:p>
          <a:endParaRPr lang="en-US"/>
        </a:p>
      </dgm:t>
    </dgm:pt>
    <dgm:pt modelId="{172F8977-7C98-40F7-BA1F-D0D5B276B15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(no trace)</a:t>
          </a:r>
        </a:p>
      </dgm:t>
    </dgm:pt>
    <dgm:pt modelId="{DF5D56B1-588A-4625-9BD9-9F972238DD63}" type="parTrans" cxnId="{F693AE58-F40E-4766-A20D-5FD9774FE049}">
      <dgm:prSet/>
      <dgm:spPr/>
      <dgm:t>
        <a:bodyPr/>
        <a:lstStyle/>
        <a:p>
          <a:endParaRPr lang="en-US"/>
        </a:p>
      </dgm:t>
    </dgm:pt>
    <dgm:pt modelId="{DC2F8001-7E33-4190-8E3F-88B3B6C4CDC4}" type="sibTrans" cxnId="{F693AE58-F40E-4766-A20D-5FD9774FE049}">
      <dgm:prSet/>
      <dgm:spPr/>
      <dgm:t>
        <a:bodyPr/>
        <a:lstStyle/>
        <a:p>
          <a:endParaRPr lang="en-US"/>
        </a:p>
      </dgm:t>
    </dgm:pt>
    <dgm:pt modelId="{B815143D-7DAE-471D-BFD0-28953AF40DD5}">
      <dgm:prSet phldrT="[Text]"/>
      <dgm:spPr/>
      <dgm:t>
        <a:bodyPr/>
        <a:lstStyle/>
        <a:p>
          <a:r>
            <a:rPr lang="en-US" dirty="0"/>
            <a:t>local&gt;cloud</a:t>
          </a:r>
        </a:p>
      </dgm:t>
    </dgm:pt>
    <dgm:pt modelId="{E28C0F62-370B-4D36-8203-E76DF88625E8}" type="parTrans" cxnId="{91A3F339-BEFD-4914-A9C5-DE5AC0E40541}">
      <dgm:prSet/>
      <dgm:spPr/>
      <dgm:t>
        <a:bodyPr/>
        <a:lstStyle/>
        <a:p>
          <a:endParaRPr lang="en-US"/>
        </a:p>
      </dgm:t>
    </dgm:pt>
    <dgm:pt modelId="{FA4C429B-1BD5-4C9B-86E3-640A7B96D948}" type="sibTrans" cxnId="{91A3F339-BEFD-4914-A9C5-DE5AC0E40541}">
      <dgm:prSet/>
      <dgm:spPr/>
      <dgm:t>
        <a:bodyPr/>
        <a:lstStyle/>
        <a:p>
          <a:endParaRPr lang="en-US"/>
        </a:p>
      </dgm:t>
    </dgm:pt>
    <dgm:pt modelId="{81091C0D-134E-4620-A219-6BE7A51C032F}">
      <dgm:prSet phldrT="[Text]"/>
      <dgm:spPr/>
      <dgm:t>
        <a:bodyPr/>
        <a:lstStyle/>
        <a:p>
          <a:r>
            <a:rPr lang="en-US" dirty="0"/>
            <a:t>exist=both</a:t>
          </a:r>
        </a:p>
      </dgm:t>
    </dgm:pt>
    <dgm:pt modelId="{B4DCAB67-771E-4D57-81D1-A8018C88DD38}" type="parTrans" cxnId="{BA29283E-0C7D-4F05-B9B0-B1D221E51430}">
      <dgm:prSet/>
      <dgm:spPr/>
      <dgm:t>
        <a:bodyPr/>
        <a:lstStyle/>
        <a:p>
          <a:endParaRPr lang="en-US"/>
        </a:p>
      </dgm:t>
    </dgm:pt>
    <dgm:pt modelId="{B862F544-2E1C-435C-960D-44B1049CFD45}" type="sibTrans" cxnId="{BA29283E-0C7D-4F05-B9B0-B1D221E51430}">
      <dgm:prSet/>
      <dgm:spPr/>
      <dgm:t>
        <a:bodyPr/>
        <a:lstStyle/>
        <a:p>
          <a:endParaRPr lang="en-US"/>
        </a:p>
      </dgm:t>
    </dgm:pt>
    <dgm:pt modelId="{49C7C54D-24AE-414F-A54C-1B2735E857A8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3335" tIns="13335" rIns="13335" bIns="13335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(no date)</a:t>
          </a:r>
        </a:p>
      </dgm:t>
    </dgm:pt>
    <dgm:pt modelId="{9BEDCBD0-3D9A-4E67-8BD8-858DBEB7C82A}" type="parTrans" cxnId="{B5AF10F7-A989-47F6-A611-6AB0E8480ED2}">
      <dgm:prSet/>
      <dgm:spPr/>
      <dgm:t>
        <a:bodyPr/>
        <a:lstStyle/>
        <a:p>
          <a:endParaRPr lang="en-US"/>
        </a:p>
      </dgm:t>
    </dgm:pt>
    <dgm:pt modelId="{65AD5CB7-C21F-4D6B-88DF-7A1D27FA484B}" type="sibTrans" cxnId="{B5AF10F7-A989-47F6-A611-6AB0E8480ED2}">
      <dgm:prSet/>
      <dgm:spPr/>
      <dgm:t>
        <a:bodyPr/>
        <a:lstStyle/>
        <a:p>
          <a:endParaRPr lang="en-US"/>
        </a:p>
      </dgm:t>
    </dgm:pt>
    <dgm:pt modelId="{C83F82BF-0E39-48F3-AFF9-C41EA1551A43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3335" tIns="13335" rIns="13335" bIns="13335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exist=local</a:t>
          </a:r>
        </a:p>
      </dgm:t>
    </dgm:pt>
    <dgm:pt modelId="{F4C31DB3-FCCF-496C-94DA-B65D1D7D0755}" type="parTrans" cxnId="{D63E56F5-FD6D-41DE-A242-BC1E17D3EA33}">
      <dgm:prSet/>
      <dgm:spPr/>
      <dgm:t>
        <a:bodyPr/>
        <a:lstStyle/>
        <a:p>
          <a:endParaRPr lang="en-US"/>
        </a:p>
      </dgm:t>
    </dgm:pt>
    <dgm:pt modelId="{D9430281-05A6-4177-91EF-9EC5A25B5184}" type="sibTrans" cxnId="{D63E56F5-FD6D-41DE-A242-BC1E17D3EA33}">
      <dgm:prSet/>
      <dgm:spPr/>
      <dgm:t>
        <a:bodyPr/>
        <a:lstStyle/>
        <a:p>
          <a:endParaRPr lang="en-US"/>
        </a:p>
      </dgm:t>
    </dgm:pt>
    <dgm:pt modelId="{F4C79078-C6AE-4096-9562-A44B020BAEF4}">
      <dgm:prSet phldrT="[Text]"/>
      <dgm:spPr/>
      <dgm:t>
        <a:bodyPr/>
        <a:lstStyle/>
        <a:p>
          <a:r>
            <a:rPr lang="en-US" dirty="0"/>
            <a:t>(no date)</a:t>
          </a:r>
        </a:p>
      </dgm:t>
    </dgm:pt>
    <dgm:pt modelId="{AED0D2C2-4336-4F60-A552-3374490B0C4C}" type="parTrans" cxnId="{218A2C4D-D641-4439-8E49-6AEC08E5C5B3}">
      <dgm:prSet/>
      <dgm:spPr/>
      <dgm:t>
        <a:bodyPr/>
        <a:lstStyle/>
        <a:p>
          <a:endParaRPr lang="en-US"/>
        </a:p>
      </dgm:t>
    </dgm:pt>
    <dgm:pt modelId="{053B05CE-1922-4130-AEA6-22A770995764}" type="sibTrans" cxnId="{218A2C4D-D641-4439-8E49-6AEC08E5C5B3}">
      <dgm:prSet/>
      <dgm:spPr/>
      <dgm:t>
        <a:bodyPr/>
        <a:lstStyle/>
        <a:p>
          <a:endParaRPr lang="en-US"/>
        </a:p>
      </dgm:t>
    </dgm:pt>
    <dgm:pt modelId="{4FAC85AB-A6A8-4073-B8B4-7F7F5AF7A42E}">
      <dgm:prSet phldrT="[Text]"/>
      <dgm:spPr/>
      <dgm:t>
        <a:bodyPr/>
        <a:lstStyle/>
        <a:p>
          <a:r>
            <a:rPr lang="en-US" dirty="0"/>
            <a:t>exist=cloud</a:t>
          </a:r>
        </a:p>
      </dgm:t>
    </dgm:pt>
    <dgm:pt modelId="{B2C7FA15-5505-4D23-A75C-FCE2EBF869C0}" type="parTrans" cxnId="{F4FBD14D-DE49-4D0C-AA27-86D4ECF70D5E}">
      <dgm:prSet/>
      <dgm:spPr/>
      <dgm:t>
        <a:bodyPr/>
        <a:lstStyle/>
        <a:p>
          <a:endParaRPr lang="en-US"/>
        </a:p>
      </dgm:t>
    </dgm:pt>
    <dgm:pt modelId="{94A29E6B-AB93-4601-B51A-8C1637FA50C8}" type="sibTrans" cxnId="{F4FBD14D-DE49-4D0C-AA27-86D4ECF70D5E}">
      <dgm:prSet/>
      <dgm:spPr/>
      <dgm:t>
        <a:bodyPr/>
        <a:lstStyle/>
        <a:p>
          <a:endParaRPr lang="en-US"/>
        </a:p>
      </dgm:t>
    </dgm:pt>
    <dgm:pt modelId="{0D9C5602-5623-463E-B623-0693A8F562E1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(no date)</a:t>
          </a:r>
        </a:p>
      </dgm:t>
    </dgm:pt>
    <dgm:pt modelId="{05DDC6E1-BA81-4D52-8D99-D19FF190842D}" type="parTrans" cxnId="{D5EE5954-7A0D-4F72-9BFF-E7F6C6BC6285}">
      <dgm:prSet/>
      <dgm:spPr/>
      <dgm:t>
        <a:bodyPr/>
        <a:lstStyle/>
        <a:p>
          <a:endParaRPr lang="en-US"/>
        </a:p>
      </dgm:t>
    </dgm:pt>
    <dgm:pt modelId="{2341F4B6-E440-4F4D-83C6-895E1C32A1EC}" type="sibTrans" cxnId="{D5EE5954-7A0D-4F72-9BFF-E7F6C6BC6285}">
      <dgm:prSet/>
      <dgm:spPr/>
      <dgm:t>
        <a:bodyPr/>
        <a:lstStyle/>
        <a:p>
          <a:endParaRPr lang="en-US"/>
        </a:p>
      </dgm:t>
    </dgm:pt>
    <dgm:pt modelId="{A1AFA025-E35E-45FE-933A-62CB2127E35B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exist=cloud</a:t>
          </a:r>
        </a:p>
      </dgm:t>
    </dgm:pt>
    <dgm:pt modelId="{7DE9F405-B0F3-44F9-B4D8-07FDDF45C2E7}" type="parTrans" cxnId="{6FF044AF-06A8-4CE7-97CD-45ACFDB652D3}">
      <dgm:prSet/>
      <dgm:spPr/>
      <dgm:t>
        <a:bodyPr/>
        <a:lstStyle/>
        <a:p>
          <a:endParaRPr lang="en-US"/>
        </a:p>
      </dgm:t>
    </dgm:pt>
    <dgm:pt modelId="{BCD071C6-03AB-4012-B6F7-A90C809CC930}" type="sibTrans" cxnId="{6FF044AF-06A8-4CE7-97CD-45ACFDB652D3}">
      <dgm:prSet/>
      <dgm:spPr/>
      <dgm:t>
        <a:bodyPr/>
        <a:lstStyle/>
        <a:p>
          <a:endParaRPr lang="en-US"/>
        </a:p>
      </dgm:t>
    </dgm:pt>
    <dgm:pt modelId="{F64A544A-7349-4319-8EF0-EEC2B948A018}">
      <dgm:prSet phldrT="[Text]"/>
      <dgm:spPr/>
      <dgm:t>
        <a:bodyPr/>
        <a:lstStyle/>
        <a:p>
          <a:r>
            <a:rPr lang="en-US" dirty="0"/>
            <a:t>exist=both</a:t>
          </a:r>
        </a:p>
      </dgm:t>
    </dgm:pt>
    <dgm:pt modelId="{AF53E933-A331-4804-877A-CB0FE3633CD9}" type="parTrans" cxnId="{7A1B4658-8F08-4C41-A939-980932A599BE}">
      <dgm:prSet/>
      <dgm:spPr/>
      <dgm:t>
        <a:bodyPr/>
        <a:lstStyle/>
        <a:p>
          <a:endParaRPr lang="en-US"/>
        </a:p>
      </dgm:t>
    </dgm:pt>
    <dgm:pt modelId="{4D4DAC3A-A7B8-495C-B76C-3B78AC9A5FDF}" type="sibTrans" cxnId="{7A1B4658-8F08-4C41-A939-980932A599BE}">
      <dgm:prSet/>
      <dgm:spPr/>
      <dgm:t>
        <a:bodyPr/>
        <a:lstStyle/>
        <a:p>
          <a:endParaRPr lang="en-US"/>
        </a:p>
      </dgm:t>
    </dgm:pt>
    <dgm:pt modelId="{423A1482-815B-40FD-9198-7D4EA51C8268}">
      <dgm:prSet phldrT="[Text]"/>
      <dgm:spPr/>
      <dgm:t>
        <a:bodyPr/>
        <a:lstStyle/>
        <a:p>
          <a:r>
            <a:rPr lang="en-US" dirty="0"/>
            <a:t>local&lt;cloud</a:t>
          </a:r>
        </a:p>
      </dgm:t>
    </dgm:pt>
    <dgm:pt modelId="{EB2F5061-C5BF-429D-BD74-37FC65A5FD1A}" type="parTrans" cxnId="{18E430FE-382F-482B-95BC-197CEB7671EB}">
      <dgm:prSet/>
      <dgm:spPr/>
      <dgm:t>
        <a:bodyPr/>
        <a:lstStyle/>
        <a:p>
          <a:endParaRPr lang="en-US"/>
        </a:p>
      </dgm:t>
    </dgm:pt>
    <dgm:pt modelId="{7F430632-18D1-4DF9-AE59-F6D30FDC3CB0}" type="sibTrans" cxnId="{18E430FE-382F-482B-95BC-197CEB7671EB}">
      <dgm:prSet/>
      <dgm:spPr/>
      <dgm:t>
        <a:bodyPr/>
        <a:lstStyle/>
        <a:p>
          <a:endParaRPr lang="en-US"/>
        </a:p>
      </dgm:t>
    </dgm:pt>
    <dgm:pt modelId="{CA9A5EA3-0D23-4F4A-85DA-31611621F90F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synced=false</a:t>
          </a:r>
        </a:p>
      </dgm:t>
    </dgm:pt>
    <dgm:pt modelId="{2531BE79-D90F-4608-A1CD-A425A92EA96D}" type="parTrans" cxnId="{882288DB-3611-4CB5-8519-513586DCD759}">
      <dgm:prSet/>
      <dgm:spPr/>
      <dgm:t>
        <a:bodyPr/>
        <a:lstStyle/>
        <a:p>
          <a:endParaRPr lang="en-US"/>
        </a:p>
      </dgm:t>
    </dgm:pt>
    <dgm:pt modelId="{1446CE17-096B-43A8-94B6-942E76732686}" type="sibTrans" cxnId="{882288DB-3611-4CB5-8519-513586DCD759}">
      <dgm:prSet/>
      <dgm:spPr/>
      <dgm:t>
        <a:bodyPr/>
        <a:lstStyle/>
        <a:p>
          <a:endParaRPr lang="en-US"/>
        </a:p>
      </dgm:t>
    </dgm:pt>
    <dgm:pt modelId="{2E80E75C-45DF-409C-9871-35DEE21FFC9B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local&lt;cloud</a:t>
          </a:r>
        </a:p>
      </dgm:t>
    </dgm:pt>
    <dgm:pt modelId="{1B5EC735-562A-46E2-9897-DD89E559A25D}" type="parTrans" cxnId="{5649669F-1EBA-42CA-A3F4-AAF766BE4AE2}">
      <dgm:prSet/>
      <dgm:spPr/>
      <dgm:t>
        <a:bodyPr/>
        <a:lstStyle/>
        <a:p>
          <a:endParaRPr lang="en-US"/>
        </a:p>
      </dgm:t>
    </dgm:pt>
    <dgm:pt modelId="{8359B531-63E3-45B0-842F-CE0F5C6D1DD6}" type="sibTrans" cxnId="{5649669F-1EBA-42CA-A3F4-AAF766BE4AE2}">
      <dgm:prSet/>
      <dgm:spPr/>
      <dgm:t>
        <a:bodyPr/>
        <a:lstStyle/>
        <a:p>
          <a:endParaRPr lang="en-US"/>
        </a:p>
      </dgm:t>
    </dgm:pt>
    <dgm:pt modelId="{F07D7C72-33ED-452F-8C09-88AAE467FBF8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exist=both</a:t>
          </a:r>
        </a:p>
      </dgm:t>
    </dgm:pt>
    <dgm:pt modelId="{1BAD7147-2D0F-41C1-9F59-23969DA408B6}" type="parTrans" cxnId="{314677CC-4BDC-43FC-98C5-777E3C7D6B83}">
      <dgm:prSet/>
      <dgm:spPr/>
      <dgm:t>
        <a:bodyPr/>
        <a:lstStyle/>
        <a:p>
          <a:endParaRPr lang="en-US"/>
        </a:p>
      </dgm:t>
    </dgm:pt>
    <dgm:pt modelId="{BC9B8EF4-632A-4AE8-A462-80209B9C55FF}" type="sibTrans" cxnId="{314677CC-4BDC-43FC-98C5-777E3C7D6B83}">
      <dgm:prSet/>
      <dgm:spPr/>
      <dgm:t>
        <a:bodyPr/>
        <a:lstStyle/>
        <a:p>
          <a:endParaRPr lang="en-US"/>
        </a:p>
      </dgm:t>
    </dgm:pt>
    <dgm:pt modelId="{5A22B38B-830B-4D3B-97FD-7B6D3F3C7FF6}">
      <dgm:prSet phldrT="[Text]"/>
      <dgm:spPr/>
      <dgm:t>
        <a:bodyPr/>
        <a:lstStyle/>
        <a:p>
          <a:r>
            <a:rPr lang="en-US" dirty="0"/>
            <a:t>(no date)</a:t>
          </a:r>
        </a:p>
      </dgm:t>
    </dgm:pt>
    <dgm:pt modelId="{F233B009-E91C-4066-B88C-2567206DEB5A}" type="parTrans" cxnId="{B7847E7C-917E-40D1-8097-380D1E7D7712}">
      <dgm:prSet/>
      <dgm:spPr/>
      <dgm:t>
        <a:bodyPr/>
        <a:lstStyle/>
        <a:p>
          <a:endParaRPr lang="en-US"/>
        </a:p>
      </dgm:t>
    </dgm:pt>
    <dgm:pt modelId="{48ABAA32-1581-4355-A470-B306BE8776E3}" type="sibTrans" cxnId="{B7847E7C-917E-40D1-8097-380D1E7D7712}">
      <dgm:prSet/>
      <dgm:spPr/>
      <dgm:t>
        <a:bodyPr/>
        <a:lstStyle/>
        <a:p>
          <a:endParaRPr lang="en-US"/>
        </a:p>
      </dgm:t>
    </dgm:pt>
    <dgm:pt modelId="{9A4A939E-A989-4BDE-8587-9AFAEE8FAA2B}">
      <dgm:prSet phldrT="[Text]"/>
      <dgm:spPr/>
      <dgm:t>
        <a:bodyPr/>
        <a:lstStyle/>
        <a:p>
          <a:r>
            <a:rPr lang="en-US" dirty="0"/>
            <a:t>synced=true</a:t>
          </a:r>
        </a:p>
      </dgm:t>
    </dgm:pt>
    <dgm:pt modelId="{F8801FEC-6266-427A-A34A-7BA6A0790FDD}" type="parTrans" cxnId="{26CE80A5-55B2-4B8B-AA2B-62D6D96E4A9C}">
      <dgm:prSet/>
      <dgm:spPr/>
      <dgm:t>
        <a:bodyPr/>
        <a:lstStyle/>
        <a:p>
          <a:endParaRPr lang="en-US"/>
        </a:p>
      </dgm:t>
    </dgm:pt>
    <dgm:pt modelId="{8AB2B744-31C2-4033-B65C-8922BC6EA5BF}" type="sibTrans" cxnId="{26CE80A5-55B2-4B8B-AA2B-62D6D96E4A9C}">
      <dgm:prSet/>
      <dgm:spPr/>
      <dgm:t>
        <a:bodyPr/>
        <a:lstStyle/>
        <a:p>
          <a:endParaRPr lang="en-US"/>
        </a:p>
      </dgm:t>
    </dgm:pt>
    <dgm:pt modelId="{2C9D08DB-0AD5-4276-BD2C-46A6C9578CD0}">
      <dgm:prSet phldrT="[Text]"/>
      <dgm:spPr/>
      <dgm:t>
        <a:bodyPr/>
        <a:lstStyle/>
        <a:p>
          <a:r>
            <a:rPr lang="en-US" dirty="0"/>
            <a:t>exist=local</a:t>
          </a:r>
        </a:p>
      </dgm:t>
    </dgm:pt>
    <dgm:pt modelId="{87D661AE-1EB9-4763-A277-F75E0ACA72A4}" type="parTrans" cxnId="{5DD6B5F9-6DA7-4A76-95F6-17E2A9FCA189}">
      <dgm:prSet/>
      <dgm:spPr/>
      <dgm:t>
        <a:bodyPr/>
        <a:lstStyle/>
        <a:p>
          <a:endParaRPr lang="en-US"/>
        </a:p>
      </dgm:t>
    </dgm:pt>
    <dgm:pt modelId="{1C027BC0-EFA4-4722-8CF1-E84B22D03836}" type="sibTrans" cxnId="{5DD6B5F9-6DA7-4A76-95F6-17E2A9FCA189}">
      <dgm:prSet/>
      <dgm:spPr/>
      <dgm:t>
        <a:bodyPr/>
        <a:lstStyle/>
        <a:p>
          <a:endParaRPr lang="en-US"/>
        </a:p>
      </dgm:t>
    </dgm:pt>
    <dgm:pt modelId="{D9C6B000-63BC-4C32-AC1D-EEE8646532DC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3335" tIns="13335" rIns="13335" bIns="13335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synced=false</a:t>
          </a:r>
        </a:p>
      </dgm:t>
    </dgm:pt>
    <dgm:pt modelId="{553CA69F-0B81-4CF2-97CB-B96F42C0F3B9}" type="parTrans" cxnId="{14100AE8-CA0F-42F5-95B8-95EF5CC9A545}">
      <dgm:prSet/>
      <dgm:spPr/>
      <dgm:t>
        <a:bodyPr/>
        <a:lstStyle/>
        <a:p>
          <a:endParaRPr lang="en-US"/>
        </a:p>
      </dgm:t>
    </dgm:pt>
    <dgm:pt modelId="{C566B0EE-F1D7-4927-BDF4-B9FDD6825715}" type="sibTrans" cxnId="{14100AE8-CA0F-42F5-95B8-95EF5CC9A545}">
      <dgm:prSet/>
      <dgm:spPr/>
      <dgm:t>
        <a:bodyPr/>
        <a:lstStyle/>
        <a:p>
          <a:endParaRPr lang="en-US"/>
        </a:p>
      </dgm:t>
    </dgm:pt>
    <dgm:pt modelId="{342C9247-65BE-4B7D-8C55-E8C546FF9864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3335" tIns="13335" rIns="13335" bIns="13335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exist=local</a:t>
          </a:r>
        </a:p>
      </dgm:t>
    </dgm:pt>
    <dgm:pt modelId="{B8DBED2C-4725-4660-8DE1-36DF2064FE33}" type="parTrans" cxnId="{DD4B71E7-BCB6-43D8-9720-F2471A2BDFDA}">
      <dgm:prSet/>
      <dgm:spPr/>
      <dgm:t>
        <a:bodyPr/>
        <a:lstStyle/>
        <a:p>
          <a:endParaRPr lang="en-US"/>
        </a:p>
      </dgm:t>
    </dgm:pt>
    <dgm:pt modelId="{7C7B98B0-ABF8-4CA2-9B92-3779AD975EE5}" type="sibTrans" cxnId="{DD4B71E7-BCB6-43D8-9720-F2471A2BDFDA}">
      <dgm:prSet/>
      <dgm:spPr/>
      <dgm:t>
        <a:bodyPr/>
        <a:lstStyle/>
        <a:p>
          <a:endParaRPr lang="en-US"/>
        </a:p>
      </dgm:t>
    </dgm:pt>
    <dgm:pt modelId="{6884BDD9-18E1-45F6-B3D3-B2E19FBDFCB7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3335" tIns="13335" rIns="13335" bIns="13335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(no date)</a:t>
          </a:r>
        </a:p>
      </dgm:t>
    </dgm:pt>
    <dgm:pt modelId="{615BA103-7B75-4FB2-A0D6-C0CD8D4724BC}" type="parTrans" cxnId="{C47173EA-D6A9-4237-98DC-F070EA0D16B9}">
      <dgm:prSet/>
      <dgm:spPr/>
      <dgm:t>
        <a:bodyPr/>
        <a:lstStyle/>
        <a:p>
          <a:endParaRPr lang="en-US"/>
        </a:p>
      </dgm:t>
    </dgm:pt>
    <dgm:pt modelId="{2E477FE2-F747-466C-A8EA-DD4FD0021B2E}" type="sibTrans" cxnId="{C47173EA-D6A9-4237-98DC-F070EA0D16B9}">
      <dgm:prSet/>
      <dgm:spPr/>
      <dgm:t>
        <a:bodyPr/>
        <a:lstStyle/>
        <a:p>
          <a:endParaRPr lang="en-US"/>
        </a:p>
      </dgm:t>
    </dgm:pt>
    <dgm:pt modelId="{E3A5BD0A-7649-4705-9747-CC4C74D3B31D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3335" tIns="13335" rIns="13335" bIns="13335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(no roam)</a:t>
          </a:r>
        </a:p>
      </dgm:t>
    </dgm:pt>
    <dgm:pt modelId="{8A439134-0BF9-419D-A818-7B66AC9C1B22}" type="parTrans" cxnId="{067053A8-7A38-494E-A64E-66C98D455D32}">
      <dgm:prSet/>
      <dgm:spPr/>
      <dgm:t>
        <a:bodyPr/>
        <a:lstStyle/>
        <a:p>
          <a:endParaRPr lang="en-US"/>
        </a:p>
      </dgm:t>
    </dgm:pt>
    <dgm:pt modelId="{57A94729-864F-4264-BE63-F12EF2B03D8C}" type="sibTrans" cxnId="{067053A8-7A38-494E-A64E-66C98D455D32}">
      <dgm:prSet/>
      <dgm:spPr/>
      <dgm:t>
        <a:bodyPr/>
        <a:lstStyle/>
        <a:p>
          <a:endParaRPr lang="en-US"/>
        </a:p>
      </dgm:t>
    </dgm:pt>
    <dgm:pt modelId="{D1073F6C-866A-4E28-9504-614079BB86E3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3335" tIns="13335" rIns="13335" bIns="13335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roam=del</a:t>
          </a:r>
        </a:p>
      </dgm:t>
    </dgm:pt>
    <dgm:pt modelId="{03D90EAB-EBF2-4903-8B3A-71C2BBCD8164}" type="parTrans" cxnId="{7E6E232D-B167-48A9-A26F-127776165588}">
      <dgm:prSet/>
      <dgm:spPr/>
      <dgm:t>
        <a:bodyPr/>
        <a:lstStyle/>
        <a:p>
          <a:endParaRPr lang="en-US"/>
        </a:p>
      </dgm:t>
    </dgm:pt>
    <dgm:pt modelId="{A13EB891-2269-4BE5-92F4-C0E59BEEAA76}" type="sibTrans" cxnId="{7E6E232D-B167-48A9-A26F-127776165588}">
      <dgm:prSet/>
      <dgm:spPr/>
      <dgm:t>
        <a:bodyPr/>
        <a:lstStyle/>
        <a:p>
          <a:endParaRPr lang="en-US"/>
        </a:p>
      </dgm:t>
    </dgm:pt>
    <dgm:pt modelId="{2AD33901-9DF0-4DC1-93BB-B02F9B4665DF}" type="pres">
      <dgm:prSet presAssocID="{94AD9716-25FB-4F97-B23C-C1AC83C144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643587-DF69-4D39-89B0-FDF6B22F0B0B}" type="pres">
      <dgm:prSet presAssocID="{FA2805FE-BAF7-4D85-962B-5FFBFDDC48B3}" presName="root1" presStyleCnt="0"/>
      <dgm:spPr/>
    </dgm:pt>
    <dgm:pt modelId="{7EA4B8F2-039B-49B8-BCDB-38F91641108B}" type="pres">
      <dgm:prSet presAssocID="{FA2805FE-BAF7-4D85-962B-5FFBFDDC48B3}" presName="LevelOneTextNode" presStyleLbl="node0" presStyleIdx="0" presStyleCnt="2">
        <dgm:presLayoutVars>
          <dgm:chPref val="3"/>
        </dgm:presLayoutVars>
      </dgm:prSet>
      <dgm:spPr/>
    </dgm:pt>
    <dgm:pt modelId="{B759260F-2577-4860-9F61-C5537D99F9B6}" type="pres">
      <dgm:prSet presAssocID="{FA2805FE-BAF7-4D85-962B-5FFBFDDC48B3}" presName="level2hierChild" presStyleCnt="0"/>
      <dgm:spPr/>
    </dgm:pt>
    <dgm:pt modelId="{0B408583-E960-454A-A7CA-AD71E3F25AA7}" type="pres">
      <dgm:prSet presAssocID="{66000208-D76F-4C73-89BF-29275C6442A9}" presName="conn2-1" presStyleLbl="parChTrans1D2" presStyleIdx="0" presStyleCnt="4"/>
      <dgm:spPr/>
    </dgm:pt>
    <dgm:pt modelId="{1536F0B9-0839-4462-8F02-F09086D19BD4}" type="pres">
      <dgm:prSet presAssocID="{66000208-D76F-4C73-89BF-29275C6442A9}" presName="connTx" presStyleLbl="parChTrans1D2" presStyleIdx="0" presStyleCnt="4"/>
      <dgm:spPr/>
    </dgm:pt>
    <dgm:pt modelId="{820BE92C-A170-4833-9FB7-739049C8FBA1}" type="pres">
      <dgm:prSet presAssocID="{8561A879-4F63-45E3-A2DC-5AA3A7FD031F}" presName="root2" presStyleCnt="0"/>
      <dgm:spPr/>
    </dgm:pt>
    <dgm:pt modelId="{C915FCD0-4EB7-47BE-82E7-B50A408A5F51}" type="pres">
      <dgm:prSet presAssocID="{8561A879-4F63-45E3-A2DC-5AA3A7FD031F}" presName="LevelTwoTextNode" presStyleLbl="node2" presStyleIdx="0" presStyleCnt="4">
        <dgm:presLayoutVars>
          <dgm:chPref val="3"/>
        </dgm:presLayoutVars>
      </dgm:prSet>
      <dgm:spPr/>
    </dgm:pt>
    <dgm:pt modelId="{498373E0-ECEF-4C0F-BEED-589E1B5DF95C}" type="pres">
      <dgm:prSet presAssocID="{8561A879-4F63-45E3-A2DC-5AA3A7FD031F}" presName="level3hierChild" presStyleCnt="0"/>
      <dgm:spPr/>
    </dgm:pt>
    <dgm:pt modelId="{193694C8-6FC7-4DAB-9A05-5CF41ACE2FD9}" type="pres">
      <dgm:prSet presAssocID="{BA704973-8F19-418E-B330-33D5DEF8E71F}" presName="conn2-1" presStyleLbl="parChTrans1D3" presStyleIdx="0" presStyleCnt="8"/>
      <dgm:spPr/>
    </dgm:pt>
    <dgm:pt modelId="{49A8B0C5-4D0B-49F6-AC4D-1E5EC4EB31CD}" type="pres">
      <dgm:prSet presAssocID="{BA704973-8F19-418E-B330-33D5DEF8E71F}" presName="connTx" presStyleLbl="parChTrans1D3" presStyleIdx="0" presStyleCnt="8"/>
      <dgm:spPr/>
    </dgm:pt>
    <dgm:pt modelId="{A1C306EB-BCA6-40E8-9E3D-C5D97FC2F2CC}" type="pres">
      <dgm:prSet presAssocID="{ECF96022-BF02-4A9F-83FB-D3FEB4A3D1FB}" presName="root2" presStyleCnt="0"/>
      <dgm:spPr/>
    </dgm:pt>
    <dgm:pt modelId="{063FBDA3-4FBB-4F34-A8D3-813E035FA3A2}" type="pres">
      <dgm:prSet presAssocID="{ECF96022-BF02-4A9F-83FB-D3FEB4A3D1FB}" presName="LevelTwoTextNode" presStyleLbl="node3" presStyleIdx="0" presStyleCnt="8">
        <dgm:presLayoutVars>
          <dgm:chPref val="3"/>
        </dgm:presLayoutVars>
      </dgm:prSet>
      <dgm:spPr/>
    </dgm:pt>
    <dgm:pt modelId="{BD46F173-CFAC-4B82-8C61-3C66CDFBAB36}" type="pres">
      <dgm:prSet presAssocID="{ECF96022-BF02-4A9F-83FB-D3FEB4A3D1FB}" presName="level3hierChild" presStyleCnt="0"/>
      <dgm:spPr/>
    </dgm:pt>
    <dgm:pt modelId="{EFAEC8C3-644E-4E20-8CCD-AA568A7687F5}" type="pres">
      <dgm:prSet presAssocID="{B4DCAB67-771E-4D57-81D1-A8018C88DD38}" presName="conn2-1" presStyleLbl="parChTrans1D4" presStyleIdx="0" presStyleCnt="18"/>
      <dgm:spPr/>
    </dgm:pt>
    <dgm:pt modelId="{6D74A704-9310-4960-BD7A-6C181D8412E8}" type="pres">
      <dgm:prSet presAssocID="{B4DCAB67-771E-4D57-81D1-A8018C88DD38}" presName="connTx" presStyleLbl="parChTrans1D4" presStyleIdx="0" presStyleCnt="18"/>
      <dgm:spPr/>
    </dgm:pt>
    <dgm:pt modelId="{583A16F7-9030-43AE-AFB4-25D79468AF6A}" type="pres">
      <dgm:prSet presAssocID="{81091C0D-134E-4620-A219-6BE7A51C032F}" presName="root2" presStyleCnt="0"/>
      <dgm:spPr/>
    </dgm:pt>
    <dgm:pt modelId="{EE8B277B-0667-4B81-A5B8-B0E35B97ACCF}" type="pres">
      <dgm:prSet presAssocID="{81091C0D-134E-4620-A219-6BE7A51C032F}" presName="LevelTwoTextNode" presStyleLbl="node4" presStyleIdx="0" presStyleCnt="18">
        <dgm:presLayoutVars>
          <dgm:chPref val="3"/>
        </dgm:presLayoutVars>
      </dgm:prSet>
      <dgm:spPr/>
    </dgm:pt>
    <dgm:pt modelId="{BEB06B68-FDFB-4DE1-9259-36A911679168}" type="pres">
      <dgm:prSet presAssocID="{81091C0D-134E-4620-A219-6BE7A51C032F}" presName="level3hierChild" presStyleCnt="0"/>
      <dgm:spPr/>
    </dgm:pt>
    <dgm:pt modelId="{062BFEE6-CB31-4FF6-986A-F83624B8A32E}" type="pres">
      <dgm:prSet presAssocID="{E28C0F62-370B-4D36-8203-E76DF88625E8}" presName="conn2-1" presStyleLbl="parChTrans1D4" presStyleIdx="1" presStyleCnt="18"/>
      <dgm:spPr/>
    </dgm:pt>
    <dgm:pt modelId="{92C4DC3A-A864-4EC5-88E6-EA66FCEC87B8}" type="pres">
      <dgm:prSet presAssocID="{E28C0F62-370B-4D36-8203-E76DF88625E8}" presName="connTx" presStyleLbl="parChTrans1D4" presStyleIdx="1" presStyleCnt="18"/>
      <dgm:spPr/>
    </dgm:pt>
    <dgm:pt modelId="{E5B9439B-6F46-4F32-9426-47BF78A2F984}" type="pres">
      <dgm:prSet presAssocID="{B815143D-7DAE-471D-BFD0-28953AF40DD5}" presName="root2" presStyleCnt="0"/>
      <dgm:spPr/>
    </dgm:pt>
    <dgm:pt modelId="{032421E1-5D6F-4680-89E8-3C9A7E0D51ED}" type="pres">
      <dgm:prSet presAssocID="{B815143D-7DAE-471D-BFD0-28953AF40DD5}" presName="LevelTwoTextNode" presStyleLbl="node4" presStyleIdx="1" presStyleCnt="18">
        <dgm:presLayoutVars>
          <dgm:chPref val="3"/>
        </dgm:presLayoutVars>
      </dgm:prSet>
      <dgm:spPr/>
    </dgm:pt>
    <dgm:pt modelId="{66AFADB1-15CC-49EC-AEB0-FE50C5252A8E}" type="pres">
      <dgm:prSet presAssocID="{B815143D-7DAE-471D-BFD0-28953AF40DD5}" presName="level3hierChild" presStyleCnt="0"/>
      <dgm:spPr/>
    </dgm:pt>
    <dgm:pt modelId="{4E03249C-E4E7-4A1D-8314-05052E587EBB}" type="pres">
      <dgm:prSet presAssocID="{45E67EC8-8F46-4CC4-B9AA-20068F262DED}" presName="conn2-1" presStyleLbl="parChTrans1D3" presStyleIdx="1" presStyleCnt="8"/>
      <dgm:spPr/>
    </dgm:pt>
    <dgm:pt modelId="{54662179-AEFC-4ED6-AD8E-9F0373E5D855}" type="pres">
      <dgm:prSet presAssocID="{45E67EC8-8F46-4CC4-B9AA-20068F262DED}" presName="connTx" presStyleLbl="parChTrans1D3" presStyleIdx="1" presStyleCnt="8"/>
      <dgm:spPr/>
    </dgm:pt>
    <dgm:pt modelId="{4783EAAD-F006-42A3-9346-CC38CD3B954F}" type="pres">
      <dgm:prSet presAssocID="{BF086E79-4F40-4BE1-8808-B43E992A7958}" presName="root2" presStyleCnt="0"/>
      <dgm:spPr/>
    </dgm:pt>
    <dgm:pt modelId="{31FAECAE-F1D9-4D7F-955A-40A51D9D61FC}" type="pres">
      <dgm:prSet presAssocID="{BF086E79-4F40-4BE1-8808-B43E992A7958}" presName="LevelTwoTextNode" presStyleLbl="node3" presStyleIdx="1" presStyleCnt="8">
        <dgm:presLayoutVars>
          <dgm:chPref val="3"/>
        </dgm:presLayoutVars>
      </dgm:prSet>
      <dgm:spPr>
        <a:xfrm>
          <a:off x="4277692" y="872004"/>
          <a:ext cx="1515256" cy="757628"/>
        </a:xfrm>
        <a:prstGeom prst="roundRect">
          <a:avLst>
            <a:gd name="adj" fmla="val 10000"/>
          </a:avLst>
        </a:prstGeom>
      </dgm:spPr>
    </dgm:pt>
    <dgm:pt modelId="{615C8507-6733-4659-958C-CBD849559A9C}" type="pres">
      <dgm:prSet presAssocID="{BF086E79-4F40-4BE1-8808-B43E992A7958}" presName="level3hierChild" presStyleCnt="0"/>
      <dgm:spPr/>
    </dgm:pt>
    <dgm:pt modelId="{5A5C93AB-9A33-4C2C-A1AF-66E1453D058B}" type="pres">
      <dgm:prSet presAssocID="{F4C31DB3-FCCF-496C-94DA-B65D1D7D0755}" presName="conn2-1" presStyleLbl="parChTrans1D4" presStyleIdx="2" presStyleCnt="18"/>
      <dgm:spPr/>
    </dgm:pt>
    <dgm:pt modelId="{38B4C4B8-3AEF-4D77-8649-DB6BCF3B7829}" type="pres">
      <dgm:prSet presAssocID="{F4C31DB3-FCCF-496C-94DA-B65D1D7D0755}" presName="connTx" presStyleLbl="parChTrans1D4" presStyleIdx="2" presStyleCnt="18"/>
      <dgm:spPr/>
    </dgm:pt>
    <dgm:pt modelId="{C7B1D434-6FD5-4973-A43B-10F334819BFE}" type="pres">
      <dgm:prSet presAssocID="{C83F82BF-0E39-48F3-AFF9-C41EA1551A43}" presName="root2" presStyleCnt="0"/>
      <dgm:spPr/>
    </dgm:pt>
    <dgm:pt modelId="{1CC67212-C092-4A4A-AFF5-C369D0A0D2F6}" type="pres">
      <dgm:prSet presAssocID="{C83F82BF-0E39-48F3-AFF9-C41EA1551A43}" presName="LevelTwoTextNode" presStyleLbl="node4" presStyleIdx="2" presStyleCnt="18">
        <dgm:presLayoutVars>
          <dgm:chPref val="3"/>
        </dgm:presLayoutVars>
      </dgm:prSet>
      <dgm:spPr>
        <a:xfrm>
          <a:off x="6399051" y="872004"/>
          <a:ext cx="1515256" cy="757628"/>
        </a:xfrm>
        <a:prstGeom prst="roundRect">
          <a:avLst>
            <a:gd name="adj" fmla="val 10000"/>
          </a:avLst>
        </a:prstGeom>
      </dgm:spPr>
    </dgm:pt>
    <dgm:pt modelId="{5F139F67-2D2C-4FC4-86F9-01ACCE6CCBE5}" type="pres">
      <dgm:prSet presAssocID="{C83F82BF-0E39-48F3-AFF9-C41EA1551A43}" presName="level3hierChild" presStyleCnt="0"/>
      <dgm:spPr/>
    </dgm:pt>
    <dgm:pt modelId="{28894229-A6E0-4465-94C9-7C1F863FB1B1}" type="pres">
      <dgm:prSet presAssocID="{9BEDCBD0-3D9A-4E67-8BD8-858DBEB7C82A}" presName="conn2-1" presStyleLbl="parChTrans1D4" presStyleIdx="3" presStyleCnt="18"/>
      <dgm:spPr/>
    </dgm:pt>
    <dgm:pt modelId="{819FFBE1-D3A7-450E-8607-39DABBDB8FC2}" type="pres">
      <dgm:prSet presAssocID="{9BEDCBD0-3D9A-4E67-8BD8-858DBEB7C82A}" presName="connTx" presStyleLbl="parChTrans1D4" presStyleIdx="3" presStyleCnt="18"/>
      <dgm:spPr/>
    </dgm:pt>
    <dgm:pt modelId="{35D541BA-4CA5-4DC6-8DCC-A2E58353BB71}" type="pres">
      <dgm:prSet presAssocID="{49C7C54D-24AE-414F-A54C-1B2735E857A8}" presName="root2" presStyleCnt="0"/>
      <dgm:spPr/>
    </dgm:pt>
    <dgm:pt modelId="{BE546AE2-A3F1-4D2B-80D2-9FCC96F80E5D}" type="pres">
      <dgm:prSet presAssocID="{49C7C54D-24AE-414F-A54C-1B2735E857A8}" presName="LevelTwoTextNode" presStyleLbl="node4" presStyleIdx="3" presStyleCnt="18">
        <dgm:presLayoutVars>
          <dgm:chPref val="3"/>
        </dgm:presLayoutVars>
      </dgm:prSet>
      <dgm:spPr>
        <a:xfrm>
          <a:off x="8520410" y="872004"/>
          <a:ext cx="1515256" cy="757628"/>
        </a:xfrm>
        <a:prstGeom prst="roundRect">
          <a:avLst>
            <a:gd name="adj" fmla="val 10000"/>
          </a:avLst>
        </a:prstGeom>
      </dgm:spPr>
    </dgm:pt>
    <dgm:pt modelId="{037C737D-31AB-484E-A679-D879D4DF5061}" type="pres">
      <dgm:prSet presAssocID="{49C7C54D-24AE-414F-A54C-1B2735E857A8}" presName="level3hierChild" presStyleCnt="0"/>
      <dgm:spPr/>
    </dgm:pt>
    <dgm:pt modelId="{ECB255BE-A98A-4866-BA12-C4AE213054AF}" type="pres">
      <dgm:prSet presAssocID="{8A439134-0BF9-419D-A818-7B66AC9C1B22}" presName="conn2-1" presStyleLbl="parChTrans1D4" presStyleIdx="4" presStyleCnt="18"/>
      <dgm:spPr/>
    </dgm:pt>
    <dgm:pt modelId="{9B84EA5A-DE1C-4A4B-8EAC-C6D4E25246DF}" type="pres">
      <dgm:prSet presAssocID="{8A439134-0BF9-419D-A818-7B66AC9C1B22}" presName="connTx" presStyleLbl="parChTrans1D4" presStyleIdx="4" presStyleCnt="18"/>
      <dgm:spPr/>
    </dgm:pt>
    <dgm:pt modelId="{7094BBEB-5A7D-47AF-ABE5-96ABA55644C5}" type="pres">
      <dgm:prSet presAssocID="{E3A5BD0A-7649-4705-9747-CC4C74D3B31D}" presName="root2" presStyleCnt="0"/>
      <dgm:spPr/>
    </dgm:pt>
    <dgm:pt modelId="{BD42581F-F16A-4D10-8492-D50DF2C76771}" type="pres">
      <dgm:prSet presAssocID="{E3A5BD0A-7649-4705-9747-CC4C74D3B31D}" presName="LevelTwoTextNode" presStyleLbl="node4" presStyleIdx="4" presStyleCnt="18">
        <dgm:presLayoutVars>
          <dgm:chPref val="3"/>
        </dgm:presLayoutVars>
      </dgm:prSet>
      <dgm:spPr>
        <a:xfrm>
          <a:off x="10641769" y="872004"/>
          <a:ext cx="1515256" cy="757628"/>
        </a:xfrm>
        <a:prstGeom prst="roundRect">
          <a:avLst>
            <a:gd name="adj" fmla="val 10000"/>
          </a:avLst>
        </a:prstGeom>
      </dgm:spPr>
    </dgm:pt>
    <dgm:pt modelId="{D23D8345-AF9B-4BB6-85C2-08E83D9CADE2}" type="pres">
      <dgm:prSet presAssocID="{E3A5BD0A-7649-4705-9747-CC4C74D3B31D}" presName="level3hierChild" presStyleCnt="0"/>
      <dgm:spPr/>
    </dgm:pt>
    <dgm:pt modelId="{A2B3EE55-B90F-43D3-BCDD-BE8A20665C82}" type="pres">
      <dgm:prSet presAssocID="{6578AEBF-8C58-44BE-8030-7154FB8317F1}" presName="conn2-1" presStyleLbl="parChTrans1D2" presStyleIdx="1" presStyleCnt="4"/>
      <dgm:spPr/>
    </dgm:pt>
    <dgm:pt modelId="{EA352655-C25C-4A48-9E80-7660F075B030}" type="pres">
      <dgm:prSet presAssocID="{6578AEBF-8C58-44BE-8030-7154FB8317F1}" presName="connTx" presStyleLbl="parChTrans1D2" presStyleIdx="1" presStyleCnt="4"/>
      <dgm:spPr/>
    </dgm:pt>
    <dgm:pt modelId="{29178A08-EEA0-4E58-A813-B8E497E1E21F}" type="pres">
      <dgm:prSet presAssocID="{D5333680-3A6B-4A71-B197-E72FC34FDBC7}" presName="root2" presStyleCnt="0"/>
      <dgm:spPr/>
    </dgm:pt>
    <dgm:pt modelId="{9750C053-15AE-4543-9F74-09D35A018EA7}" type="pres">
      <dgm:prSet presAssocID="{D5333680-3A6B-4A71-B197-E72FC34FDBC7}" presName="LevelTwoTextNode" presStyleLbl="node2" presStyleIdx="1" presStyleCnt="4">
        <dgm:presLayoutVars>
          <dgm:chPref val="3"/>
        </dgm:presLayoutVars>
      </dgm:prSet>
      <dgm:spPr/>
    </dgm:pt>
    <dgm:pt modelId="{7373EDF2-D91D-45CF-BB0E-59648C7AD54A}" type="pres">
      <dgm:prSet presAssocID="{D5333680-3A6B-4A71-B197-E72FC34FDBC7}" presName="level3hierChild" presStyleCnt="0"/>
      <dgm:spPr/>
    </dgm:pt>
    <dgm:pt modelId="{19C55E9F-6C7B-46CF-9421-F1CEDA5C470E}" type="pres">
      <dgm:prSet presAssocID="{535A667B-DF22-4BB1-A4BC-D6E5B58F04DA}" presName="conn2-1" presStyleLbl="parChTrans1D3" presStyleIdx="2" presStyleCnt="8"/>
      <dgm:spPr/>
    </dgm:pt>
    <dgm:pt modelId="{19EC76D1-5827-4431-8675-1608D6C9F60B}" type="pres">
      <dgm:prSet presAssocID="{535A667B-DF22-4BB1-A4BC-D6E5B58F04DA}" presName="connTx" presStyleLbl="parChTrans1D3" presStyleIdx="2" presStyleCnt="8"/>
      <dgm:spPr/>
    </dgm:pt>
    <dgm:pt modelId="{06894150-7F16-4EA3-BB9A-F5830DB491C6}" type="pres">
      <dgm:prSet presAssocID="{5C0C19BB-7817-4004-9F25-DCA5E4470D6F}" presName="root2" presStyleCnt="0"/>
      <dgm:spPr/>
    </dgm:pt>
    <dgm:pt modelId="{2FBC4B0A-5088-4680-9D54-3623CFE3ECBC}" type="pres">
      <dgm:prSet presAssocID="{5C0C19BB-7817-4004-9F25-DCA5E4470D6F}" presName="LevelTwoTextNode" presStyleLbl="node3" presStyleIdx="2" presStyleCnt="8">
        <dgm:presLayoutVars>
          <dgm:chPref val="3"/>
        </dgm:presLayoutVars>
      </dgm:prSet>
      <dgm:spPr/>
    </dgm:pt>
    <dgm:pt modelId="{8C2B290C-EE18-437B-9079-5D70495455B3}" type="pres">
      <dgm:prSet presAssocID="{5C0C19BB-7817-4004-9F25-DCA5E4470D6F}" presName="level3hierChild" presStyleCnt="0"/>
      <dgm:spPr/>
    </dgm:pt>
    <dgm:pt modelId="{66584D1E-3A65-4D06-BB3E-8A606C7F80E6}" type="pres">
      <dgm:prSet presAssocID="{B2C7FA15-5505-4D23-A75C-FCE2EBF869C0}" presName="conn2-1" presStyleLbl="parChTrans1D4" presStyleIdx="5" presStyleCnt="18"/>
      <dgm:spPr/>
    </dgm:pt>
    <dgm:pt modelId="{8DF40610-18F6-440C-B785-8D0C965817F3}" type="pres">
      <dgm:prSet presAssocID="{B2C7FA15-5505-4D23-A75C-FCE2EBF869C0}" presName="connTx" presStyleLbl="parChTrans1D4" presStyleIdx="5" presStyleCnt="18"/>
      <dgm:spPr/>
    </dgm:pt>
    <dgm:pt modelId="{D6B129A7-3704-4317-B721-4B405A83594D}" type="pres">
      <dgm:prSet presAssocID="{4FAC85AB-A6A8-4073-B8B4-7F7F5AF7A42E}" presName="root2" presStyleCnt="0"/>
      <dgm:spPr/>
    </dgm:pt>
    <dgm:pt modelId="{736FA462-8F3A-46F9-8587-FB008DED48D0}" type="pres">
      <dgm:prSet presAssocID="{4FAC85AB-A6A8-4073-B8B4-7F7F5AF7A42E}" presName="LevelTwoTextNode" presStyleLbl="node4" presStyleIdx="5" presStyleCnt="18">
        <dgm:presLayoutVars>
          <dgm:chPref val="3"/>
        </dgm:presLayoutVars>
      </dgm:prSet>
      <dgm:spPr/>
    </dgm:pt>
    <dgm:pt modelId="{9C010046-CA32-4D39-893F-BD1FF3153B9D}" type="pres">
      <dgm:prSet presAssocID="{4FAC85AB-A6A8-4073-B8B4-7F7F5AF7A42E}" presName="level3hierChild" presStyleCnt="0"/>
      <dgm:spPr/>
    </dgm:pt>
    <dgm:pt modelId="{65ABD7CC-88FB-4BEF-A3AC-C13C6201170A}" type="pres">
      <dgm:prSet presAssocID="{AED0D2C2-4336-4F60-A552-3374490B0C4C}" presName="conn2-1" presStyleLbl="parChTrans1D4" presStyleIdx="6" presStyleCnt="18"/>
      <dgm:spPr/>
    </dgm:pt>
    <dgm:pt modelId="{A7F3D686-8F32-4BE7-96A7-10D588DB260B}" type="pres">
      <dgm:prSet presAssocID="{AED0D2C2-4336-4F60-A552-3374490B0C4C}" presName="connTx" presStyleLbl="parChTrans1D4" presStyleIdx="6" presStyleCnt="18"/>
      <dgm:spPr/>
    </dgm:pt>
    <dgm:pt modelId="{C8B0FCAC-8086-4AAA-A24F-6ED4B3923B47}" type="pres">
      <dgm:prSet presAssocID="{F4C79078-C6AE-4096-9562-A44B020BAEF4}" presName="root2" presStyleCnt="0"/>
      <dgm:spPr/>
    </dgm:pt>
    <dgm:pt modelId="{02A2BD96-5630-478F-AC9D-8D271233CC7F}" type="pres">
      <dgm:prSet presAssocID="{F4C79078-C6AE-4096-9562-A44B020BAEF4}" presName="LevelTwoTextNode" presStyleLbl="node4" presStyleIdx="6" presStyleCnt="18">
        <dgm:presLayoutVars>
          <dgm:chPref val="3"/>
        </dgm:presLayoutVars>
      </dgm:prSet>
      <dgm:spPr/>
    </dgm:pt>
    <dgm:pt modelId="{9F0B1139-BA61-4833-AA2F-E5F69BDC8EF4}" type="pres">
      <dgm:prSet presAssocID="{F4C79078-C6AE-4096-9562-A44B020BAEF4}" presName="level3hierChild" presStyleCnt="0"/>
      <dgm:spPr/>
    </dgm:pt>
    <dgm:pt modelId="{EA972C8A-2007-4D18-8614-7C832A2A54FF}" type="pres">
      <dgm:prSet presAssocID="{6C587286-48B2-4513-9D15-E85AC34042B2}" presName="root1" presStyleCnt="0"/>
      <dgm:spPr/>
    </dgm:pt>
    <dgm:pt modelId="{CA582647-5418-4EA4-BF5E-0A0440D32DC0}" type="pres">
      <dgm:prSet presAssocID="{6C587286-48B2-4513-9D15-E85AC34042B2}" presName="LevelOneTextNode" presStyleLbl="node0" presStyleIdx="1" presStyleCnt="2">
        <dgm:presLayoutVars>
          <dgm:chPref val="3"/>
        </dgm:presLayoutVars>
      </dgm:prSet>
      <dgm:spPr/>
    </dgm:pt>
    <dgm:pt modelId="{9E50E28E-76CE-4103-A657-8CC32059B29B}" type="pres">
      <dgm:prSet presAssocID="{6C587286-48B2-4513-9D15-E85AC34042B2}" presName="level2hierChild" presStyleCnt="0"/>
      <dgm:spPr/>
    </dgm:pt>
    <dgm:pt modelId="{FFC5BCC8-1D08-483D-B1D8-D339E54FA361}" type="pres">
      <dgm:prSet presAssocID="{AC08780F-6D2D-48B9-B9EC-C73C524BD64B}" presName="conn2-1" presStyleLbl="parChTrans1D2" presStyleIdx="2" presStyleCnt="4"/>
      <dgm:spPr/>
    </dgm:pt>
    <dgm:pt modelId="{3221835C-378D-4ED5-BD30-046FB3D7348A}" type="pres">
      <dgm:prSet presAssocID="{AC08780F-6D2D-48B9-B9EC-C73C524BD64B}" presName="connTx" presStyleLbl="parChTrans1D2" presStyleIdx="2" presStyleCnt="4"/>
      <dgm:spPr/>
    </dgm:pt>
    <dgm:pt modelId="{8C8EA766-B439-410F-98C1-98D1773E8D10}" type="pres">
      <dgm:prSet presAssocID="{B84609C7-884E-441F-8C09-B8B21E829C60}" presName="root2" presStyleCnt="0"/>
      <dgm:spPr/>
    </dgm:pt>
    <dgm:pt modelId="{A3DA5594-A45C-44CD-A75A-83A029D5F82C}" type="pres">
      <dgm:prSet presAssocID="{B84609C7-884E-441F-8C09-B8B21E829C60}" presName="LevelTwoTextNode" presStyleLbl="node2" presStyleIdx="2" presStyleCnt="4">
        <dgm:presLayoutVars>
          <dgm:chPref val="3"/>
        </dgm:presLayoutVars>
      </dgm:prSet>
      <dgm:spPr/>
    </dgm:pt>
    <dgm:pt modelId="{B5FAC91A-74EF-4EA5-AFB0-6B8A0CC8F5CB}" type="pres">
      <dgm:prSet presAssocID="{B84609C7-884E-441F-8C09-B8B21E829C60}" presName="level3hierChild" presStyleCnt="0"/>
      <dgm:spPr/>
    </dgm:pt>
    <dgm:pt modelId="{AF95E252-CF7A-46AD-8A86-00291ACBF79F}" type="pres">
      <dgm:prSet presAssocID="{DF5D56B1-588A-4625-9BD9-9F972238DD63}" presName="conn2-1" presStyleLbl="parChTrans1D3" presStyleIdx="3" presStyleCnt="8"/>
      <dgm:spPr/>
    </dgm:pt>
    <dgm:pt modelId="{E2E872D3-3E0D-4A34-808D-7DE969C4447B}" type="pres">
      <dgm:prSet presAssocID="{DF5D56B1-588A-4625-9BD9-9F972238DD63}" presName="connTx" presStyleLbl="parChTrans1D3" presStyleIdx="3" presStyleCnt="8"/>
      <dgm:spPr/>
    </dgm:pt>
    <dgm:pt modelId="{AA6FDBA4-07E1-4517-B503-FD27A4145E32}" type="pres">
      <dgm:prSet presAssocID="{172F8977-7C98-40F7-BA1F-D0D5B276B155}" presName="root2" presStyleCnt="0"/>
      <dgm:spPr/>
    </dgm:pt>
    <dgm:pt modelId="{2774B4A9-716F-425D-992A-1F6C552E23C7}" type="pres">
      <dgm:prSet presAssocID="{172F8977-7C98-40F7-BA1F-D0D5B276B155}" presName="LevelTwoTextNode" presStyleLbl="node3" presStyleIdx="3" presStyleCnt="8">
        <dgm:presLayoutVars>
          <dgm:chPref val="3"/>
        </dgm:presLayoutVars>
      </dgm:prSet>
      <dgm:spPr/>
    </dgm:pt>
    <dgm:pt modelId="{4E666D28-E5AB-4A2D-B9F0-8F7AE212CB26}" type="pres">
      <dgm:prSet presAssocID="{172F8977-7C98-40F7-BA1F-D0D5B276B155}" presName="level3hierChild" presStyleCnt="0"/>
      <dgm:spPr/>
    </dgm:pt>
    <dgm:pt modelId="{E9EDF589-9EF1-4FEB-92AF-15DA77259294}" type="pres">
      <dgm:prSet presAssocID="{7DE9F405-B0F3-44F9-B4D8-07FDDF45C2E7}" presName="conn2-1" presStyleLbl="parChTrans1D4" presStyleIdx="7" presStyleCnt="18"/>
      <dgm:spPr/>
    </dgm:pt>
    <dgm:pt modelId="{60E0B9F8-6D8B-4502-AAEB-2F0004ADBD3C}" type="pres">
      <dgm:prSet presAssocID="{7DE9F405-B0F3-44F9-B4D8-07FDDF45C2E7}" presName="connTx" presStyleLbl="parChTrans1D4" presStyleIdx="7" presStyleCnt="18"/>
      <dgm:spPr/>
    </dgm:pt>
    <dgm:pt modelId="{DAEA967D-D567-459D-965D-C2CE8FD47773}" type="pres">
      <dgm:prSet presAssocID="{A1AFA025-E35E-45FE-933A-62CB2127E35B}" presName="root2" presStyleCnt="0"/>
      <dgm:spPr/>
    </dgm:pt>
    <dgm:pt modelId="{8091BCFA-8892-46DD-8C35-D851D75A868B}" type="pres">
      <dgm:prSet presAssocID="{A1AFA025-E35E-45FE-933A-62CB2127E35B}" presName="LevelTwoTextNode" presStyleLbl="node4" presStyleIdx="7" presStyleCnt="18">
        <dgm:presLayoutVars>
          <dgm:chPref val="3"/>
        </dgm:presLayoutVars>
      </dgm:prSet>
      <dgm:spPr/>
    </dgm:pt>
    <dgm:pt modelId="{BE0D1DE4-1DDB-44C4-BAC6-76C23E1CDE46}" type="pres">
      <dgm:prSet presAssocID="{A1AFA025-E35E-45FE-933A-62CB2127E35B}" presName="level3hierChild" presStyleCnt="0"/>
      <dgm:spPr/>
    </dgm:pt>
    <dgm:pt modelId="{F1373B9D-78AB-41CF-9223-9685F93674E2}" type="pres">
      <dgm:prSet presAssocID="{05DDC6E1-BA81-4D52-8D99-D19FF190842D}" presName="conn2-1" presStyleLbl="parChTrans1D4" presStyleIdx="8" presStyleCnt="18"/>
      <dgm:spPr/>
    </dgm:pt>
    <dgm:pt modelId="{E22A4301-D6FD-47F6-AD48-5C6140C9744E}" type="pres">
      <dgm:prSet presAssocID="{05DDC6E1-BA81-4D52-8D99-D19FF190842D}" presName="connTx" presStyleLbl="parChTrans1D4" presStyleIdx="8" presStyleCnt="18"/>
      <dgm:spPr/>
    </dgm:pt>
    <dgm:pt modelId="{DAE5A8EA-F0A3-4913-8619-61ABA4CE7790}" type="pres">
      <dgm:prSet presAssocID="{0D9C5602-5623-463E-B623-0693A8F562E1}" presName="root2" presStyleCnt="0"/>
      <dgm:spPr/>
    </dgm:pt>
    <dgm:pt modelId="{63D6AF15-D4DC-4BC1-ABF8-D10C3E9B83D3}" type="pres">
      <dgm:prSet presAssocID="{0D9C5602-5623-463E-B623-0693A8F562E1}" presName="LevelTwoTextNode" presStyleLbl="node4" presStyleIdx="8" presStyleCnt="18">
        <dgm:presLayoutVars>
          <dgm:chPref val="3"/>
        </dgm:presLayoutVars>
      </dgm:prSet>
      <dgm:spPr/>
    </dgm:pt>
    <dgm:pt modelId="{7AD962EB-2AD4-408B-B172-6F46FC35C3E0}" type="pres">
      <dgm:prSet presAssocID="{0D9C5602-5623-463E-B623-0693A8F562E1}" presName="level3hierChild" presStyleCnt="0"/>
      <dgm:spPr/>
    </dgm:pt>
    <dgm:pt modelId="{208078A4-BCFC-4C83-8E65-F31F276EAE9F}" type="pres">
      <dgm:prSet presAssocID="{0E53043D-70D1-4624-9815-6720A2D26164}" presName="conn2-1" presStyleLbl="parChTrans1D3" presStyleIdx="4" presStyleCnt="8"/>
      <dgm:spPr/>
    </dgm:pt>
    <dgm:pt modelId="{A9DEB282-385C-4980-A501-C409458626BA}" type="pres">
      <dgm:prSet presAssocID="{0E53043D-70D1-4624-9815-6720A2D26164}" presName="connTx" presStyleLbl="parChTrans1D3" presStyleIdx="4" presStyleCnt="8"/>
      <dgm:spPr/>
    </dgm:pt>
    <dgm:pt modelId="{713FB5D2-2133-46FC-B30B-EA8E27BA76B9}" type="pres">
      <dgm:prSet presAssocID="{6FCBCD89-3229-4A18-AADC-B9D6A3E0C7A4}" presName="root2" presStyleCnt="0"/>
      <dgm:spPr/>
    </dgm:pt>
    <dgm:pt modelId="{D737BB53-B162-41C6-B812-2FAEFB720E7D}" type="pres">
      <dgm:prSet presAssocID="{6FCBCD89-3229-4A18-AADC-B9D6A3E0C7A4}" presName="LevelTwoTextNode" presStyleLbl="node3" presStyleIdx="4" presStyleCnt="8">
        <dgm:presLayoutVars>
          <dgm:chPref val="3"/>
        </dgm:presLayoutVars>
      </dgm:prSet>
      <dgm:spPr/>
    </dgm:pt>
    <dgm:pt modelId="{3B3AE716-F95D-426A-87EC-836ADBA578FF}" type="pres">
      <dgm:prSet presAssocID="{6FCBCD89-3229-4A18-AADC-B9D6A3E0C7A4}" presName="level3hierChild" presStyleCnt="0"/>
      <dgm:spPr/>
    </dgm:pt>
    <dgm:pt modelId="{2B2FC9DE-51CB-4A1A-9C47-160DA55AD9CF}" type="pres">
      <dgm:prSet presAssocID="{AF53E933-A331-4804-877A-CB0FE3633CD9}" presName="conn2-1" presStyleLbl="parChTrans1D4" presStyleIdx="9" presStyleCnt="18"/>
      <dgm:spPr/>
    </dgm:pt>
    <dgm:pt modelId="{F9859D8F-DB8B-40DC-A143-230683D48BCB}" type="pres">
      <dgm:prSet presAssocID="{AF53E933-A331-4804-877A-CB0FE3633CD9}" presName="connTx" presStyleLbl="parChTrans1D4" presStyleIdx="9" presStyleCnt="18"/>
      <dgm:spPr/>
    </dgm:pt>
    <dgm:pt modelId="{B54EA9EF-84FF-4CA6-9786-023C68E4A4E9}" type="pres">
      <dgm:prSet presAssocID="{F64A544A-7349-4319-8EF0-EEC2B948A018}" presName="root2" presStyleCnt="0"/>
      <dgm:spPr/>
    </dgm:pt>
    <dgm:pt modelId="{D8220B5F-2CDB-438A-B90C-D0A230C59D96}" type="pres">
      <dgm:prSet presAssocID="{F64A544A-7349-4319-8EF0-EEC2B948A018}" presName="LevelTwoTextNode" presStyleLbl="node4" presStyleIdx="9" presStyleCnt="18">
        <dgm:presLayoutVars>
          <dgm:chPref val="3"/>
        </dgm:presLayoutVars>
      </dgm:prSet>
      <dgm:spPr/>
    </dgm:pt>
    <dgm:pt modelId="{9FC557E4-CB59-4AF2-8FDD-56600CF95335}" type="pres">
      <dgm:prSet presAssocID="{F64A544A-7349-4319-8EF0-EEC2B948A018}" presName="level3hierChild" presStyleCnt="0"/>
      <dgm:spPr/>
    </dgm:pt>
    <dgm:pt modelId="{02F56D5B-1DA4-4B67-A4D0-E15D33838F73}" type="pres">
      <dgm:prSet presAssocID="{EB2F5061-C5BF-429D-BD74-37FC65A5FD1A}" presName="conn2-1" presStyleLbl="parChTrans1D4" presStyleIdx="10" presStyleCnt="18"/>
      <dgm:spPr/>
    </dgm:pt>
    <dgm:pt modelId="{2F6AE6D8-1F85-4CBD-B030-18C6E00B0969}" type="pres">
      <dgm:prSet presAssocID="{EB2F5061-C5BF-429D-BD74-37FC65A5FD1A}" presName="connTx" presStyleLbl="parChTrans1D4" presStyleIdx="10" presStyleCnt="18"/>
      <dgm:spPr/>
    </dgm:pt>
    <dgm:pt modelId="{703ACE4F-DAF5-490D-A48B-76B27512632C}" type="pres">
      <dgm:prSet presAssocID="{423A1482-815B-40FD-9198-7D4EA51C8268}" presName="root2" presStyleCnt="0"/>
      <dgm:spPr/>
    </dgm:pt>
    <dgm:pt modelId="{F33193DC-F21A-429B-A48B-EA459E3A2820}" type="pres">
      <dgm:prSet presAssocID="{423A1482-815B-40FD-9198-7D4EA51C8268}" presName="LevelTwoTextNode" presStyleLbl="node4" presStyleIdx="10" presStyleCnt="18">
        <dgm:presLayoutVars>
          <dgm:chPref val="3"/>
        </dgm:presLayoutVars>
      </dgm:prSet>
      <dgm:spPr/>
    </dgm:pt>
    <dgm:pt modelId="{F9A1FF56-E0CE-4CF9-AE5A-3E902B91FA8A}" type="pres">
      <dgm:prSet presAssocID="{423A1482-815B-40FD-9198-7D4EA51C8268}" presName="level3hierChild" presStyleCnt="0"/>
      <dgm:spPr/>
    </dgm:pt>
    <dgm:pt modelId="{0E0CD5E5-E16F-4CA6-9B76-77EDEFD0720F}" type="pres">
      <dgm:prSet presAssocID="{2531BE79-D90F-4608-A1CD-A425A92EA96D}" presName="conn2-1" presStyleLbl="parChTrans1D3" presStyleIdx="5" presStyleCnt="8"/>
      <dgm:spPr/>
    </dgm:pt>
    <dgm:pt modelId="{C8F9A20B-8238-489A-A2CF-66BFF515E524}" type="pres">
      <dgm:prSet presAssocID="{2531BE79-D90F-4608-A1CD-A425A92EA96D}" presName="connTx" presStyleLbl="parChTrans1D3" presStyleIdx="5" presStyleCnt="8"/>
      <dgm:spPr/>
    </dgm:pt>
    <dgm:pt modelId="{CF186826-E347-44E3-BD7F-092F80135F0E}" type="pres">
      <dgm:prSet presAssocID="{CA9A5EA3-0D23-4F4A-85DA-31611621F90F}" presName="root2" presStyleCnt="0"/>
      <dgm:spPr/>
    </dgm:pt>
    <dgm:pt modelId="{5F039E82-CE98-48FA-8A2F-B726AA3B97DB}" type="pres">
      <dgm:prSet presAssocID="{CA9A5EA3-0D23-4F4A-85DA-31611621F90F}" presName="LevelTwoTextNode" presStyleLbl="node3" presStyleIdx="5" presStyleCnt="8">
        <dgm:presLayoutVars>
          <dgm:chPref val="3"/>
        </dgm:presLayoutVars>
      </dgm:prSet>
      <dgm:spPr/>
    </dgm:pt>
    <dgm:pt modelId="{EC8B1BE2-0A34-4389-9C7A-B0179674C71E}" type="pres">
      <dgm:prSet presAssocID="{CA9A5EA3-0D23-4F4A-85DA-31611621F90F}" presName="level3hierChild" presStyleCnt="0"/>
      <dgm:spPr/>
    </dgm:pt>
    <dgm:pt modelId="{E408F40C-C908-44DC-9B75-B6A2CE222873}" type="pres">
      <dgm:prSet presAssocID="{1BAD7147-2D0F-41C1-9F59-23969DA408B6}" presName="conn2-1" presStyleLbl="parChTrans1D4" presStyleIdx="11" presStyleCnt="18"/>
      <dgm:spPr/>
    </dgm:pt>
    <dgm:pt modelId="{49A64D06-6F40-4901-878F-DD7571A724A3}" type="pres">
      <dgm:prSet presAssocID="{1BAD7147-2D0F-41C1-9F59-23969DA408B6}" presName="connTx" presStyleLbl="parChTrans1D4" presStyleIdx="11" presStyleCnt="18"/>
      <dgm:spPr/>
    </dgm:pt>
    <dgm:pt modelId="{7559535E-402E-4338-8066-E82EA1DEFB5D}" type="pres">
      <dgm:prSet presAssocID="{F07D7C72-33ED-452F-8C09-88AAE467FBF8}" presName="root2" presStyleCnt="0"/>
      <dgm:spPr/>
    </dgm:pt>
    <dgm:pt modelId="{04119F6F-7874-44E8-A6BB-E8006C63C87A}" type="pres">
      <dgm:prSet presAssocID="{F07D7C72-33ED-452F-8C09-88AAE467FBF8}" presName="LevelTwoTextNode" presStyleLbl="node4" presStyleIdx="11" presStyleCnt="18">
        <dgm:presLayoutVars>
          <dgm:chPref val="3"/>
        </dgm:presLayoutVars>
      </dgm:prSet>
      <dgm:spPr/>
    </dgm:pt>
    <dgm:pt modelId="{880D6B03-8ABA-4217-B9DE-E214CFE389DB}" type="pres">
      <dgm:prSet presAssocID="{F07D7C72-33ED-452F-8C09-88AAE467FBF8}" presName="level3hierChild" presStyleCnt="0"/>
      <dgm:spPr/>
    </dgm:pt>
    <dgm:pt modelId="{CB04A044-D143-42DF-9B9B-3BEFD2958FC8}" type="pres">
      <dgm:prSet presAssocID="{1B5EC735-562A-46E2-9897-DD89E559A25D}" presName="conn2-1" presStyleLbl="parChTrans1D4" presStyleIdx="12" presStyleCnt="18"/>
      <dgm:spPr/>
    </dgm:pt>
    <dgm:pt modelId="{D6EC9A65-0321-4E34-8EB8-8CA411759A2D}" type="pres">
      <dgm:prSet presAssocID="{1B5EC735-562A-46E2-9897-DD89E559A25D}" presName="connTx" presStyleLbl="parChTrans1D4" presStyleIdx="12" presStyleCnt="18"/>
      <dgm:spPr/>
    </dgm:pt>
    <dgm:pt modelId="{87CF1D82-6F85-4BFB-98B0-934E3A8A83B1}" type="pres">
      <dgm:prSet presAssocID="{2E80E75C-45DF-409C-9871-35DEE21FFC9B}" presName="root2" presStyleCnt="0"/>
      <dgm:spPr/>
    </dgm:pt>
    <dgm:pt modelId="{676E6E02-653E-423A-A10A-C568400AE8A1}" type="pres">
      <dgm:prSet presAssocID="{2E80E75C-45DF-409C-9871-35DEE21FFC9B}" presName="LevelTwoTextNode" presStyleLbl="node4" presStyleIdx="12" presStyleCnt="18">
        <dgm:presLayoutVars>
          <dgm:chPref val="3"/>
        </dgm:presLayoutVars>
      </dgm:prSet>
      <dgm:spPr/>
    </dgm:pt>
    <dgm:pt modelId="{4203177C-A73A-415A-B9D1-87C1EB67454A}" type="pres">
      <dgm:prSet presAssocID="{2E80E75C-45DF-409C-9871-35DEE21FFC9B}" presName="level3hierChild" presStyleCnt="0"/>
      <dgm:spPr/>
    </dgm:pt>
    <dgm:pt modelId="{8D64BF16-C0D9-4620-BE6C-FE051EB9FDC4}" type="pres">
      <dgm:prSet presAssocID="{42A55722-F966-443A-9C75-E564A4EAB4DE}" presName="conn2-1" presStyleLbl="parChTrans1D2" presStyleIdx="3" presStyleCnt="4"/>
      <dgm:spPr/>
    </dgm:pt>
    <dgm:pt modelId="{E9360E7A-2D96-491E-9495-630CC977DE5A}" type="pres">
      <dgm:prSet presAssocID="{42A55722-F966-443A-9C75-E564A4EAB4DE}" presName="connTx" presStyleLbl="parChTrans1D2" presStyleIdx="3" presStyleCnt="4"/>
      <dgm:spPr/>
    </dgm:pt>
    <dgm:pt modelId="{F4B98301-8E9A-4327-B829-B8F9CCEB77BD}" type="pres">
      <dgm:prSet presAssocID="{A7F998A0-34BD-4ADD-8C50-04AF5BC6D6D2}" presName="root2" presStyleCnt="0"/>
      <dgm:spPr/>
    </dgm:pt>
    <dgm:pt modelId="{CFF99141-27D2-471F-805A-944E58CDDE5B}" type="pres">
      <dgm:prSet presAssocID="{A7F998A0-34BD-4ADD-8C50-04AF5BC6D6D2}" presName="LevelTwoTextNode" presStyleLbl="node2" presStyleIdx="3" presStyleCnt="4">
        <dgm:presLayoutVars>
          <dgm:chPref val="3"/>
        </dgm:presLayoutVars>
      </dgm:prSet>
      <dgm:spPr/>
    </dgm:pt>
    <dgm:pt modelId="{A83F21E7-1BC5-42F2-8862-1778DAE23F8B}" type="pres">
      <dgm:prSet presAssocID="{A7F998A0-34BD-4ADD-8C50-04AF5BC6D6D2}" presName="level3hierChild" presStyleCnt="0"/>
      <dgm:spPr/>
    </dgm:pt>
    <dgm:pt modelId="{D5B45128-0A16-4515-A59C-A409C13F6A1D}" type="pres">
      <dgm:prSet presAssocID="{F8801FEC-6266-427A-A34A-7BA6A0790FDD}" presName="conn2-1" presStyleLbl="parChTrans1D3" presStyleIdx="6" presStyleCnt="8"/>
      <dgm:spPr/>
    </dgm:pt>
    <dgm:pt modelId="{49CFEE83-1661-4801-9AE9-C9402DE59EB4}" type="pres">
      <dgm:prSet presAssocID="{F8801FEC-6266-427A-A34A-7BA6A0790FDD}" presName="connTx" presStyleLbl="parChTrans1D3" presStyleIdx="6" presStyleCnt="8"/>
      <dgm:spPr/>
    </dgm:pt>
    <dgm:pt modelId="{9EB74B1F-5002-47C5-97E0-4154857FE9CD}" type="pres">
      <dgm:prSet presAssocID="{9A4A939E-A989-4BDE-8587-9AFAEE8FAA2B}" presName="root2" presStyleCnt="0"/>
      <dgm:spPr/>
    </dgm:pt>
    <dgm:pt modelId="{364119B9-3DD3-4244-A409-49DD2B444981}" type="pres">
      <dgm:prSet presAssocID="{9A4A939E-A989-4BDE-8587-9AFAEE8FAA2B}" presName="LevelTwoTextNode" presStyleLbl="node3" presStyleIdx="6" presStyleCnt="8">
        <dgm:presLayoutVars>
          <dgm:chPref val="3"/>
        </dgm:presLayoutVars>
      </dgm:prSet>
      <dgm:spPr/>
    </dgm:pt>
    <dgm:pt modelId="{FD11BE43-4C81-468D-8D8D-7C5D22793A84}" type="pres">
      <dgm:prSet presAssocID="{9A4A939E-A989-4BDE-8587-9AFAEE8FAA2B}" presName="level3hierChild" presStyleCnt="0"/>
      <dgm:spPr/>
    </dgm:pt>
    <dgm:pt modelId="{1DBB2037-EF73-4B34-8519-788D02114F38}" type="pres">
      <dgm:prSet presAssocID="{87D661AE-1EB9-4763-A277-F75E0ACA72A4}" presName="conn2-1" presStyleLbl="parChTrans1D4" presStyleIdx="13" presStyleCnt="18"/>
      <dgm:spPr/>
    </dgm:pt>
    <dgm:pt modelId="{AC65DFDB-0AC1-4CBE-BBEE-9D7E6809B9BF}" type="pres">
      <dgm:prSet presAssocID="{87D661AE-1EB9-4763-A277-F75E0ACA72A4}" presName="connTx" presStyleLbl="parChTrans1D4" presStyleIdx="13" presStyleCnt="18"/>
      <dgm:spPr/>
    </dgm:pt>
    <dgm:pt modelId="{85308876-BF7B-4B83-9E75-1AB20C097266}" type="pres">
      <dgm:prSet presAssocID="{2C9D08DB-0AD5-4276-BD2C-46A6C9578CD0}" presName="root2" presStyleCnt="0"/>
      <dgm:spPr/>
    </dgm:pt>
    <dgm:pt modelId="{FC6DD853-B0E1-4D9E-8A39-6AB6275BACF7}" type="pres">
      <dgm:prSet presAssocID="{2C9D08DB-0AD5-4276-BD2C-46A6C9578CD0}" presName="LevelTwoTextNode" presStyleLbl="node4" presStyleIdx="13" presStyleCnt="18">
        <dgm:presLayoutVars>
          <dgm:chPref val="3"/>
        </dgm:presLayoutVars>
      </dgm:prSet>
      <dgm:spPr/>
    </dgm:pt>
    <dgm:pt modelId="{136FA6E7-35E3-477C-A944-F2CC40D2C0A6}" type="pres">
      <dgm:prSet presAssocID="{2C9D08DB-0AD5-4276-BD2C-46A6C9578CD0}" presName="level3hierChild" presStyleCnt="0"/>
      <dgm:spPr/>
    </dgm:pt>
    <dgm:pt modelId="{7FF103D2-02E3-47D9-8B72-51D873749F5B}" type="pres">
      <dgm:prSet presAssocID="{F233B009-E91C-4066-B88C-2567206DEB5A}" presName="conn2-1" presStyleLbl="parChTrans1D4" presStyleIdx="14" presStyleCnt="18"/>
      <dgm:spPr/>
    </dgm:pt>
    <dgm:pt modelId="{24F0A5F1-61AF-45B9-8572-0732B431E044}" type="pres">
      <dgm:prSet presAssocID="{F233B009-E91C-4066-B88C-2567206DEB5A}" presName="connTx" presStyleLbl="parChTrans1D4" presStyleIdx="14" presStyleCnt="18"/>
      <dgm:spPr/>
    </dgm:pt>
    <dgm:pt modelId="{F07B16D1-A24A-48DA-B5FB-996613762B11}" type="pres">
      <dgm:prSet presAssocID="{5A22B38B-830B-4D3B-97FD-7B6D3F3C7FF6}" presName="root2" presStyleCnt="0"/>
      <dgm:spPr/>
    </dgm:pt>
    <dgm:pt modelId="{6D04084B-7520-49CD-AB92-82A5CAE630B8}" type="pres">
      <dgm:prSet presAssocID="{5A22B38B-830B-4D3B-97FD-7B6D3F3C7FF6}" presName="LevelTwoTextNode" presStyleLbl="node4" presStyleIdx="14" presStyleCnt="18">
        <dgm:presLayoutVars>
          <dgm:chPref val="3"/>
        </dgm:presLayoutVars>
      </dgm:prSet>
      <dgm:spPr/>
    </dgm:pt>
    <dgm:pt modelId="{ADC2AA61-B1FC-46DF-B998-C75BE2F8FB39}" type="pres">
      <dgm:prSet presAssocID="{5A22B38B-830B-4D3B-97FD-7B6D3F3C7FF6}" presName="level3hierChild" presStyleCnt="0"/>
      <dgm:spPr/>
    </dgm:pt>
    <dgm:pt modelId="{54AB03D0-6A54-47DF-A8BD-A34E28C15A82}" type="pres">
      <dgm:prSet presAssocID="{553CA69F-0B81-4CF2-97CB-B96F42C0F3B9}" presName="conn2-1" presStyleLbl="parChTrans1D3" presStyleIdx="7" presStyleCnt="8"/>
      <dgm:spPr/>
    </dgm:pt>
    <dgm:pt modelId="{765E03C1-5379-4948-8EBC-128B538E6119}" type="pres">
      <dgm:prSet presAssocID="{553CA69F-0B81-4CF2-97CB-B96F42C0F3B9}" presName="connTx" presStyleLbl="parChTrans1D3" presStyleIdx="7" presStyleCnt="8"/>
      <dgm:spPr/>
    </dgm:pt>
    <dgm:pt modelId="{A13BE869-A98C-494B-ABCB-FFECF7773B19}" type="pres">
      <dgm:prSet presAssocID="{D9C6B000-63BC-4C32-AC1D-EEE8646532DC}" presName="root2" presStyleCnt="0"/>
      <dgm:spPr/>
    </dgm:pt>
    <dgm:pt modelId="{26B2B35A-F9A8-47C9-BB1B-EEB3B98CB241}" type="pres">
      <dgm:prSet presAssocID="{D9C6B000-63BC-4C32-AC1D-EEE8646532DC}" presName="LevelTwoTextNode" presStyleLbl="node3" presStyleIdx="7" presStyleCnt="8">
        <dgm:presLayoutVars>
          <dgm:chPref val="3"/>
        </dgm:presLayoutVars>
      </dgm:prSet>
      <dgm:spPr>
        <a:xfrm>
          <a:off x="4277692" y="6099639"/>
          <a:ext cx="1515256" cy="757628"/>
        </a:xfrm>
        <a:prstGeom prst="roundRect">
          <a:avLst>
            <a:gd name="adj" fmla="val 10000"/>
          </a:avLst>
        </a:prstGeom>
      </dgm:spPr>
    </dgm:pt>
    <dgm:pt modelId="{3DE24185-05C4-4FCD-9FE6-B8479D421DBC}" type="pres">
      <dgm:prSet presAssocID="{D9C6B000-63BC-4C32-AC1D-EEE8646532DC}" presName="level3hierChild" presStyleCnt="0"/>
      <dgm:spPr/>
    </dgm:pt>
    <dgm:pt modelId="{8742F669-EB69-457F-B3AA-49741F22F3D2}" type="pres">
      <dgm:prSet presAssocID="{B8DBED2C-4725-4660-8DE1-36DF2064FE33}" presName="conn2-1" presStyleLbl="parChTrans1D4" presStyleIdx="15" presStyleCnt="18"/>
      <dgm:spPr/>
    </dgm:pt>
    <dgm:pt modelId="{DB6E4562-4F4C-4F27-A980-E432D8718C11}" type="pres">
      <dgm:prSet presAssocID="{B8DBED2C-4725-4660-8DE1-36DF2064FE33}" presName="connTx" presStyleLbl="parChTrans1D4" presStyleIdx="15" presStyleCnt="18"/>
      <dgm:spPr/>
    </dgm:pt>
    <dgm:pt modelId="{B93061A0-A266-4EC4-BA94-2FE247E449E4}" type="pres">
      <dgm:prSet presAssocID="{342C9247-65BE-4B7D-8C55-E8C546FF9864}" presName="root2" presStyleCnt="0"/>
      <dgm:spPr/>
    </dgm:pt>
    <dgm:pt modelId="{8DD1665F-4A85-4489-8034-42C237CE3872}" type="pres">
      <dgm:prSet presAssocID="{342C9247-65BE-4B7D-8C55-E8C546FF9864}" presName="LevelTwoTextNode" presStyleLbl="node4" presStyleIdx="15" presStyleCnt="18">
        <dgm:presLayoutVars>
          <dgm:chPref val="3"/>
        </dgm:presLayoutVars>
      </dgm:prSet>
      <dgm:spPr>
        <a:xfrm>
          <a:off x="6399051" y="6099639"/>
          <a:ext cx="1515256" cy="757628"/>
        </a:xfrm>
        <a:prstGeom prst="roundRect">
          <a:avLst>
            <a:gd name="adj" fmla="val 10000"/>
          </a:avLst>
        </a:prstGeom>
      </dgm:spPr>
    </dgm:pt>
    <dgm:pt modelId="{034CF738-FEBA-477E-A726-F1741576B114}" type="pres">
      <dgm:prSet presAssocID="{342C9247-65BE-4B7D-8C55-E8C546FF9864}" presName="level3hierChild" presStyleCnt="0"/>
      <dgm:spPr/>
    </dgm:pt>
    <dgm:pt modelId="{17C32CF0-C198-478D-ADD4-CA6D49D27148}" type="pres">
      <dgm:prSet presAssocID="{615BA103-7B75-4FB2-A0D6-C0CD8D4724BC}" presName="conn2-1" presStyleLbl="parChTrans1D4" presStyleIdx="16" presStyleCnt="18"/>
      <dgm:spPr/>
    </dgm:pt>
    <dgm:pt modelId="{9D966183-9527-4E9A-9718-F10F2D946BB4}" type="pres">
      <dgm:prSet presAssocID="{615BA103-7B75-4FB2-A0D6-C0CD8D4724BC}" presName="connTx" presStyleLbl="parChTrans1D4" presStyleIdx="16" presStyleCnt="18"/>
      <dgm:spPr/>
    </dgm:pt>
    <dgm:pt modelId="{07CEB292-A8B8-4900-AD59-1DD5A81EA9DA}" type="pres">
      <dgm:prSet presAssocID="{6884BDD9-18E1-45F6-B3D3-B2E19FBDFCB7}" presName="root2" presStyleCnt="0"/>
      <dgm:spPr/>
    </dgm:pt>
    <dgm:pt modelId="{A9673127-11F6-4392-8129-CEC1633842BA}" type="pres">
      <dgm:prSet presAssocID="{6884BDD9-18E1-45F6-B3D3-B2E19FBDFCB7}" presName="LevelTwoTextNode" presStyleLbl="node4" presStyleIdx="16" presStyleCnt="18">
        <dgm:presLayoutVars>
          <dgm:chPref val="3"/>
        </dgm:presLayoutVars>
      </dgm:prSet>
      <dgm:spPr>
        <a:xfrm>
          <a:off x="8520410" y="6099639"/>
          <a:ext cx="1515256" cy="757628"/>
        </a:xfrm>
        <a:prstGeom prst="roundRect">
          <a:avLst>
            <a:gd name="adj" fmla="val 10000"/>
          </a:avLst>
        </a:prstGeom>
      </dgm:spPr>
    </dgm:pt>
    <dgm:pt modelId="{890BAC59-D3CD-4546-A74A-776E8C1B1DD6}" type="pres">
      <dgm:prSet presAssocID="{6884BDD9-18E1-45F6-B3D3-B2E19FBDFCB7}" presName="level3hierChild" presStyleCnt="0"/>
      <dgm:spPr/>
    </dgm:pt>
    <dgm:pt modelId="{712394A1-0E90-4912-8B09-BCBEE36C6406}" type="pres">
      <dgm:prSet presAssocID="{03D90EAB-EBF2-4903-8B3A-71C2BBCD8164}" presName="conn2-1" presStyleLbl="parChTrans1D4" presStyleIdx="17" presStyleCnt="18"/>
      <dgm:spPr/>
    </dgm:pt>
    <dgm:pt modelId="{6A6C64F9-872C-4BFC-971F-866F88ECB8D2}" type="pres">
      <dgm:prSet presAssocID="{03D90EAB-EBF2-4903-8B3A-71C2BBCD8164}" presName="connTx" presStyleLbl="parChTrans1D4" presStyleIdx="17" presStyleCnt="18"/>
      <dgm:spPr/>
    </dgm:pt>
    <dgm:pt modelId="{3A29F223-A2A3-4CB0-BCB4-70F1C56F24E0}" type="pres">
      <dgm:prSet presAssocID="{D1073F6C-866A-4E28-9504-614079BB86E3}" presName="root2" presStyleCnt="0"/>
      <dgm:spPr/>
    </dgm:pt>
    <dgm:pt modelId="{A47392C9-75B3-45E1-869E-1FEDF43F89D8}" type="pres">
      <dgm:prSet presAssocID="{D1073F6C-866A-4E28-9504-614079BB86E3}" presName="LevelTwoTextNode" presStyleLbl="node4" presStyleIdx="17" presStyleCnt="18">
        <dgm:presLayoutVars>
          <dgm:chPref val="3"/>
        </dgm:presLayoutVars>
      </dgm:prSet>
      <dgm:spPr>
        <a:xfrm>
          <a:off x="10641769" y="6099639"/>
          <a:ext cx="1515256" cy="757628"/>
        </a:xfrm>
        <a:prstGeom prst="roundRect">
          <a:avLst>
            <a:gd name="adj" fmla="val 10000"/>
          </a:avLst>
        </a:prstGeom>
      </dgm:spPr>
    </dgm:pt>
    <dgm:pt modelId="{944A0A24-3067-4400-984D-978D8285C691}" type="pres">
      <dgm:prSet presAssocID="{D1073F6C-866A-4E28-9504-614079BB86E3}" presName="level3hierChild" presStyleCnt="0"/>
      <dgm:spPr/>
    </dgm:pt>
  </dgm:ptLst>
  <dgm:cxnLst>
    <dgm:cxn modelId="{B27CFE02-205A-42A2-BDD0-3ADBA516C247}" type="presOf" srcId="{E3A5BD0A-7649-4705-9747-CC4C74D3B31D}" destId="{BD42581F-F16A-4D10-8492-D50DF2C76771}" srcOrd="0" destOrd="0" presId="urn:microsoft.com/office/officeart/2005/8/layout/hierarchy2"/>
    <dgm:cxn modelId="{2B4EF904-E67A-447E-88E9-52B209EC7C65}" srcId="{D5333680-3A6B-4A71-B197-E72FC34FDBC7}" destId="{5C0C19BB-7817-4004-9F25-DCA5E4470D6F}" srcOrd="0" destOrd="0" parTransId="{535A667B-DF22-4BB1-A4BC-D6E5B58F04DA}" sibTransId="{A154A408-24D1-4354-8BC7-D9309452780A}"/>
    <dgm:cxn modelId="{D347DA05-1EF2-4DAD-97CA-5CEE0206C8DC}" type="presOf" srcId="{AC08780F-6D2D-48B9-B9EC-C73C524BD64B}" destId="{3221835C-378D-4ED5-BD30-046FB3D7348A}" srcOrd="1" destOrd="0" presId="urn:microsoft.com/office/officeart/2005/8/layout/hierarchy2"/>
    <dgm:cxn modelId="{FAF9E405-A5E7-48F8-A17F-83D84F30F6E3}" type="presOf" srcId="{7DE9F405-B0F3-44F9-B4D8-07FDDF45C2E7}" destId="{E9EDF589-9EF1-4FEB-92AF-15DA77259294}" srcOrd="0" destOrd="0" presId="urn:microsoft.com/office/officeart/2005/8/layout/hierarchy2"/>
    <dgm:cxn modelId="{A3CF7207-1BB5-4CA7-9255-D26B722B5DCE}" type="presOf" srcId="{D9C6B000-63BC-4C32-AC1D-EEE8646532DC}" destId="{26B2B35A-F9A8-47C9-BB1B-EEB3B98CB241}" srcOrd="0" destOrd="0" presId="urn:microsoft.com/office/officeart/2005/8/layout/hierarchy2"/>
    <dgm:cxn modelId="{5D38E107-8264-4156-B931-65EBFF06F88C}" type="presOf" srcId="{6884BDD9-18E1-45F6-B3D3-B2E19FBDFCB7}" destId="{A9673127-11F6-4392-8129-CEC1633842BA}" srcOrd="0" destOrd="0" presId="urn:microsoft.com/office/officeart/2005/8/layout/hierarchy2"/>
    <dgm:cxn modelId="{FEC4BC08-1F6E-4039-B2E8-1D97058D3768}" type="presOf" srcId="{87D661AE-1EB9-4763-A277-F75E0ACA72A4}" destId="{AC65DFDB-0AC1-4CBE-BBEE-9D7E6809B9BF}" srcOrd="1" destOrd="0" presId="urn:microsoft.com/office/officeart/2005/8/layout/hierarchy2"/>
    <dgm:cxn modelId="{FFE65E09-5510-4A41-B58F-3BB9F01FD1B4}" srcId="{6C587286-48B2-4513-9D15-E85AC34042B2}" destId="{B84609C7-884E-441F-8C09-B8B21E829C60}" srcOrd="0" destOrd="0" parTransId="{AC08780F-6D2D-48B9-B9EC-C73C524BD64B}" sibTransId="{02E2BF96-872E-4598-A1BD-E181F4749F71}"/>
    <dgm:cxn modelId="{00AF380B-F6F7-45FC-869C-D8F26E45AAC0}" type="presOf" srcId="{BA704973-8F19-418E-B330-33D5DEF8E71F}" destId="{193694C8-6FC7-4DAB-9A05-5CF41ACE2FD9}" srcOrd="0" destOrd="0" presId="urn:microsoft.com/office/officeart/2005/8/layout/hierarchy2"/>
    <dgm:cxn modelId="{E828D30F-7FAB-4E56-BBD3-82C6049817AC}" type="presOf" srcId="{F8801FEC-6266-427A-A34A-7BA6A0790FDD}" destId="{D5B45128-0A16-4515-A59C-A409C13F6A1D}" srcOrd="0" destOrd="0" presId="urn:microsoft.com/office/officeart/2005/8/layout/hierarchy2"/>
    <dgm:cxn modelId="{6E9A0D11-CC36-46F6-B619-DAA2C41845EA}" type="presOf" srcId="{94AD9716-25FB-4F97-B23C-C1AC83C144CB}" destId="{2AD33901-9DF0-4DC1-93BB-B02F9B4665DF}" srcOrd="0" destOrd="0" presId="urn:microsoft.com/office/officeart/2005/8/layout/hierarchy2"/>
    <dgm:cxn modelId="{CF2C0913-65BA-45AB-AE5C-D02A0A27E9FF}" type="presOf" srcId="{DF5D56B1-588A-4625-9BD9-9F972238DD63}" destId="{E2E872D3-3E0D-4A34-808D-7DE969C4447B}" srcOrd="1" destOrd="0" presId="urn:microsoft.com/office/officeart/2005/8/layout/hierarchy2"/>
    <dgm:cxn modelId="{2003B714-401F-4A62-8ECA-0A5CC909BDC5}" srcId="{94AD9716-25FB-4F97-B23C-C1AC83C144CB}" destId="{FA2805FE-BAF7-4D85-962B-5FFBFDDC48B3}" srcOrd="0" destOrd="0" parTransId="{A86BA969-3E64-4DE9-8388-A5231BA152AD}" sibTransId="{1147FA14-8978-4A89-9030-508B40E06049}"/>
    <dgm:cxn modelId="{256DC818-C4FE-437F-9B3E-DF9752DCA03C}" type="presOf" srcId="{B4DCAB67-771E-4D57-81D1-A8018C88DD38}" destId="{EFAEC8C3-644E-4E20-8CCD-AA568A7687F5}" srcOrd="0" destOrd="0" presId="urn:microsoft.com/office/officeart/2005/8/layout/hierarchy2"/>
    <dgm:cxn modelId="{8E52281E-99D2-47F9-AAD8-315A518D9112}" type="presOf" srcId="{FA2805FE-BAF7-4D85-962B-5FFBFDDC48B3}" destId="{7EA4B8F2-039B-49B8-BCDB-38F91641108B}" srcOrd="0" destOrd="0" presId="urn:microsoft.com/office/officeart/2005/8/layout/hierarchy2"/>
    <dgm:cxn modelId="{A486EC20-D0D1-49D0-B5EF-817FBB87C7E4}" type="presOf" srcId="{AF53E933-A331-4804-877A-CB0FE3633CD9}" destId="{2B2FC9DE-51CB-4A1A-9C47-160DA55AD9CF}" srcOrd="0" destOrd="0" presId="urn:microsoft.com/office/officeart/2005/8/layout/hierarchy2"/>
    <dgm:cxn modelId="{E2561623-B2B5-4F7E-A46B-94AC25030EE4}" srcId="{8561A879-4F63-45E3-A2DC-5AA3A7FD031F}" destId="{ECF96022-BF02-4A9F-83FB-D3FEB4A3D1FB}" srcOrd="0" destOrd="0" parTransId="{BA704973-8F19-418E-B330-33D5DEF8E71F}" sibTransId="{E49743FB-D871-4717-9F07-DDA13DC5116E}"/>
    <dgm:cxn modelId="{96C2F925-EFED-4F74-93B8-902CF18D8CA8}" type="presOf" srcId="{C83F82BF-0E39-48F3-AFF9-C41EA1551A43}" destId="{1CC67212-C092-4A4A-AFF5-C369D0A0D2F6}" srcOrd="0" destOrd="0" presId="urn:microsoft.com/office/officeart/2005/8/layout/hierarchy2"/>
    <dgm:cxn modelId="{C66C6E27-B56F-4983-B9A3-B92A08FBDDD5}" type="presOf" srcId="{172F8977-7C98-40F7-BA1F-D0D5B276B155}" destId="{2774B4A9-716F-425D-992A-1F6C552E23C7}" srcOrd="0" destOrd="0" presId="urn:microsoft.com/office/officeart/2005/8/layout/hierarchy2"/>
    <dgm:cxn modelId="{84671128-1511-4299-AED3-3807FD023E8A}" type="presOf" srcId="{05DDC6E1-BA81-4D52-8D99-D19FF190842D}" destId="{F1373B9D-78AB-41CF-9223-9685F93674E2}" srcOrd="0" destOrd="0" presId="urn:microsoft.com/office/officeart/2005/8/layout/hierarchy2"/>
    <dgm:cxn modelId="{403E312C-EC0A-4E80-A71F-C058C1D97E0D}" type="presOf" srcId="{535A667B-DF22-4BB1-A4BC-D6E5B58F04DA}" destId="{19C55E9F-6C7B-46CF-9421-F1CEDA5C470E}" srcOrd="0" destOrd="0" presId="urn:microsoft.com/office/officeart/2005/8/layout/hierarchy2"/>
    <dgm:cxn modelId="{7E6E232D-B167-48A9-A26F-127776165588}" srcId="{6884BDD9-18E1-45F6-B3D3-B2E19FBDFCB7}" destId="{D1073F6C-866A-4E28-9504-614079BB86E3}" srcOrd="0" destOrd="0" parTransId="{03D90EAB-EBF2-4903-8B3A-71C2BBCD8164}" sibTransId="{A13EB891-2269-4BE5-92F4-C0E59BEEAA76}"/>
    <dgm:cxn modelId="{DC7A2130-4E7D-4A83-8D1E-72AD33C5AEA8}" type="presOf" srcId="{B8DBED2C-4725-4660-8DE1-36DF2064FE33}" destId="{8742F669-EB69-457F-B3AA-49741F22F3D2}" srcOrd="0" destOrd="0" presId="urn:microsoft.com/office/officeart/2005/8/layout/hierarchy2"/>
    <dgm:cxn modelId="{68D62A30-105D-4D9B-B910-C8E4E7636A8E}" type="presOf" srcId="{BF086E79-4F40-4BE1-8808-B43E992A7958}" destId="{31FAECAE-F1D9-4D7F-955A-40A51D9D61FC}" srcOrd="0" destOrd="0" presId="urn:microsoft.com/office/officeart/2005/8/layout/hierarchy2"/>
    <dgm:cxn modelId="{46555531-62CD-49EB-9AC2-6FF40043A185}" type="presOf" srcId="{535A667B-DF22-4BB1-A4BC-D6E5B58F04DA}" destId="{19EC76D1-5827-4431-8675-1608D6C9F60B}" srcOrd="1" destOrd="0" presId="urn:microsoft.com/office/officeart/2005/8/layout/hierarchy2"/>
    <dgm:cxn modelId="{91A3F339-BEFD-4914-A9C5-DE5AC0E40541}" srcId="{81091C0D-134E-4620-A219-6BE7A51C032F}" destId="{B815143D-7DAE-471D-BFD0-28953AF40DD5}" srcOrd="0" destOrd="0" parTransId="{E28C0F62-370B-4D36-8203-E76DF88625E8}" sibTransId="{FA4C429B-1BD5-4C9B-86E3-640A7B96D948}"/>
    <dgm:cxn modelId="{836D163C-ACCE-4D5E-B744-6D2F5BB0A158}" type="presOf" srcId="{EB2F5061-C5BF-429D-BD74-37FC65A5FD1A}" destId="{2F6AE6D8-1F85-4CBD-B030-18C6E00B0969}" srcOrd="1" destOrd="0" presId="urn:microsoft.com/office/officeart/2005/8/layout/hierarchy2"/>
    <dgm:cxn modelId="{6561F73D-4DB9-42BF-AF74-869A7B0969C2}" type="presOf" srcId="{553CA69F-0B81-4CF2-97CB-B96F42C0F3B9}" destId="{765E03C1-5379-4948-8EBC-128B538E6119}" srcOrd="1" destOrd="0" presId="urn:microsoft.com/office/officeart/2005/8/layout/hierarchy2"/>
    <dgm:cxn modelId="{BA29283E-0C7D-4F05-B9B0-B1D221E51430}" srcId="{ECF96022-BF02-4A9F-83FB-D3FEB4A3D1FB}" destId="{81091C0D-134E-4620-A219-6BE7A51C032F}" srcOrd="0" destOrd="0" parTransId="{B4DCAB67-771E-4D57-81D1-A8018C88DD38}" sibTransId="{B862F544-2E1C-435C-960D-44B1049CFD45}"/>
    <dgm:cxn modelId="{F79F4340-88E1-462A-A32B-D8900480E7F2}" srcId="{FA2805FE-BAF7-4D85-962B-5FFBFDDC48B3}" destId="{D5333680-3A6B-4A71-B197-E72FC34FDBC7}" srcOrd="1" destOrd="0" parTransId="{6578AEBF-8C58-44BE-8030-7154FB8317F1}" sibTransId="{2337E027-7FB9-4042-9FD6-D42EB5A44621}"/>
    <dgm:cxn modelId="{80A4655B-56ED-42B5-96CE-AB7905C6C270}" type="presOf" srcId="{AF53E933-A331-4804-877A-CB0FE3633CD9}" destId="{F9859D8F-DB8B-40DC-A143-230683D48BCB}" srcOrd="1" destOrd="0" presId="urn:microsoft.com/office/officeart/2005/8/layout/hierarchy2"/>
    <dgm:cxn modelId="{A9FB135C-6374-4E13-9CE8-CCD1D5377BFC}" type="presOf" srcId="{03D90EAB-EBF2-4903-8B3A-71C2BBCD8164}" destId="{712394A1-0E90-4912-8B09-BCBEE36C6406}" srcOrd="0" destOrd="0" presId="urn:microsoft.com/office/officeart/2005/8/layout/hierarchy2"/>
    <dgm:cxn modelId="{02558E5E-1A7C-48B7-9868-358BF72FB7D9}" type="presOf" srcId="{E28C0F62-370B-4D36-8203-E76DF88625E8}" destId="{062BFEE6-CB31-4FF6-986A-F83624B8A32E}" srcOrd="0" destOrd="0" presId="urn:microsoft.com/office/officeart/2005/8/layout/hierarchy2"/>
    <dgm:cxn modelId="{54BF125F-2A85-49AB-8E76-6A9C84ACA205}" type="presOf" srcId="{0E53043D-70D1-4624-9815-6720A2D26164}" destId="{A9DEB282-385C-4980-A501-C409458626BA}" srcOrd="1" destOrd="0" presId="urn:microsoft.com/office/officeart/2005/8/layout/hierarchy2"/>
    <dgm:cxn modelId="{6CB32E46-11E7-4698-B156-03C21F1EB389}" type="presOf" srcId="{A1AFA025-E35E-45FE-933A-62CB2127E35B}" destId="{8091BCFA-8892-46DD-8C35-D851D75A868B}" srcOrd="0" destOrd="0" presId="urn:microsoft.com/office/officeart/2005/8/layout/hierarchy2"/>
    <dgm:cxn modelId="{4BEEF667-9951-4AFF-9506-49211DD2CD3F}" type="presOf" srcId="{42A55722-F966-443A-9C75-E564A4EAB4DE}" destId="{E9360E7A-2D96-491E-9495-630CC977DE5A}" srcOrd="1" destOrd="0" presId="urn:microsoft.com/office/officeart/2005/8/layout/hierarchy2"/>
    <dgm:cxn modelId="{BF66C24C-106C-40B6-A743-C514FD99E87B}" type="presOf" srcId="{8A439134-0BF9-419D-A818-7B66AC9C1B22}" destId="{9B84EA5A-DE1C-4A4B-8EAC-C6D4E25246DF}" srcOrd="1" destOrd="0" presId="urn:microsoft.com/office/officeart/2005/8/layout/hierarchy2"/>
    <dgm:cxn modelId="{218A2C4D-D641-4439-8E49-6AEC08E5C5B3}" srcId="{4FAC85AB-A6A8-4073-B8B4-7F7F5AF7A42E}" destId="{F4C79078-C6AE-4096-9562-A44B020BAEF4}" srcOrd="0" destOrd="0" parTransId="{AED0D2C2-4336-4F60-A552-3374490B0C4C}" sibTransId="{053B05CE-1922-4130-AEA6-22A770995764}"/>
    <dgm:cxn modelId="{F4FBD14D-DE49-4D0C-AA27-86D4ECF70D5E}" srcId="{5C0C19BB-7817-4004-9F25-DCA5E4470D6F}" destId="{4FAC85AB-A6A8-4073-B8B4-7F7F5AF7A42E}" srcOrd="0" destOrd="0" parTransId="{B2C7FA15-5505-4D23-A75C-FCE2EBF869C0}" sibTransId="{94A29E6B-AB93-4601-B51A-8C1637FA50C8}"/>
    <dgm:cxn modelId="{4B1FFE4D-5E3B-49F5-8560-48CE9C210B12}" type="presOf" srcId="{9BEDCBD0-3D9A-4E67-8BD8-858DBEB7C82A}" destId="{819FFBE1-D3A7-450E-8607-39DABBDB8FC2}" srcOrd="1" destOrd="0" presId="urn:microsoft.com/office/officeart/2005/8/layout/hierarchy2"/>
    <dgm:cxn modelId="{AFE4414E-C156-4FA4-A14E-1497ADEC0143}" srcId="{B84609C7-884E-441F-8C09-B8B21E829C60}" destId="{6FCBCD89-3229-4A18-AADC-B9D6A3E0C7A4}" srcOrd="1" destOrd="0" parTransId="{0E53043D-70D1-4624-9815-6720A2D26164}" sibTransId="{F8D3BFBD-AC22-468D-A9CB-20307E2F21ED}"/>
    <dgm:cxn modelId="{B370D66F-D21D-43D1-9D27-EE13FAA36383}" srcId="{8561A879-4F63-45E3-A2DC-5AA3A7FD031F}" destId="{BF086E79-4F40-4BE1-8808-B43E992A7958}" srcOrd="1" destOrd="0" parTransId="{45E67EC8-8F46-4CC4-B9AA-20068F262DED}" sibTransId="{A85A3620-7A03-4A3B-A38E-7416120DF609}"/>
    <dgm:cxn modelId="{CD6F1A51-66DF-4162-A70D-A99C96F8978D}" type="presOf" srcId="{81091C0D-134E-4620-A219-6BE7A51C032F}" destId="{EE8B277B-0667-4B81-A5B8-B0E35B97ACCF}" srcOrd="0" destOrd="0" presId="urn:microsoft.com/office/officeart/2005/8/layout/hierarchy2"/>
    <dgm:cxn modelId="{DB8FFB71-8C1A-49B3-94F6-B5CEB0A70E43}" type="presOf" srcId="{423A1482-815B-40FD-9198-7D4EA51C8268}" destId="{F33193DC-F21A-429B-A48B-EA459E3A2820}" srcOrd="0" destOrd="0" presId="urn:microsoft.com/office/officeart/2005/8/layout/hierarchy2"/>
    <dgm:cxn modelId="{45B91852-D7B5-4AD0-A50F-097BF8CC0994}" type="presOf" srcId="{B2C7FA15-5505-4D23-A75C-FCE2EBF869C0}" destId="{66584D1E-3A65-4D06-BB3E-8A606C7F80E6}" srcOrd="0" destOrd="0" presId="urn:microsoft.com/office/officeart/2005/8/layout/hierarchy2"/>
    <dgm:cxn modelId="{668B6D53-595B-4321-9742-4CDC0EAF6AE2}" type="presOf" srcId="{6C587286-48B2-4513-9D15-E85AC34042B2}" destId="{CA582647-5418-4EA4-BF5E-0A0440D32DC0}" srcOrd="0" destOrd="0" presId="urn:microsoft.com/office/officeart/2005/8/layout/hierarchy2"/>
    <dgm:cxn modelId="{AE8CD673-BF7E-4188-BF62-A2BBAE7EEC66}" type="presOf" srcId="{AED0D2C2-4336-4F60-A552-3374490B0C4C}" destId="{65ABD7CC-88FB-4BEF-A3AC-C13C6201170A}" srcOrd="0" destOrd="0" presId="urn:microsoft.com/office/officeart/2005/8/layout/hierarchy2"/>
    <dgm:cxn modelId="{5545E053-760D-463B-A5BD-D7910FF1C454}" type="presOf" srcId="{553CA69F-0B81-4CF2-97CB-B96F42C0F3B9}" destId="{54AB03D0-6A54-47DF-A8BD-A34E28C15A82}" srcOrd="0" destOrd="0" presId="urn:microsoft.com/office/officeart/2005/8/layout/hierarchy2"/>
    <dgm:cxn modelId="{D5EE5954-7A0D-4F72-9BFF-E7F6C6BC6285}" srcId="{A1AFA025-E35E-45FE-933A-62CB2127E35B}" destId="{0D9C5602-5623-463E-B623-0693A8F562E1}" srcOrd="0" destOrd="0" parTransId="{05DDC6E1-BA81-4D52-8D99-D19FF190842D}" sibTransId="{2341F4B6-E440-4F4D-83C6-895E1C32A1EC}"/>
    <dgm:cxn modelId="{97873275-7252-4BE9-BC61-76DFE7F3FC72}" type="presOf" srcId="{B8DBED2C-4725-4660-8DE1-36DF2064FE33}" destId="{DB6E4562-4F4C-4F27-A980-E432D8718C11}" srcOrd="1" destOrd="0" presId="urn:microsoft.com/office/officeart/2005/8/layout/hierarchy2"/>
    <dgm:cxn modelId="{6B727D75-C325-4ECF-ADDB-43A1C40948DF}" type="presOf" srcId="{F64A544A-7349-4319-8EF0-EEC2B948A018}" destId="{D8220B5F-2CDB-438A-B90C-D0A230C59D96}" srcOrd="0" destOrd="0" presId="urn:microsoft.com/office/officeart/2005/8/layout/hierarchy2"/>
    <dgm:cxn modelId="{20F6CD56-9F06-452F-A403-72D34035B854}" type="presOf" srcId="{7DE9F405-B0F3-44F9-B4D8-07FDDF45C2E7}" destId="{60E0B9F8-6D8B-4502-AAEB-2F0004ADBD3C}" srcOrd="1" destOrd="0" presId="urn:microsoft.com/office/officeart/2005/8/layout/hierarchy2"/>
    <dgm:cxn modelId="{D3080877-ED92-4ABF-AC18-95F2BE46BA4C}" type="presOf" srcId="{DF5D56B1-588A-4625-9BD9-9F972238DD63}" destId="{AF95E252-CF7A-46AD-8A86-00291ACBF79F}" srcOrd="0" destOrd="0" presId="urn:microsoft.com/office/officeart/2005/8/layout/hierarchy2"/>
    <dgm:cxn modelId="{7A1B4658-8F08-4C41-A939-980932A599BE}" srcId="{6FCBCD89-3229-4A18-AADC-B9D6A3E0C7A4}" destId="{F64A544A-7349-4319-8EF0-EEC2B948A018}" srcOrd="0" destOrd="0" parTransId="{AF53E933-A331-4804-877A-CB0FE3633CD9}" sibTransId="{4D4DAC3A-A7B8-495C-B76C-3B78AC9A5FDF}"/>
    <dgm:cxn modelId="{F693AE58-F40E-4766-A20D-5FD9774FE049}" srcId="{B84609C7-884E-441F-8C09-B8B21E829C60}" destId="{172F8977-7C98-40F7-BA1F-D0D5B276B155}" srcOrd="0" destOrd="0" parTransId="{DF5D56B1-588A-4625-9BD9-9F972238DD63}" sibTransId="{DC2F8001-7E33-4190-8E3F-88B3B6C4CDC4}"/>
    <dgm:cxn modelId="{F783FD58-1878-4AB8-BFD1-5C27578EC705}" type="presOf" srcId="{6578AEBF-8C58-44BE-8030-7154FB8317F1}" destId="{A2B3EE55-B90F-43D3-BCDD-BE8A20665C82}" srcOrd="0" destOrd="0" presId="urn:microsoft.com/office/officeart/2005/8/layout/hierarchy2"/>
    <dgm:cxn modelId="{B7847E7C-917E-40D1-8097-380D1E7D7712}" srcId="{2C9D08DB-0AD5-4276-BD2C-46A6C9578CD0}" destId="{5A22B38B-830B-4D3B-97FD-7B6D3F3C7FF6}" srcOrd="0" destOrd="0" parTransId="{F233B009-E91C-4066-B88C-2567206DEB5A}" sibTransId="{48ABAA32-1581-4355-A470-B306BE8776E3}"/>
    <dgm:cxn modelId="{6AC24686-6B30-4CB0-9B4D-412470D42540}" type="presOf" srcId="{87D661AE-1EB9-4763-A277-F75E0ACA72A4}" destId="{1DBB2037-EF73-4B34-8519-788D02114F38}" srcOrd="0" destOrd="0" presId="urn:microsoft.com/office/officeart/2005/8/layout/hierarchy2"/>
    <dgm:cxn modelId="{3C1BF586-AD25-4E41-93D7-EDE6EF19D9B7}" type="presOf" srcId="{F8801FEC-6266-427A-A34A-7BA6A0790FDD}" destId="{49CFEE83-1661-4801-9AE9-C9402DE59EB4}" srcOrd="1" destOrd="0" presId="urn:microsoft.com/office/officeart/2005/8/layout/hierarchy2"/>
    <dgm:cxn modelId="{586D8687-5D52-4F3C-934F-B7C3BDE51081}" type="presOf" srcId="{1BAD7147-2D0F-41C1-9F59-23969DA408B6}" destId="{49A64D06-6F40-4901-878F-DD7571A724A3}" srcOrd="1" destOrd="0" presId="urn:microsoft.com/office/officeart/2005/8/layout/hierarchy2"/>
    <dgm:cxn modelId="{C0D2A98A-07EE-4CEE-A0C5-EB1FFFD1E27C}" type="presOf" srcId="{4FAC85AB-A6A8-4073-B8B4-7F7F5AF7A42E}" destId="{736FA462-8F3A-46F9-8587-FB008DED48D0}" srcOrd="0" destOrd="0" presId="urn:microsoft.com/office/officeart/2005/8/layout/hierarchy2"/>
    <dgm:cxn modelId="{43894A8B-AE20-4F88-976F-1D3421136797}" type="presOf" srcId="{66000208-D76F-4C73-89BF-29275C6442A9}" destId="{1536F0B9-0839-4462-8F02-F09086D19BD4}" srcOrd="1" destOrd="0" presId="urn:microsoft.com/office/officeart/2005/8/layout/hierarchy2"/>
    <dgm:cxn modelId="{0A8EA591-2B96-40C0-8145-0BB9E893D6E9}" type="presOf" srcId="{F233B009-E91C-4066-B88C-2567206DEB5A}" destId="{7FF103D2-02E3-47D9-8B72-51D873749F5B}" srcOrd="0" destOrd="0" presId="urn:microsoft.com/office/officeart/2005/8/layout/hierarchy2"/>
    <dgm:cxn modelId="{2A3D4B95-5C6B-494F-92CB-0D1EFFD50830}" type="presOf" srcId="{5A22B38B-830B-4D3B-97FD-7B6D3F3C7FF6}" destId="{6D04084B-7520-49CD-AB92-82A5CAE630B8}" srcOrd="0" destOrd="0" presId="urn:microsoft.com/office/officeart/2005/8/layout/hierarchy2"/>
    <dgm:cxn modelId="{5B1F5695-3DEF-4515-872F-57AC6694D6BE}" type="presOf" srcId="{03D90EAB-EBF2-4903-8B3A-71C2BBCD8164}" destId="{6A6C64F9-872C-4BFC-971F-866F88ECB8D2}" srcOrd="1" destOrd="0" presId="urn:microsoft.com/office/officeart/2005/8/layout/hierarchy2"/>
    <dgm:cxn modelId="{4D217A96-762E-4A84-902F-6610D5D414DD}" type="presOf" srcId="{2531BE79-D90F-4608-A1CD-A425A92EA96D}" destId="{C8F9A20B-8238-489A-A2CF-66BFF515E524}" srcOrd="1" destOrd="0" presId="urn:microsoft.com/office/officeart/2005/8/layout/hierarchy2"/>
    <dgm:cxn modelId="{EE59A597-C474-4235-B6E1-845FD43077EB}" type="presOf" srcId="{E28C0F62-370B-4D36-8203-E76DF88625E8}" destId="{92C4DC3A-A864-4EC5-88E6-EA66FCEC87B8}" srcOrd="1" destOrd="0" presId="urn:microsoft.com/office/officeart/2005/8/layout/hierarchy2"/>
    <dgm:cxn modelId="{247A0498-12DB-4834-84A0-8E3B92C7478E}" type="presOf" srcId="{615BA103-7B75-4FB2-A0D6-C0CD8D4724BC}" destId="{9D966183-9527-4E9A-9718-F10F2D946BB4}" srcOrd="1" destOrd="0" presId="urn:microsoft.com/office/officeart/2005/8/layout/hierarchy2"/>
    <dgm:cxn modelId="{7BAEF699-9E1D-4BB3-9B4C-23264C9C0BB0}" type="presOf" srcId="{B84609C7-884E-441F-8C09-B8B21E829C60}" destId="{A3DA5594-A45C-44CD-A75A-83A029D5F82C}" srcOrd="0" destOrd="0" presId="urn:microsoft.com/office/officeart/2005/8/layout/hierarchy2"/>
    <dgm:cxn modelId="{5649669F-1EBA-42CA-A3F4-AAF766BE4AE2}" srcId="{F07D7C72-33ED-452F-8C09-88AAE467FBF8}" destId="{2E80E75C-45DF-409C-9871-35DEE21FFC9B}" srcOrd="0" destOrd="0" parTransId="{1B5EC735-562A-46E2-9897-DD89E559A25D}" sibTransId="{8359B531-63E3-45B0-842F-CE0F5C6D1DD6}"/>
    <dgm:cxn modelId="{D40006A2-FA85-4468-A339-1119B85EE3FA}" type="presOf" srcId="{0D9C5602-5623-463E-B623-0693A8F562E1}" destId="{63D6AF15-D4DC-4BC1-ABF8-D10C3E9B83D3}" srcOrd="0" destOrd="0" presId="urn:microsoft.com/office/officeart/2005/8/layout/hierarchy2"/>
    <dgm:cxn modelId="{07072EA2-3936-437F-BFAE-6A5A11CEB4D9}" type="presOf" srcId="{66000208-D76F-4C73-89BF-29275C6442A9}" destId="{0B408583-E960-454A-A7CA-AD71E3F25AA7}" srcOrd="0" destOrd="0" presId="urn:microsoft.com/office/officeart/2005/8/layout/hierarchy2"/>
    <dgm:cxn modelId="{B25381A4-3068-462B-829B-F6DBE98D5661}" type="presOf" srcId="{6578AEBF-8C58-44BE-8030-7154FB8317F1}" destId="{EA352655-C25C-4A48-9E80-7660F075B030}" srcOrd="1" destOrd="0" presId="urn:microsoft.com/office/officeart/2005/8/layout/hierarchy2"/>
    <dgm:cxn modelId="{05EDE2A4-AE49-4FB0-A11B-5002C79DE7A6}" type="presOf" srcId="{05DDC6E1-BA81-4D52-8D99-D19FF190842D}" destId="{E22A4301-D6FD-47F6-AD48-5C6140C9744E}" srcOrd="1" destOrd="0" presId="urn:microsoft.com/office/officeart/2005/8/layout/hierarchy2"/>
    <dgm:cxn modelId="{26CE80A5-55B2-4B8B-AA2B-62D6D96E4A9C}" srcId="{A7F998A0-34BD-4ADD-8C50-04AF5BC6D6D2}" destId="{9A4A939E-A989-4BDE-8587-9AFAEE8FAA2B}" srcOrd="0" destOrd="0" parTransId="{F8801FEC-6266-427A-A34A-7BA6A0790FDD}" sibTransId="{8AB2B744-31C2-4033-B65C-8922BC6EA5BF}"/>
    <dgm:cxn modelId="{067053A8-7A38-494E-A64E-66C98D455D32}" srcId="{49C7C54D-24AE-414F-A54C-1B2735E857A8}" destId="{E3A5BD0A-7649-4705-9747-CC4C74D3B31D}" srcOrd="0" destOrd="0" parTransId="{8A439134-0BF9-419D-A818-7B66AC9C1B22}" sibTransId="{57A94729-864F-4264-BE63-F12EF2B03D8C}"/>
    <dgm:cxn modelId="{295F6EAB-047B-40D4-A1EF-464DEA5718CF}" type="presOf" srcId="{615BA103-7B75-4FB2-A0D6-C0CD8D4724BC}" destId="{17C32CF0-C198-478D-ADD4-CA6D49D27148}" srcOrd="0" destOrd="0" presId="urn:microsoft.com/office/officeart/2005/8/layout/hierarchy2"/>
    <dgm:cxn modelId="{CC6388AC-8BF0-47A6-B082-12CC314CA793}" type="presOf" srcId="{1B5EC735-562A-46E2-9897-DD89E559A25D}" destId="{CB04A044-D143-42DF-9B9B-3BEFD2958FC8}" srcOrd="0" destOrd="0" presId="urn:microsoft.com/office/officeart/2005/8/layout/hierarchy2"/>
    <dgm:cxn modelId="{4E6072AD-554B-4B15-8CC8-6E5236EBDC44}" type="presOf" srcId="{D1073F6C-866A-4E28-9504-614079BB86E3}" destId="{A47392C9-75B3-45E1-869E-1FEDF43F89D8}" srcOrd="0" destOrd="0" presId="urn:microsoft.com/office/officeart/2005/8/layout/hierarchy2"/>
    <dgm:cxn modelId="{5B77C9AE-4F0A-4829-B80B-2368E7A0B64B}" type="presOf" srcId="{CA9A5EA3-0D23-4F4A-85DA-31611621F90F}" destId="{5F039E82-CE98-48FA-8A2F-B726AA3B97DB}" srcOrd="0" destOrd="0" presId="urn:microsoft.com/office/officeart/2005/8/layout/hierarchy2"/>
    <dgm:cxn modelId="{6FF044AF-06A8-4CE7-97CD-45ACFDB652D3}" srcId="{172F8977-7C98-40F7-BA1F-D0D5B276B155}" destId="{A1AFA025-E35E-45FE-933A-62CB2127E35B}" srcOrd="0" destOrd="0" parTransId="{7DE9F405-B0F3-44F9-B4D8-07FDDF45C2E7}" sibTransId="{BCD071C6-03AB-4012-B6F7-A90C809CC930}"/>
    <dgm:cxn modelId="{B7F55BB1-2593-4F71-AAF8-58A420A397EB}" srcId="{6C587286-48B2-4513-9D15-E85AC34042B2}" destId="{A7F998A0-34BD-4ADD-8C50-04AF5BC6D6D2}" srcOrd="1" destOrd="0" parTransId="{42A55722-F966-443A-9C75-E564A4EAB4DE}" sibTransId="{B8664070-20D9-4281-9F0D-FA8884415033}"/>
    <dgm:cxn modelId="{EF974FB5-B297-46E2-8EF3-6EC3ABC52EA0}" type="presOf" srcId="{F4C79078-C6AE-4096-9562-A44B020BAEF4}" destId="{02A2BD96-5630-478F-AC9D-8D271233CC7F}" srcOrd="0" destOrd="0" presId="urn:microsoft.com/office/officeart/2005/8/layout/hierarchy2"/>
    <dgm:cxn modelId="{B9EC95B6-2B92-4CA3-A527-20B70E76CDC2}" type="presOf" srcId="{2C9D08DB-0AD5-4276-BD2C-46A6C9578CD0}" destId="{FC6DD853-B0E1-4D9E-8A39-6AB6275BACF7}" srcOrd="0" destOrd="0" presId="urn:microsoft.com/office/officeart/2005/8/layout/hierarchy2"/>
    <dgm:cxn modelId="{AE4EA3C0-4B8A-4694-9BC7-2AA83EEFBEB6}" type="presOf" srcId="{B815143D-7DAE-471D-BFD0-28953AF40DD5}" destId="{032421E1-5D6F-4680-89E8-3C9A7E0D51ED}" srcOrd="0" destOrd="0" presId="urn:microsoft.com/office/officeart/2005/8/layout/hierarchy2"/>
    <dgm:cxn modelId="{2F89ABC1-4EBF-4863-B6D2-A7403360B8C9}" type="presOf" srcId="{F233B009-E91C-4066-B88C-2567206DEB5A}" destId="{24F0A5F1-61AF-45B9-8572-0732B431E044}" srcOrd="1" destOrd="0" presId="urn:microsoft.com/office/officeart/2005/8/layout/hierarchy2"/>
    <dgm:cxn modelId="{8806A3C2-AA6F-49E6-9A34-885C8DDB186B}" type="presOf" srcId="{F4C31DB3-FCCF-496C-94DA-B65D1D7D0755}" destId="{38B4C4B8-3AEF-4D77-8649-DB6BCF3B7829}" srcOrd="1" destOrd="0" presId="urn:microsoft.com/office/officeart/2005/8/layout/hierarchy2"/>
    <dgm:cxn modelId="{358D5EC6-9D1C-4171-942C-68BC4656884B}" type="presOf" srcId="{342C9247-65BE-4B7D-8C55-E8C546FF9864}" destId="{8DD1665F-4A85-4489-8034-42C237CE3872}" srcOrd="0" destOrd="0" presId="urn:microsoft.com/office/officeart/2005/8/layout/hierarchy2"/>
    <dgm:cxn modelId="{7E03EFC6-3D7A-487F-A03A-A5E1140D9D3A}" type="presOf" srcId="{ECF96022-BF02-4A9F-83FB-D3FEB4A3D1FB}" destId="{063FBDA3-4FBB-4F34-A8D3-813E035FA3A2}" srcOrd="0" destOrd="0" presId="urn:microsoft.com/office/officeart/2005/8/layout/hierarchy2"/>
    <dgm:cxn modelId="{94289ECA-854F-4EE3-AE98-48B4EF1A335A}" type="presOf" srcId="{2531BE79-D90F-4608-A1CD-A425A92EA96D}" destId="{0E0CD5E5-E16F-4CA6-9B76-77EDEFD0720F}" srcOrd="0" destOrd="0" presId="urn:microsoft.com/office/officeart/2005/8/layout/hierarchy2"/>
    <dgm:cxn modelId="{A4F2D4CA-B4CB-4D6D-8B94-F2BC203A8DF7}" type="presOf" srcId="{BA704973-8F19-418E-B330-33D5DEF8E71F}" destId="{49A8B0C5-4D0B-49F6-AC4D-1E5EC4EB31CD}" srcOrd="1" destOrd="0" presId="urn:microsoft.com/office/officeart/2005/8/layout/hierarchy2"/>
    <dgm:cxn modelId="{C9FC64CB-7739-41DC-91BA-AAD17E8339DD}" type="presOf" srcId="{8A439134-0BF9-419D-A818-7B66AC9C1B22}" destId="{ECB255BE-A98A-4866-BA12-C4AE213054AF}" srcOrd="0" destOrd="0" presId="urn:microsoft.com/office/officeart/2005/8/layout/hierarchy2"/>
    <dgm:cxn modelId="{272188CB-ED5B-4929-9C13-64BF8234B212}" type="presOf" srcId="{6FCBCD89-3229-4A18-AADC-B9D6A3E0C7A4}" destId="{D737BB53-B162-41C6-B812-2FAEFB720E7D}" srcOrd="0" destOrd="0" presId="urn:microsoft.com/office/officeart/2005/8/layout/hierarchy2"/>
    <dgm:cxn modelId="{314677CC-4BDC-43FC-98C5-777E3C7D6B83}" srcId="{CA9A5EA3-0D23-4F4A-85DA-31611621F90F}" destId="{F07D7C72-33ED-452F-8C09-88AAE467FBF8}" srcOrd="0" destOrd="0" parTransId="{1BAD7147-2D0F-41C1-9F59-23969DA408B6}" sibTransId="{BC9B8EF4-632A-4AE8-A462-80209B9C55FF}"/>
    <dgm:cxn modelId="{203BCDCE-7510-4A60-80CA-88F1DA701022}" type="presOf" srcId="{0E53043D-70D1-4624-9815-6720A2D26164}" destId="{208078A4-BCFC-4C83-8E65-F31F276EAE9F}" srcOrd="0" destOrd="0" presId="urn:microsoft.com/office/officeart/2005/8/layout/hierarchy2"/>
    <dgm:cxn modelId="{C8B281D0-83D9-4BA8-BCD7-F20E1D5FF892}" type="presOf" srcId="{45E67EC8-8F46-4CC4-B9AA-20068F262DED}" destId="{54662179-AEFC-4ED6-AD8E-9F0373E5D855}" srcOrd="1" destOrd="0" presId="urn:microsoft.com/office/officeart/2005/8/layout/hierarchy2"/>
    <dgm:cxn modelId="{B7E55AD2-AA0C-4278-80D2-1BF374E22810}" srcId="{FA2805FE-BAF7-4D85-962B-5FFBFDDC48B3}" destId="{8561A879-4F63-45E3-A2DC-5AA3A7FD031F}" srcOrd="0" destOrd="0" parTransId="{66000208-D76F-4C73-89BF-29275C6442A9}" sibTransId="{21A2B423-37A9-41B0-81C6-C6E4F70CCF42}"/>
    <dgm:cxn modelId="{DFC3DED6-9E26-48CC-B810-0C73051BC91B}" type="presOf" srcId="{42A55722-F966-443A-9C75-E564A4EAB4DE}" destId="{8D64BF16-C0D9-4620-BE6C-FE051EB9FDC4}" srcOrd="0" destOrd="0" presId="urn:microsoft.com/office/officeart/2005/8/layout/hierarchy2"/>
    <dgm:cxn modelId="{2259D8D7-3659-4568-88EB-F93A8B3AC090}" type="presOf" srcId="{F07D7C72-33ED-452F-8C09-88AAE467FBF8}" destId="{04119F6F-7874-44E8-A6BB-E8006C63C87A}" srcOrd="0" destOrd="0" presId="urn:microsoft.com/office/officeart/2005/8/layout/hierarchy2"/>
    <dgm:cxn modelId="{5EA615D8-2BCD-4478-8B86-0F331E9DE52A}" type="presOf" srcId="{F4C31DB3-FCCF-496C-94DA-B65D1D7D0755}" destId="{5A5C93AB-9A33-4C2C-A1AF-66E1453D058B}" srcOrd="0" destOrd="0" presId="urn:microsoft.com/office/officeart/2005/8/layout/hierarchy2"/>
    <dgm:cxn modelId="{882288DB-3611-4CB5-8519-513586DCD759}" srcId="{B84609C7-884E-441F-8C09-B8B21E829C60}" destId="{CA9A5EA3-0D23-4F4A-85DA-31611621F90F}" srcOrd="2" destOrd="0" parTransId="{2531BE79-D90F-4608-A1CD-A425A92EA96D}" sibTransId="{1446CE17-096B-43A8-94B6-942E76732686}"/>
    <dgm:cxn modelId="{011873DD-ED2C-4DA2-B5AB-750F4DE8412D}" type="presOf" srcId="{EB2F5061-C5BF-429D-BD74-37FC65A5FD1A}" destId="{02F56D5B-1DA4-4B67-A4D0-E15D33838F73}" srcOrd="0" destOrd="0" presId="urn:microsoft.com/office/officeart/2005/8/layout/hierarchy2"/>
    <dgm:cxn modelId="{9E5465DF-0954-4906-81A4-C3B703FBE89F}" type="presOf" srcId="{A7F998A0-34BD-4ADD-8C50-04AF5BC6D6D2}" destId="{CFF99141-27D2-471F-805A-944E58CDDE5B}" srcOrd="0" destOrd="0" presId="urn:microsoft.com/office/officeart/2005/8/layout/hierarchy2"/>
    <dgm:cxn modelId="{2BEC04E0-7730-45F0-B3C1-57BC69D61084}" type="presOf" srcId="{AED0D2C2-4336-4F60-A552-3374490B0C4C}" destId="{A7F3D686-8F32-4BE7-96A7-10D588DB260B}" srcOrd="1" destOrd="0" presId="urn:microsoft.com/office/officeart/2005/8/layout/hierarchy2"/>
    <dgm:cxn modelId="{746C54E6-45D7-439F-8B43-599DE8CE6105}" type="presOf" srcId="{9BEDCBD0-3D9A-4E67-8BD8-858DBEB7C82A}" destId="{28894229-A6E0-4465-94C9-7C1F863FB1B1}" srcOrd="0" destOrd="0" presId="urn:microsoft.com/office/officeart/2005/8/layout/hierarchy2"/>
    <dgm:cxn modelId="{902BA5E6-5A8F-4DA9-BF08-242F89E57481}" type="presOf" srcId="{9A4A939E-A989-4BDE-8587-9AFAEE8FAA2B}" destId="{364119B9-3DD3-4244-A409-49DD2B444981}" srcOrd="0" destOrd="0" presId="urn:microsoft.com/office/officeart/2005/8/layout/hierarchy2"/>
    <dgm:cxn modelId="{37E5D8E6-E17A-48F4-BE7D-149B9BF48E0B}" type="presOf" srcId="{2E80E75C-45DF-409C-9871-35DEE21FFC9B}" destId="{676E6E02-653E-423A-A10A-C568400AE8A1}" srcOrd="0" destOrd="0" presId="urn:microsoft.com/office/officeart/2005/8/layout/hierarchy2"/>
    <dgm:cxn modelId="{DD4B71E7-BCB6-43D8-9720-F2471A2BDFDA}" srcId="{D9C6B000-63BC-4C32-AC1D-EEE8646532DC}" destId="{342C9247-65BE-4B7D-8C55-E8C546FF9864}" srcOrd="0" destOrd="0" parTransId="{B8DBED2C-4725-4660-8DE1-36DF2064FE33}" sibTransId="{7C7B98B0-ABF8-4CA2-9B92-3779AD975EE5}"/>
    <dgm:cxn modelId="{AB46DEE7-A65F-4934-91E5-642D52D9EE3C}" srcId="{94AD9716-25FB-4F97-B23C-C1AC83C144CB}" destId="{6C587286-48B2-4513-9D15-E85AC34042B2}" srcOrd="1" destOrd="0" parTransId="{F58075B7-49EB-461B-83D9-E88742FA648F}" sibTransId="{D58B0119-016A-460A-B2F3-8E2BC9D52D0B}"/>
    <dgm:cxn modelId="{14100AE8-CA0F-42F5-95B8-95EF5CC9A545}" srcId="{A7F998A0-34BD-4ADD-8C50-04AF5BC6D6D2}" destId="{D9C6B000-63BC-4C32-AC1D-EEE8646532DC}" srcOrd="1" destOrd="0" parTransId="{553CA69F-0B81-4CF2-97CB-B96F42C0F3B9}" sibTransId="{C566B0EE-F1D7-4927-BDF4-B9FDD6825715}"/>
    <dgm:cxn modelId="{E5B2E2E9-F396-410C-918F-538436CDF7BC}" type="presOf" srcId="{1BAD7147-2D0F-41C1-9F59-23969DA408B6}" destId="{E408F40C-C908-44DC-9B75-B6A2CE222873}" srcOrd="0" destOrd="0" presId="urn:microsoft.com/office/officeart/2005/8/layout/hierarchy2"/>
    <dgm:cxn modelId="{705665EA-67AD-4D90-91F4-60BDEB3C8B4F}" type="presOf" srcId="{5C0C19BB-7817-4004-9F25-DCA5E4470D6F}" destId="{2FBC4B0A-5088-4680-9D54-3623CFE3ECBC}" srcOrd="0" destOrd="0" presId="urn:microsoft.com/office/officeart/2005/8/layout/hierarchy2"/>
    <dgm:cxn modelId="{C47173EA-D6A9-4237-98DC-F070EA0D16B9}" srcId="{342C9247-65BE-4B7D-8C55-E8C546FF9864}" destId="{6884BDD9-18E1-45F6-B3D3-B2E19FBDFCB7}" srcOrd="0" destOrd="0" parTransId="{615BA103-7B75-4FB2-A0D6-C0CD8D4724BC}" sibTransId="{2E477FE2-F747-466C-A8EA-DD4FD0021B2E}"/>
    <dgm:cxn modelId="{0B675DEB-4E0C-44CD-8F1A-DBAE12F652EA}" type="presOf" srcId="{B4DCAB67-771E-4D57-81D1-A8018C88DD38}" destId="{6D74A704-9310-4960-BD7A-6C181D8412E8}" srcOrd="1" destOrd="0" presId="urn:microsoft.com/office/officeart/2005/8/layout/hierarchy2"/>
    <dgm:cxn modelId="{5280E9F3-DDA6-4B53-82B8-534BA7464B30}" type="presOf" srcId="{D5333680-3A6B-4A71-B197-E72FC34FDBC7}" destId="{9750C053-15AE-4543-9F74-09D35A018EA7}" srcOrd="0" destOrd="0" presId="urn:microsoft.com/office/officeart/2005/8/layout/hierarchy2"/>
    <dgm:cxn modelId="{D63E56F5-FD6D-41DE-A242-BC1E17D3EA33}" srcId="{BF086E79-4F40-4BE1-8808-B43E992A7958}" destId="{C83F82BF-0E39-48F3-AFF9-C41EA1551A43}" srcOrd="0" destOrd="0" parTransId="{F4C31DB3-FCCF-496C-94DA-B65D1D7D0755}" sibTransId="{D9430281-05A6-4177-91EF-9EC5A25B5184}"/>
    <dgm:cxn modelId="{E0850DF7-B7CA-48B7-833C-E0E079B56DBC}" type="presOf" srcId="{B2C7FA15-5505-4D23-A75C-FCE2EBF869C0}" destId="{8DF40610-18F6-440C-B785-8D0C965817F3}" srcOrd="1" destOrd="0" presId="urn:microsoft.com/office/officeart/2005/8/layout/hierarchy2"/>
    <dgm:cxn modelId="{B5AF10F7-A989-47F6-A611-6AB0E8480ED2}" srcId="{C83F82BF-0E39-48F3-AFF9-C41EA1551A43}" destId="{49C7C54D-24AE-414F-A54C-1B2735E857A8}" srcOrd="0" destOrd="0" parTransId="{9BEDCBD0-3D9A-4E67-8BD8-858DBEB7C82A}" sibTransId="{65AD5CB7-C21F-4D6B-88DF-7A1D27FA484B}"/>
    <dgm:cxn modelId="{08D12DF7-E918-4DFE-BC00-17270E99ACD0}" type="presOf" srcId="{AC08780F-6D2D-48B9-B9EC-C73C524BD64B}" destId="{FFC5BCC8-1D08-483D-B1D8-D339E54FA361}" srcOrd="0" destOrd="0" presId="urn:microsoft.com/office/officeart/2005/8/layout/hierarchy2"/>
    <dgm:cxn modelId="{5DD6B5F9-6DA7-4A76-95F6-17E2A9FCA189}" srcId="{9A4A939E-A989-4BDE-8587-9AFAEE8FAA2B}" destId="{2C9D08DB-0AD5-4276-BD2C-46A6C9578CD0}" srcOrd="0" destOrd="0" parTransId="{87D661AE-1EB9-4763-A277-F75E0ACA72A4}" sibTransId="{1C027BC0-EFA4-4722-8CF1-E84B22D03836}"/>
    <dgm:cxn modelId="{2DA721FB-713D-4A6B-A4A3-B5BD43ABD13B}" type="presOf" srcId="{45E67EC8-8F46-4CC4-B9AA-20068F262DED}" destId="{4E03249C-E4E7-4A1D-8314-05052E587EBB}" srcOrd="0" destOrd="0" presId="urn:microsoft.com/office/officeart/2005/8/layout/hierarchy2"/>
    <dgm:cxn modelId="{4498A4FD-689B-4338-9AE3-D7460F22C5DA}" type="presOf" srcId="{49C7C54D-24AE-414F-A54C-1B2735E857A8}" destId="{BE546AE2-A3F1-4D2B-80D2-9FCC96F80E5D}" srcOrd="0" destOrd="0" presId="urn:microsoft.com/office/officeart/2005/8/layout/hierarchy2"/>
    <dgm:cxn modelId="{18E430FE-382F-482B-95BC-197CEB7671EB}" srcId="{F64A544A-7349-4319-8EF0-EEC2B948A018}" destId="{423A1482-815B-40FD-9198-7D4EA51C8268}" srcOrd="0" destOrd="0" parTransId="{EB2F5061-C5BF-429D-BD74-37FC65A5FD1A}" sibTransId="{7F430632-18D1-4DF9-AE59-F6D30FDC3CB0}"/>
    <dgm:cxn modelId="{FA44DAFF-344F-464D-BBA3-DF42622650DE}" type="presOf" srcId="{8561A879-4F63-45E3-A2DC-5AA3A7FD031F}" destId="{C915FCD0-4EB7-47BE-82E7-B50A408A5F51}" srcOrd="0" destOrd="0" presId="urn:microsoft.com/office/officeart/2005/8/layout/hierarchy2"/>
    <dgm:cxn modelId="{3FCFE9FF-AE79-4784-BF9B-3CD763B4F3C2}" type="presOf" srcId="{1B5EC735-562A-46E2-9897-DD89E559A25D}" destId="{D6EC9A65-0321-4E34-8EB8-8CA411759A2D}" srcOrd="1" destOrd="0" presId="urn:microsoft.com/office/officeart/2005/8/layout/hierarchy2"/>
    <dgm:cxn modelId="{E965DB9E-44ED-474F-B8B7-EC2348627136}" type="presParOf" srcId="{2AD33901-9DF0-4DC1-93BB-B02F9B4665DF}" destId="{F8643587-DF69-4D39-89B0-FDF6B22F0B0B}" srcOrd="0" destOrd="0" presId="urn:microsoft.com/office/officeart/2005/8/layout/hierarchy2"/>
    <dgm:cxn modelId="{869D88B5-6A58-4738-82C0-EED1934689A5}" type="presParOf" srcId="{F8643587-DF69-4D39-89B0-FDF6B22F0B0B}" destId="{7EA4B8F2-039B-49B8-BCDB-38F91641108B}" srcOrd="0" destOrd="0" presId="urn:microsoft.com/office/officeart/2005/8/layout/hierarchy2"/>
    <dgm:cxn modelId="{9EDE7DD9-4DF3-42EE-A321-50F1B062C844}" type="presParOf" srcId="{F8643587-DF69-4D39-89B0-FDF6B22F0B0B}" destId="{B759260F-2577-4860-9F61-C5537D99F9B6}" srcOrd="1" destOrd="0" presId="urn:microsoft.com/office/officeart/2005/8/layout/hierarchy2"/>
    <dgm:cxn modelId="{F9955FC4-1ED4-40EF-8A6D-397AD726DD73}" type="presParOf" srcId="{B759260F-2577-4860-9F61-C5537D99F9B6}" destId="{0B408583-E960-454A-A7CA-AD71E3F25AA7}" srcOrd="0" destOrd="0" presId="urn:microsoft.com/office/officeart/2005/8/layout/hierarchy2"/>
    <dgm:cxn modelId="{42851285-221D-484D-BF77-DB54316DEDF1}" type="presParOf" srcId="{0B408583-E960-454A-A7CA-AD71E3F25AA7}" destId="{1536F0B9-0839-4462-8F02-F09086D19BD4}" srcOrd="0" destOrd="0" presId="urn:microsoft.com/office/officeart/2005/8/layout/hierarchy2"/>
    <dgm:cxn modelId="{915983DF-409F-4BD6-BB4B-FBAED6F58EED}" type="presParOf" srcId="{B759260F-2577-4860-9F61-C5537D99F9B6}" destId="{820BE92C-A170-4833-9FB7-739049C8FBA1}" srcOrd="1" destOrd="0" presId="urn:microsoft.com/office/officeart/2005/8/layout/hierarchy2"/>
    <dgm:cxn modelId="{BD1976E1-81D3-482B-BC49-D740AF5B1485}" type="presParOf" srcId="{820BE92C-A170-4833-9FB7-739049C8FBA1}" destId="{C915FCD0-4EB7-47BE-82E7-B50A408A5F51}" srcOrd="0" destOrd="0" presId="urn:microsoft.com/office/officeart/2005/8/layout/hierarchy2"/>
    <dgm:cxn modelId="{72D26D75-B3AB-4C7F-95DD-4A76039495F1}" type="presParOf" srcId="{820BE92C-A170-4833-9FB7-739049C8FBA1}" destId="{498373E0-ECEF-4C0F-BEED-589E1B5DF95C}" srcOrd="1" destOrd="0" presId="urn:microsoft.com/office/officeart/2005/8/layout/hierarchy2"/>
    <dgm:cxn modelId="{8634E043-501C-4A53-927E-36E3002292BB}" type="presParOf" srcId="{498373E0-ECEF-4C0F-BEED-589E1B5DF95C}" destId="{193694C8-6FC7-4DAB-9A05-5CF41ACE2FD9}" srcOrd="0" destOrd="0" presId="urn:microsoft.com/office/officeart/2005/8/layout/hierarchy2"/>
    <dgm:cxn modelId="{3D665587-498F-4DC9-8FF4-52320CD383B0}" type="presParOf" srcId="{193694C8-6FC7-4DAB-9A05-5CF41ACE2FD9}" destId="{49A8B0C5-4D0B-49F6-AC4D-1E5EC4EB31CD}" srcOrd="0" destOrd="0" presId="urn:microsoft.com/office/officeart/2005/8/layout/hierarchy2"/>
    <dgm:cxn modelId="{D26E31C0-96F5-49C3-8402-80D389881647}" type="presParOf" srcId="{498373E0-ECEF-4C0F-BEED-589E1B5DF95C}" destId="{A1C306EB-BCA6-40E8-9E3D-C5D97FC2F2CC}" srcOrd="1" destOrd="0" presId="urn:microsoft.com/office/officeart/2005/8/layout/hierarchy2"/>
    <dgm:cxn modelId="{F5F2188D-7304-4AE6-BFB4-6977CBB46CE1}" type="presParOf" srcId="{A1C306EB-BCA6-40E8-9E3D-C5D97FC2F2CC}" destId="{063FBDA3-4FBB-4F34-A8D3-813E035FA3A2}" srcOrd="0" destOrd="0" presId="urn:microsoft.com/office/officeart/2005/8/layout/hierarchy2"/>
    <dgm:cxn modelId="{8F03EE2E-8F06-4D8B-A1C0-67C88F8242CC}" type="presParOf" srcId="{A1C306EB-BCA6-40E8-9E3D-C5D97FC2F2CC}" destId="{BD46F173-CFAC-4B82-8C61-3C66CDFBAB36}" srcOrd="1" destOrd="0" presId="urn:microsoft.com/office/officeart/2005/8/layout/hierarchy2"/>
    <dgm:cxn modelId="{99B129F1-B0F5-44ED-B0B2-FDC4AA7218D9}" type="presParOf" srcId="{BD46F173-CFAC-4B82-8C61-3C66CDFBAB36}" destId="{EFAEC8C3-644E-4E20-8CCD-AA568A7687F5}" srcOrd="0" destOrd="0" presId="urn:microsoft.com/office/officeart/2005/8/layout/hierarchy2"/>
    <dgm:cxn modelId="{3AA85975-7038-486C-BA6A-3B526F5E1884}" type="presParOf" srcId="{EFAEC8C3-644E-4E20-8CCD-AA568A7687F5}" destId="{6D74A704-9310-4960-BD7A-6C181D8412E8}" srcOrd="0" destOrd="0" presId="urn:microsoft.com/office/officeart/2005/8/layout/hierarchy2"/>
    <dgm:cxn modelId="{1294DABD-6C77-44F6-BA8A-C7B11CDC1477}" type="presParOf" srcId="{BD46F173-CFAC-4B82-8C61-3C66CDFBAB36}" destId="{583A16F7-9030-43AE-AFB4-25D79468AF6A}" srcOrd="1" destOrd="0" presId="urn:microsoft.com/office/officeart/2005/8/layout/hierarchy2"/>
    <dgm:cxn modelId="{84EEA430-E39E-4A70-9435-CE06BFB63B35}" type="presParOf" srcId="{583A16F7-9030-43AE-AFB4-25D79468AF6A}" destId="{EE8B277B-0667-4B81-A5B8-B0E35B97ACCF}" srcOrd="0" destOrd="0" presId="urn:microsoft.com/office/officeart/2005/8/layout/hierarchy2"/>
    <dgm:cxn modelId="{2F14643B-105C-45CE-B3E9-F9225D4FD5CA}" type="presParOf" srcId="{583A16F7-9030-43AE-AFB4-25D79468AF6A}" destId="{BEB06B68-FDFB-4DE1-9259-36A911679168}" srcOrd="1" destOrd="0" presId="urn:microsoft.com/office/officeart/2005/8/layout/hierarchy2"/>
    <dgm:cxn modelId="{03C33523-1D86-4655-83CC-6A39B23FA0BD}" type="presParOf" srcId="{BEB06B68-FDFB-4DE1-9259-36A911679168}" destId="{062BFEE6-CB31-4FF6-986A-F83624B8A32E}" srcOrd="0" destOrd="0" presId="urn:microsoft.com/office/officeart/2005/8/layout/hierarchy2"/>
    <dgm:cxn modelId="{573C136A-E1D3-4962-B0F0-F2649B54E56A}" type="presParOf" srcId="{062BFEE6-CB31-4FF6-986A-F83624B8A32E}" destId="{92C4DC3A-A864-4EC5-88E6-EA66FCEC87B8}" srcOrd="0" destOrd="0" presId="urn:microsoft.com/office/officeart/2005/8/layout/hierarchy2"/>
    <dgm:cxn modelId="{A336DEF0-289E-4994-B390-87A5C5E3DBB5}" type="presParOf" srcId="{BEB06B68-FDFB-4DE1-9259-36A911679168}" destId="{E5B9439B-6F46-4F32-9426-47BF78A2F984}" srcOrd="1" destOrd="0" presId="urn:microsoft.com/office/officeart/2005/8/layout/hierarchy2"/>
    <dgm:cxn modelId="{AF103DDC-E425-457A-9118-ADEF1D2375C9}" type="presParOf" srcId="{E5B9439B-6F46-4F32-9426-47BF78A2F984}" destId="{032421E1-5D6F-4680-89E8-3C9A7E0D51ED}" srcOrd="0" destOrd="0" presId="urn:microsoft.com/office/officeart/2005/8/layout/hierarchy2"/>
    <dgm:cxn modelId="{FE4960EB-1E56-4087-B574-0346123839AF}" type="presParOf" srcId="{E5B9439B-6F46-4F32-9426-47BF78A2F984}" destId="{66AFADB1-15CC-49EC-AEB0-FE50C5252A8E}" srcOrd="1" destOrd="0" presId="urn:microsoft.com/office/officeart/2005/8/layout/hierarchy2"/>
    <dgm:cxn modelId="{D515E558-BCB6-49C6-BF04-5CAEFA24DE11}" type="presParOf" srcId="{498373E0-ECEF-4C0F-BEED-589E1B5DF95C}" destId="{4E03249C-E4E7-4A1D-8314-05052E587EBB}" srcOrd="2" destOrd="0" presId="urn:microsoft.com/office/officeart/2005/8/layout/hierarchy2"/>
    <dgm:cxn modelId="{C299D559-D034-48BC-B2B4-A3ADCC484A46}" type="presParOf" srcId="{4E03249C-E4E7-4A1D-8314-05052E587EBB}" destId="{54662179-AEFC-4ED6-AD8E-9F0373E5D855}" srcOrd="0" destOrd="0" presId="urn:microsoft.com/office/officeart/2005/8/layout/hierarchy2"/>
    <dgm:cxn modelId="{C34CAC33-77B3-4641-B5C1-B45A2BC009F9}" type="presParOf" srcId="{498373E0-ECEF-4C0F-BEED-589E1B5DF95C}" destId="{4783EAAD-F006-42A3-9346-CC38CD3B954F}" srcOrd="3" destOrd="0" presId="urn:microsoft.com/office/officeart/2005/8/layout/hierarchy2"/>
    <dgm:cxn modelId="{B8C66941-5321-472E-A6B9-2843E65E058B}" type="presParOf" srcId="{4783EAAD-F006-42A3-9346-CC38CD3B954F}" destId="{31FAECAE-F1D9-4D7F-955A-40A51D9D61FC}" srcOrd="0" destOrd="0" presId="urn:microsoft.com/office/officeart/2005/8/layout/hierarchy2"/>
    <dgm:cxn modelId="{61486F82-8B4E-4060-BBBF-8607399460BB}" type="presParOf" srcId="{4783EAAD-F006-42A3-9346-CC38CD3B954F}" destId="{615C8507-6733-4659-958C-CBD849559A9C}" srcOrd="1" destOrd="0" presId="urn:microsoft.com/office/officeart/2005/8/layout/hierarchy2"/>
    <dgm:cxn modelId="{1BC52884-7D5A-4FFF-A062-ABC050D05041}" type="presParOf" srcId="{615C8507-6733-4659-958C-CBD849559A9C}" destId="{5A5C93AB-9A33-4C2C-A1AF-66E1453D058B}" srcOrd="0" destOrd="0" presId="urn:microsoft.com/office/officeart/2005/8/layout/hierarchy2"/>
    <dgm:cxn modelId="{923D76D6-4EC1-4BE3-AE25-56A1FDC5B507}" type="presParOf" srcId="{5A5C93AB-9A33-4C2C-A1AF-66E1453D058B}" destId="{38B4C4B8-3AEF-4D77-8649-DB6BCF3B7829}" srcOrd="0" destOrd="0" presId="urn:microsoft.com/office/officeart/2005/8/layout/hierarchy2"/>
    <dgm:cxn modelId="{598AD29F-30A4-4486-921F-40E77BCD6B11}" type="presParOf" srcId="{615C8507-6733-4659-958C-CBD849559A9C}" destId="{C7B1D434-6FD5-4973-A43B-10F334819BFE}" srcOrd="1" destOrd="0" presId="urn:microsoft.com/office/officeart/2005/8/layout/hierarchy2"/>
    <dgm:cxn modelId="{2D8D256C-5215-4E75-A48C-A2903ACDD31F}" type="presParOf" srcId="{C7B1D434-6FD5-4973-A43B-10F334819BFE}" destId="{1CC67212-C092-4A4A-AFF5-C369D0A0D2F6}" srcOrd="0" destOrd="0" presId="urn:microsoft.com/office/officeart/2005/8/layout/hierarchy2"/>
    <dgm:cxn modelId="{F98F8FCD-4860-4ADD-89C3-E4BA93F635F7}" type="presParOf" srcId="{C7B1D434-6FD5-4973-A43B-10F334819BFE}" destId="{5F139F67-2D2C-4FC4-86F9-01ACCE6CCBE5}" srcOrd="1" destOrd="0" presId="urn:microsoft.com/office/officeart/2005/8/layout/hierarchy2"/>
    <dgm:cxn modelId="{7E777822-8A4C-42C2-9DCD-B81C84114C81}" type="presParOf" srcId="{5F139F67-2D2C-4FC4-86F9-01ACCE6CCBE5}" destId="{28894229-A6E0-4465-94C9-7C1F863FB1B1}" srcOrd="0" destOrd="0" presId="urn:microsoft.com/office/officeart/2005/8/layout/hierarchy2"/>
    <dgm:cxn modelId="{78952AA5-317C-4B2F-B673-F0E8924D68E8}" type="presParOf" srcId="{28894229-A6E0-4465-94C9-7C1F863FB1B1}" destId="{819FFBE1-D3A7-450E-8607-39DABBDB8FC2}" srcOrd="0" destOrd="0" presId="urn:microsoft.com/office/officeart/2005/8/layout/hierarchy2"/>
    <dgm:cxn modelId="{C7BD5E83-3BFB-4A9C-88BE-DAA2EB9B2CE8}" type="presParOf" srcId="{5F139F67-2D2C-4FC4-86F9-01ACCE6CCBE5}" destId="{35D541BA-4CA5-4DC6-8DCC-A2E58353BB71}" srcOrd="1" destOrd="0" presId="urn:microsoft.com/office/officeart/2005/8/layout/hierarchy2"/>
    <dgm:cxn modelId="{3197F4A2-8BF0-46D2-9903-34C4B2200DEA}" type="presParOf" srcId="{35D541BA-4CA5-4DC6-8DCC-A2E58353BB71}" destId="{BE546AE2-A3F1-4D2B-80D2-9FCC96F80E5D}" srcOrd="0" destOrd="0" presId="urn:microsoft.com/office/officeart/2005/8/layout/hierarchy2"/>
    <dgm:cxn modelId="{5484DD19-29BF-4780-8D2C-B7E06677D97B}" type="presParOf" srcId="{35D541BA-4CA5-4DC6-8DCC-A2E58353BB71}" destId="{037C737D-31AB-484E-A679-D879D4DF5061}" srcOrd="1" destOrd="0" presId="urn:microsoft.com/office/officeart/2005/8/layout/hierarchy2"/>
    <dgm:cxn modelId="{FC314C00-3690-40CD-ADCC-5AC5F6819A61}" type="presParOf" srcId="{037C737D-31AB-484E-A679-D879D4DF5061}" destId="{ECB255BE-A98A-4866-BA12-C4AE213054AF}" srcOrd="0" destOrd="0" presId="urn:microsoft.com/office/officeart/2005/8/layout/hierarchy2"/>
    <dgm:cxn modelId="{5BAA28AF-696E-44DA-81F7-9DA4CF21E848}" type="presParOf" srcId="{ECB255BE-A98A-4866-BA12-C4AE213054AF}" destId="{9B84EA5A-DE1C-4A4B-8EAC-C6D4E25246DF}" srcOrd="0" destOrd="0" presId="urn:microsoft.com/office/officeart/2005/8/layout/hierarchy2"/>
    <dgm:cxn modelId="{02D07361-E0FC-4474-B5C3-8A5243EA93A6}" type="presParOf" srcId="{037C737D-31AB-484E-A679-D879D4DF5061}" destId="{7094BBEB-5A7D-47AF-ABE5-96ABA55644C5}" srcOrd="1" destOrd="0" presId="urn:microsoft.com/office/officeart/2005/8/layout/hierarchy2"/>
    <dgm:cxn modelId="{CBD39FB0-C657-487E-AB02-5C006F42460E}" type="presParOf" srcId="{7094BBEB-5A7D-47AF-ABE5-96ABA55644C5}" destId="{BD42581F-F16A-4D10-8492-D50DF2C76771}" srcOrd="0" destOrd="0" presId="urn:microsoft.com/office/officeart/2005/8/layout/hierarchy2"/>
    <dgm:cxn modelId="{E0409B91-78A7-4C10-BE1D-2EAD232482AC}" type="presParOf" srcId="{7094BBEB-5A7D-47AF-ABE5-96ABA55644C5}" destId="{D23D8345-AF9B-4BB6-85C2-08E83D9CADE2}" srcOrd="1" destOrd="0" presId="urn:microsoft.com/office/officeart/2005/8/layout/hierarchy2"/>
    <dgm:cxn modelId="{43D24F80-8700-4B15-BDA2-F2F799BEFB23}" type="presParOf" srcId="{B759260F-2577-4860-9F61-C5537D99F9B6}" destId="{A2B3EE55-B90F-43D3-BCDD-BE8A20665C82}" srcOrd="2" destOrd="0" presId="urn:microsoft.com/office/officeart/2005/8/layout/hierarchy2"/>
    <dgm:cxn modelId="{03AA84C4-EAFF-4643-93C9-957D961282FC}" type="presParOf" srcId="{A2B3EE55-B90F-43D3-BCDD-BE8A20665C82}" destId="{EA352655-C25C-4A48-9E80-7660F075B030}" srcOrd="0" destOrd="0" presId="urn:microsoft.com/office/officeart/2005/8/layout/hierarchy2"/>
    <dgm:cxn modelId="{D27899C5-FB98-4764-A8EF-DB28D2551A44}" type="presParOf" srcId="{B759260F-2577-4860-9F61-C5537D99F9B6}" destId="{29178A08-EEA0-4E58-A813-B8E497E1E21F}" srcOrd="3" destOrd="0" presId="urn:microsoft.com/office/officeart/2005/8/layout/hierarchy2"/>
    <dgm:cxn modelId="{BE56409F-7CED-456D-83EC-AFC5C62F7337}" type="presParOf" srcId="{29178A08-EEA0-4E58-A813-B8E497E1E21F}" destId="{9750C053-15AE-4543-9F74-09D35A018EA7}" srcOrd="0" destOrd="0" presId="urn:microsoft.com/office/officeart/2005/8/layout/hierarchy2"/>
    <dgm:cxn modelId="{FABBD028-05E5-43B1-BA50-FD6F21B681FF}" type="presParOf" srcId="{29178A08-EEA0-4E58-A813-B8E497E1E21F}" destId="{7373EDF2-D91D-45CF-BB0E-59648C7AD54A}" srcOrd="1" destOrd="0" presId="urn:microsoft.com/office/officeart/2005/8/layout/hierarchy2"/>
    <dgm:cxn modelId="{5CAB92E8-5521-45E0-A968-1BB93AF29285}" type="presParOf" srcId="{7373EDF2-D91D-45CF-BB0E-59648C7AD54A}" destId="{19C55E9F-6C7B-46CF-9421-F1CEDA5C470E}" srcOrd="0" destOrd="0" presId="urn:microsoft.com/office/officeart/2005/8/layout/hierarchy2"/>
    <dgm:cxn modelId="{F1A57816-05A6-4338-916D-B700000F58CA}" type="presParOf" srcId="{19C55E9F-6C7B-46CF-9421-F1CEDA5C470E}" destId="{19EC76D1-5827-4431-8675-1608D6C9F60B}" srcOrd="0" destOrd="0" presId="urn:microsoft.com/office/officeart/2005/8/layout/hierarchy2"/>
    <dgm:cxn modelId="{31FB779E-4231-4197-B800-3506B05AB2F0}" type="presParOf" srcId="{7373EDF2-D91D-45CF-BB0E-59648C7AD54A}" destId="{06894150-7F16-4EA3-BB9A-F5830DB491C6}" srcOrd="1" destOrd="0" presId="urn:microsoft.com/office/officeart/2005/8/layout/hierarchy2"/>
    <dgm:cxn modelId="{CB162783-0D30-4DDA-AAB9-B64FCDF4D8AE}" type="presParOf" srcId="{06894150-7F16-4EA3-BB9A-F5830DB491C6}" destId="{2FBC4B0A-5088-4680-9D54-3623CFE3ECBC}" srcOrd="0" destOrd="0" presId="urn:microsoft.com/office/officeart/2005/8/layout/hierarchy2"/>
    <dgm:cxn modelId="{DADA83BE-2A3B-493F-98FF-5987ADF85A5F}" type="presParOf" srcId="{06894150-7F16-4EA3-BB9A-F5830DB491C6}" destId="{8C2B290C-EE18-437B-9079-5D70495455B3}" srcOrd="1" destOrd="0" presId="urn:microsoft.com/office/officeart/2005/8/layout/hierarchy2"/>
    <dgm:cxn modelId="{8AFA0314-486A-4F86-BDFB-C7C68C7E5886}" type="presParOf" srcId="{8C2B290C-EE18-437B-9079-5D70495455B3}" destId="{66584D1E-3A65-4D06-BB3E-8A606C7F80E6}" srcOrd="0" destOrd="0" presId="urn:microsoft.com/office/officeart/2005/8/layout/hierarchy2"/>
    <dgm:cxn modelId="{E738F722-1C98-4817-82F1-34AD1F2CD33A}" type="presParOf" srcId="{66584D1E-3A65-4D06-BB3E-8A606C7F80E6}" destId="{8DF40610-18F6-440C-B785-8D0C965817F3}" srcOrd="0" destOrd="0" presId="urn:microsoft.com/office/officeart/2005/8/layout/hierarchy2"/>
    <dgm:cxn modelId="{4438C922-09BF-492F-AC42-DCA270C1AD32}" type="presParOf" srcId="{8C2B290C-EE18-437B-9079-5D70495455B3}" destId="{D6B129A7-3704-4317-B721-4B405A83594D}" srcOrd="1" destOrd="0" presId="urn:microsoft.com/office/officeart/2005/8/layout/hierarchy2"/>
    <dgm:cxn modelId="{8CF5BFD1-F6BB-429B-A5E7-F5BFFE21E996}" type="presParOf" srcId="{D6B129A7-3704-4317-B721-4B405A83594D}" destId="{736FA462-8F3A-46F9-8587-FB008DED48D0}" srcOrd="0" destOrd="0" presId="urn:microsoft.com/office/officeart/2005/8/layout/hierarchy2"/>
    <dgm:cxn modelId="{109986B3-F217-455E-A478-E71372EAEEFD}" type="presParOf" srcId="{D6B129A7-3704-4317-B721-4B405A83594D}" destId="{9C010046-CA32-4D39-893F-BD1FF3153B9D}" srcOrd="1" destOrd="0" presId="urn:microsoft.com/office/officeart/2005/8/layout/hierarchy2"/>
    <dgm:cxn modelId="{96112AF1-E749-41D4-A10B-E9B55F1B5356}" type="presParOf" srcId="{9C010046-CA32-4D39-893F-BD1FF3153B9D}" destId="{65ABD7CC-88FB-4BEF-A3AC-C13C6201170A}" srcOrd="0" destOrd="0" presId="urn:microsoft.com/office/officeart/2005/8/layout/hierarchy2"/>
    <dgm:cxn modelId="{CE73CB13-D0B8-4E66-9AD4-A76A88ABC75B}" type="presParOf" srcId="{65ABD7CC-88FB-4BEF-A3AC-C13C6201170A}" destId="{A7F3D686-8F32-4BE7-96A7-10D588DB260B}" srcOrd="0" destOrd="0" presId="urn:microsoft.com/office/officeart/2005/8/layout/hierarchy2"/>
    <dgm:cxn modelId="{34E83BA5-9E80-450C-8AD3-E1DAD5979ED6}" type="presParOf" srcId="{9C010046-CA32-4D39-893F-BD1FF3153B9D}" destId="{C8B0FCAC-8086-4AAA-A24F-6ED4B3923B47}" srcOrd="1" destOrd="0" presId="urn:microsoft.com/office/officeart/2005/8/layout/hierarchy2"/>
    <dgm:cxn modelId="{393E7878-FAD0-4380-B55D-583CF4143D8F}" type="presParOf" srcId="{C8B0FCAC-8086-4AAA-A24F-6ED4B3923B47}" destId="{02A2BD96-5630-478F-AC9D-8D271233CC7F}" srcOrd="0" destOrd="0" presId="urn:microsoft.com/office/officeart/2005/8/layout/hierarchy2"/>
    <dgm:cxn modelId="{4413E4F7-AA94-4E13-8854-3CBA91D08291}" type="presParOf" srcId="{C8B0FCAC-8086-4AAA-A24F-6ED4B3923B47}" destId="{9F0B1139-BA61-4833-AA2F-E5F69BDC8EF4}" srcOrd="1" destOrd="0" presId="urn:microsoft.com/office/officeart/2005/8/layout/hierarchy2"/>
    <dgm:cxn modelId="{9B6FE495-600A-4088-93BD-73C6B6B87048}" type="presParOf" srcId="{2AD33901-9DF0-4DC1-93BB-B02F9B4665DF}" destId="{EA972C8A-2007-4D18-8614-7C832A2A54FF}" srcOrd="1" destOrd="0" presId="urn:microsoft.com/office/officeart/2005/8/layout/hierarchy2"/>
    <dgm:cxn modelId="{0E12993B-EE7B-47DB-9BDE-5AC3A1F20535}" type="presParOf" srcId="{EA972C8A-2007-4D18-8614-7C832A2A54FF}" destId="{CA582647-5418-4EA4-BF5E-0A0440D32DC0}" srcOrd="0" destOrd="0" presId="urn:microsoft.com/office/officeart/2005/8/layout/hierarchy2"/>
    <dgm:cxn modelId="{C81D31DF-858F-4458-A19B-491D2D6D19FF}" type="presParOf" srcId="{EA972C8A-2007-4D18-8614-7C832A2A54FF}" destId="{9E50E28E-76CE-4103-A657-8CC32059B29B}" srcOrd="1" destOrd="0" presId="urn:microsoft.com/office/officeart/2005/8/layout/hierarchy2"/>
    <dgm:cxn modelId="{A8C4A93D-DE05-4CD9-8671-105EC9886667}" type="presParOf" srcId="{9E50E28E-76CE-4103-A657-8CC32059B29B}" destId="{FFC5BCC8-1D08-483D-B1D8-D339E54FA361}" srcOrd="0" destOrd="0" presId="urn:microsoft.com/office/officeart/2005/8/layout/hierarchy2"/>
    <dgm:cxn modelId="{76FAEA23-E2F8-4CEE-BDF3-1F14A7B1D29F}" type="presParOf" srcId="{FFC5BCC8-1D08-483D-B1D8-D339E54FA361}" destId="{3221835C-378D-4ED5-BD30-046FB3D7348A}" srcOrd="0" destOrd="0" presId="urn:microsoft.com/office/officeart/2005/8/layout/hierarchy2"/>
    <dgm:cxn modelId="{73C81D0B-2D0D-4E15-87A1-048934B618EE}" type="presParOf" srcId="{9E50E28E-76CE-4103-A657-8CC32059B29B}" destId="{8C8EA766-B439-410F-98C1-98D1773E8D10}" srcOrd="1" destOrd="0" presId="urn:microsoft.com/office/officeart/2005/8/layout/hierarchy2"/>
    <dgm:cxn modelId="{D7789B72-9DD5-4B54-A291-CA8D340F4991}" type="presParOf" srcId="{8C8EA766-B439-410F-98C1-98D1773E8D10}" destId="{A3DA5594-A45C-44CD-A75A-83A029D5F82C}" srcOrd="0" destOrd="0" presId="urn:microsoft.com/office/officeart/2005/8/layout/hierarchy2"/>
    <dgm:cxn modelId="{60D14A70-FB51-4B9E-A1BF-A2163A6CD0EC}" type="presParOf" srcId="{8C8EA766-B439-410F-98C1-98D1773E8D10}" destId="{B5FAC91A-74EF-4EA5-AFB0-6B8A0CC8F5CB}" srcOrd="1" destOrd="0" presId="urn:microsoft.com/office/officeart/2005/8/layout/hierarchy2"/>
    <dgm:cxn modelId="{737A9358-6E25-47A5-A96D-F49DE86409DD}" type="presParOf" srcId="{B5FAC91A-74EF-4EA5-AFB0-6B8A0CC8F5CB}" destId="{AF95E252-CF7A-46AD-8A86-00291ACBF79F}" srcOrd="0" destOrd="0" presId="urn:microsoft.com/office/officeart/2005/8/layout/hierarchy2"/>
    <dgm:cxn modelId="{7EAC7A1A-43E2-45A6-B166-53DA7590A64D}" type="presParOf" srcId="{AF95E252-CF7A-46AD-8A86-00291ACBF79F}" destId="{E2E872D3-3E0D-4A34-808D-7DE969C4447B}" srcOrd="0" destOrd="0" presId="urn:microsoft.com/office/officeart/2005/8/layout/hierarchy2"/>
    <dgm:cxn modelId="{3899AF64-BB22-4132-9BD5-D1F2854A3A6C}" type="presParOf" srcId="{B5FAC91A-74EF-4EA5-AFB0-6B8A0CC8F5CB}" destId="{AA6FDBA4-07E1-4517-B503-FD27A4145E32}" srcOrd="1" destOrd="0" presId="urn:microsoft.com/office/officeart/2005/8/layout/hierarchy2"/>
    <dgm:cxn modelId="{B07DE9A1-C99F-48A3-9975-E1F049D4ADB2}" type="presParOf" srcId="{AA6FDBA4-07E1-4517-B503-FD27A4145E32}" destId="{2774B4A9-716F-425D-992A-1F6C552E23C7}" srcOrd="0" destOrd="0" presId="urn:microsoft.com/office/officeart/2005/8/layout/hierarchy2"/>
    <dgm:cxn modelId="{6FEFC643-C16B-4704-9CDA-101D1C3A9AB5}" type="presParOf" srcId="{AA6FDBA4-07E1-4517-B503-FD27A4145E32}" destId="{4E666D28-E5AB-4A2D-B9F0-8F7AE212CB26}" srcOrd="1" destOrd="0" presId="urn:microsoft.com/office/officeart/2005/8/layout/hierarchy2"/>
    <dgm:cxn modelId="{93C5DA52-3BF4-454D-B453-9F5DE0A68231}" type="presParOf" srcId="{4E666D28-E5AB-4A2D-B9F0-8F7AE212CB26}" destId="{E9EDF589-9EF1-4FEB-92AF-15DA77259294}" srcOrd="0" destOrd="0" presId="urn:microsoft.com/office/officeart/2005/8/layout/hierarchy2"/>
    <dgm:cxn modelId="{FFD7C76C-1772-4F05-82EE-83F6532DF089}" type="presParOf" srcId="{E9EDF589-9EF1-4FEB-92AF-15DA77259294}" destId="{60E0B9F8-6D8B-4502-AAEB-2F0004ADBD3C}" srcOrd="0" destOrd="0" presId="urn:microsoft.com/office/officeart/2005/8/layout/hierarchy2"/>
    <dgm:cxn modelId="{5CE27B63-02DC-481C-86D8-5842F609EBB2}" type="presParOf" srcId="{4E666D28-E5AB-4A2D-B9F0-8F7AE212CB26}" destId="{DAEA967D-D567-459D-965D-C2CE8FD47773}" srcOrd="1" destOrd="0" presId="urn:microsoft.com/office/officeart/2005/8/layout/hierarchy2"/>
    <dgm:cxn modelId="{6389DD50-DF45-4E5C-856B-FB8031C7AB9C}" type="presParOf" srcId="{DAEA967D-D567-459D-965D-C2CE8FD47773}" destId="{8091BCFA-8892-46DD-8C35-D851D75A868B}" srcOrd="0" destOrd="0" presId="urn:microsoft.com/office/officeart/2005/8/layout/hierarchy2"/>
    <dgm:cxn modelId="{0596D115-9B45-4F8D-B8F8-828A2FE2411E}" type="presParOf" srcId="{DAEA967D-D567-459D-965D-C2CE8FD47773}" destId="{BE0D1DE4-1DDB-44C4-BAC6-76C23E1CDE46}" srcOrd="1" destOrd="0" presId="urn:microsoft.com/office/officeart/2005/8/layout/hierarchy2"/>
    <dgm:cxn modelId="{D90BA127-65E1-427D-92E3-C4E9E71AB6B8}" type="presParOf" srcId="{BE0D1DE4-1DDB-44C4-BAC6-76C23E1CDE46}" destId="{F1373B9D-78AB-41CF-9223-9685F93674E2}" srcOrd="0" destOrd="0" presId="urn:microsoft.com/office/officeart/2005/8/layout/hierarchy2"/>
    <dgm:cxn modelId="{D22B9B8A-02BF-49D0-93D6-13DACB0345DD}" type="presParOf" srcId="{F1373B9D-78AB-41CF-9223-9685F93674E2}" destId="{E22A4301-D6FD-47F6-AD48-5C6140C9744E}" srcOrd="0" destOrd="0" presId="urn:microsoft.com/office/officeart/2005/8/layout/hierarchy2"/>
    <dgm:cxn modelId="{51921697-D708-419F-BB6A-2F377560F632}" type="presParOf" srcId="{BE0D1DE4-1DDB-44C4-BAC6-76C23E1CDE46}" destId="{DAE5A8EA-F0A3-4913-8619-61ABA4CE7790}" srcOrd="1" destOrd="0" presId="urn:microsoft.com/office/officeart/2005/8/layout/hierarchy2"/>
    <dgm:cxn modelId="{7C0B658A-D76D-40E6-AD55-6C52C07C9BF5}" type="presParOf" srcId="{DAE5A8EA-F0A3-4913-8619-61ABA4CE7790}" destId="{63D6AF15-D4DC-4BC1-ABF8-D10C3E9B83D3}" srcOrd="0" destOrd="0" presId="urn:microsoft.com/office/officeart/2005/8/layout/hierarchy2"/>
    <dgm:cxn modelId="{6B40D58C-6159-4C33-8D5B-9B0B2A948B55}" type="presParOf" srcId="{DAE5A8EA-F0A3-4913-8619-61ABA4CE7790}" destId="{7AD962EB-2AD4-408B-B172-6F46FC35C3E0}" srcOrd="1" destOrd="0" presId="urn:microsoft.com/office/officeart/2005/8/layout/hierarchy2"/>
    <dgm:cxn modelId="{63A24D61-67CD-4339-BE14-7182DDBF06AB}" type="presParOf" srcId="{B5FAC91A-74EF-4EA5-AFB0-6B8A0CC8F5CB}" destId="{208078A4-BCFC-4C83-8E65-F31F276EAE9F}" srcOrd="2" destOrd="0" presId="urn:microsoft.com/office/officeart/2005/8/layout/hierarchy2"/>
    <dgm:cxn modelId="{7CE3474F-9D4D-4568-9142-E4E9EBCBB687}" type="presParOf" srcId="{208078A4-BCFC-4C83-8E65-F31F276EAE9F}" destId="{A9DEB282-385C-4980-A501-C409458626BA}" srcOrd="0" destOrd="0" presId="urn:microsoft.com/office/officeart/2005/8/layout/hierarchy2"/>
    <dgm:cxn modelId="{E3281364-8A26-46A1-A164-01DC80F0967F}" type="presParOf" srcId="{B5FAC91A-74EF-4EA5-AFB0-6B8A0CC8F5CB}" destId="{713FB5D2-2133-46FC-B30B-EA8E27BA76B9}" srcOrd="3" destOrd="0" presId="urn:microsoft.com/office/officeart/2005/8/layout/hierarchy2"/>
    <dgm:cxn modelId="{8B88528A-3C01-4A14-AAD7-75A5EC83D60C}" type="presParOf" srcId="{713FB5D2-2133-46FC-B30B-EA8E27BA76B9}" destId="{D737BB53-B162-41C6-B812-2FAEFB720E7D}" srcOrd="0" destOrd="0" presId="urn:microsoft.com/office/officeart/2005/8/layout/hierarchy2"/>
    <dgm:cxn modelId="{20B7D8C3-C36B-4318-B56D-490FA3A42B13}" type="presParOf" srcId="{713FB5D2-2133-46FC-B30B-EA8E27BA76B9}" destId="{3B3AE716-F95D-426A-87EC-836ADBA578FF}" srcOrd="1" destOrd="0" presId="urn:microsoft.com/office/officeart/2005/8/layout/hierarchy2"/>
    <dgm:cxn modelId="{1BDE2CC9-520E-49C3-AB82-493E897814EF}" type="presParOf" srcId="{3B3AE716-F95D-426A-87EC-836ADBA578FF}" destId="{2B2FC9DE-51CB-4A1A-9C47-160DA55AD9CF}" srcOrd="0" destOrd="0" presId="urn:microsoft.com/office/officeart/2005/8/layout/hierarchy2"/>
    <dgm:cxn modelId="{F66FB65F-27B1-4A78-A624-4DF103986FCA}" type="presParOf" srcId="{2B2FC9DE-51CB-4A1A-9C47-160DA55AD9CF}" destId="{F9859D8F-DB8B-40DC-A143-230683D48BCB}" srcOrd="0" destOrd="0" presId="urn:microsoft.com/office/officeart/2005/8/layout/hierarchy2"/>
    <dgm:cxn modelId="{AEB191B5-8C52-4EF4-AC0A-10F51217193C}" type="presParOf" srcId="{3B3AE716-F95D-426A-87EC-836ADBA578FF}" destId="{B54EA9EF-84FF-4CA6-9786-023C68E4A4E9}" srcOrd="1" destOrd="0" presId="urn:microsoft.com/office/officeart/2005/8/layout/hierarchy2"/>
    <dgm:cxn modelId="{D6F090C5-277B-45DF-AC82-8D7D102DF501}" type="presParOf" srcId="{B54EA9EF-84FF-4CA6-9786-023C68E4A4E9}" destId="{D8220B5F-2CDB-438A-B90C-D0A230C59D96}" srcOrd="0" destOrd="0" presId="urn:microsoft.com/office/officeart/2005/8/layout/hierarchy2"/>
    <dgm:cxn modelId="{C110DEC1-0C89-42A7-9DEB-5B558297F132}" type="presParOf" srcId="{B54EA9EF-84FF-4CA6-9786-023C68E4A4E9}" destId="{9FC557E4-CB59-4AF2-8FDD-56600CF95335}" srcOrd="1" destOrd="0" presId="urn:microsoft.com/office/officeart/2005/8/layout/hierarchy2"/>
    <dgm:cxn modelId="{DB821FDC-D670-446A-9736-E0E94999604F}" type="presParOf" srcId="{9FC557E4-CB59-4AF2-8FDD-56600CF95335}" destId="{02F56D5B-1DA4-4B67-A4D0-E15D33838F73}" srcOrd="0" destOrd="0" presId="urn:microsoft.com/office/officeart/2005/8/layout/hierarchy2"/>
    <dgm:cxn modelId="{D82BE01E-2400-459A-B5D8-9245EE151701}" type="presParOf" srcId="{02F56D5B-1DA4-4B67-A4D0-E15D33838F73}" destId="{2F6AE6D8-1F85-4CBD-B030-18C6E00B0969}" srcOrd="0" destOrd="0" presId="urn:microsoft.com/office/officeart/2005/8/layout/hierarchy2"/>
    <dgm:cxn modelId="{4F38FB68-2C33-4BC8-91BF-241BD88884A7}" type="presParOf" srcId="{9FC557E4-CB59-4AF2-8FDD-56600CF95335}" destId="{703ACE4F-DAF5-490D-A48B-76B27512632C}" srcOrd="1" destOrd="0" presId="urn:microsoft.com/office/officeart/2005/8/layout/hierarchy2"/>
    <dgm:cxn modelId="{C53640E6-D8DE-4415-9ADD-9C17E82D7357}" type="presParOf" srcId="{703ACE4F-DAF5-490D-A48B-76B27512632C}" destId="{F33193DC-F21A-429B-A48B-EA459E3A2820}" srcOrd="0" destOrd="0" presId="urn:microsoft.com/office/officeart/2005/8/layout/hierarchy2"/>
    <dgm:cxn modelId="{8ABF2A6A-0263-4995-A290-78F5A29CFE36}" type="presParOf" srcId="{703ACE4F-DAF5-490D-A48B-76B27512632C}" destId="{F9A1FF56-E0CE-4CF9-AE5A-3E902B91FA8A}" srcOrd="1" destOrd="0" presId="urn:microsoft.com/office/officeart/2005/8/layout/hierarchy2"/>
    <dgm:cxn modelId="{2E1A98FC-DBB6-4C73-9BCE-A9FCDA22CEDA}" type="presParOf" srcId="{B5FAC91A-74EF-4EA5-AFB0-6B8A0CC8F5CB}" destId="{0E0CD5E5-E16F-4CA6-9B76-77EDEFD0720F}" srcOrd="4" destOrd="0" presId="urn:microsoft.com/office/officeart/2005/8/layout/hierarchy2"/>
    <dgm:cxn modelId="{B430F346-79C6-4481-B0E4-278B82640E77}" type="presParOf" srcId="{0E0CD5E5-E16F-4CA6-9B76-77EDEFD0720F}" destId="{C8F9A20B-8238-489A-A2CF-66BFF515E524}" srcOrd="0" destOrd="0" presId="urn:microsoft.com/office/officeart/2005/8/layout/hierarchy2"/>
    <dgm:cxn modelId="{288A673D-DDC6-4F36-8838-1974A85BC816}" type="presParOf" srcId="{B5FAC91A-74EF-4EA5-AFB0-6B8A0CC8F5CB}" destId="{CF186826-E347-44E3-BD7F-092F80135F0E}" srcOrd="5" destOrd="0" presId="urn:microsoft.com/office/officeart/2005/8/layout/hierarchy2"/>
    <dgm:cxn modelId="{838138C5-DA2E-40F7-88B5-BBD2D971BA1A}" type="presParOf" srcId="{CF186826-E347-44E3-BD7F-092F80135F0E}" destId="{5F039E82-CE98-48FA-8A2F-B726AA3B97DB}" srcOrd="0" destOrd="0" presId="urn:microsoft.com/office/officeart/2005/8/layout/hierarchy2"/>
    <dgm:cxn modelId="{CD3121FA-FC7E-4D58-8AD5-F4CDDBC274B7}" type="presParOf" srcId="{CF186826-E347-44E3-BD7F-092F80135F0E}" destId="{EC8B1BE2-0A34-4389-9C7A-B0179674C71E}" srcOrd="1" destOrd="0" presId="urn:microsoft.com/office/officeart/2005/8/layout/hierarchy2"/>
    <dgm:cxn modelId="{C0C22A62-BB0D-4BA9-9886-5B412FD66D4D}" type="presParOf" srcId="{EC8B1BE2-0A34-4389-9C7A-B0179674C71E}" destId="{E408F40C-C908-44DC-9B75-B6A2CE222873}" srcOrd="0" destOrd="0" presId="urn:microsoft.com/office/officeart/2005/8/layout/hierarchy2"/>
    <dgm:cxn modelId="{1F2F7200-F90E-4255-B7CC-626F1D890DC7}" type="presParOf" srcId="{E408F40C-C908-44DC-9B75-B6A2CE222873}" destId="{49A64D06-6F40-4901-878F-DD7571A724A3}" srcOrd="0" destOrd="0" presId="urn:microsoft.com/office/officeart/2005/8/layout/hierarchy2"/>
    <dgm:cxn modelId="{9F2C9FB4-A94B-4E19-B1FF-D27016C1D8D3}" type="presParOf" srcId="{EC8B1BE2-0A34-4389-9C7A-B0179674C71E}" destId="{7559535E-402E-4338-8066-E82EA1DEFB5D}" srcOrd="1" destOrd="0" presId="urn:microsoft.com/office/officeart/2005/8/layout/hierarchy2"/>
    <dgm:cxn modelId="{E2A590BB-F887-4EF2-AF0B-FE1E365A12B6}" type="presParOf" srcId="{7559535E-402E-4338-8066-E82EA1DEFB5D}" destId="{04119F6F-7874-44E8-A6BB-E8006C63C87A}" srcOrd="0" destOrd="0" presId="urn:microsoft.com/office/officeart/2005/8/layout/hierarchy2"/>
    <dgm:cxn modelId="{06C99A1D-9E2D-4E6A-8E9C-E79F16036E18}" type="presParOf" srcId="{7559535E-402E-4338-8066-E82EA1DEFB5D}" destId="{880D6B03-8ABA-4217-B9DE-E214CFE389DB}" srcOrd="1" destOrd="0" presId="urn:microsoft.com/office/officeart/2005/8/layout/hierarchy2"/>
    <dgm:cxn modelId="{84DBC718-4360-4B33-83B0-1EA519BD9E8C}" type="presParOf" srcId="{880D6B03-8ABA-4217-B9DE-E214CFE389DB}" destId="{CB04A044-D143-42DF-9B9B-3BEFD2958FC8}" srcOrd="0" destOrd="0" presId="urn:microsoft.com/office/officeart/2005/8/layout/hierarchy2"/>
    <dgm:cxn modelId="{2E26E269-999B-42B3-866B-F39117D71813}" type="presParOf" srcId="{CB04A044-D143-42DF-9B9B-3BEFD2958FC8}" destId="{D6EC9A65-0321-4E34-8EB8-8CA411759A2D}" srcOrd="0" destOrd="0" presId="urn:microsoft.com/office/officeart/2005/8/layout/hierarchy2"/>
    <dgm:cxn modelId="{5D518A6E-BA88-4119-AF9B-F2060C07A18F}" type="presParOf" srcId="{880D6B03-8ABA-4217-B9DE-E214CFE389DB}" destId="{87CF1D82-6F85-4BFB-98B0-934E3A8A83B1}" srcOrd="1" destOrd="0" presId="urn:microsoft.com/office/officeart/2005/8/layout/hierarchy2"/>
    <dgm:cxn modelId="{6517C76D-4DED-495A-8611-AFAE3DF4C5F7}" type="presParOf" srcId="{87CF1D82-6F85-4BFB-98B0-934E3A8A83B1}" destId="{676E6E02-653E-423A-A10A-C568400AE8A1}" srcOrd="0" destOrd="0" presId="urn:microsoft.com/office/officeart/2005/8/layout/hierarchy2"/>
    <dgm:cxn modelId="{EA5FA815-D8AC-47AB-83F2-9FE5F93FB086}" type="presParOf" srcId="{87CF1D82-6F85-4BFB-98B0-934E3A8A83B1}" destId="{4203177C-A73A-415A-B9D1-87C1EB67454A}" srcOrd="1" destOrd="0" presId="urn:microsoft.com/office/officeart/2005/8/layout/hierarchy2"/>
    <dgm:cxn modelId="{C09F9170-EFC6-4AE9-B6FF-7EC974AACCBB}" type="presParOf" srcId="{9E50E28E-76CE-4103-A657-8CC32059B29B}" destId="{8D64BF16-C0D9-4620-BE6C-FE051EB9FDC4}" srcOrd="2" destOrd="0" presId="urn:microsoft.com/office/officeart/2005/8/layout/hierarchy2"/>
    <dgm:cxn modelId="{9BD39727-B961-4DFF-9358-73CF3647610D}" type="presParOf" srcId="{8D64BF16-C0D9-4620-BE6C-FE051EB9FDC4}" destId="{E9360E7A-2D96-491E-9495-630CC977DE5A}" srcOrd="0" destOrd="0" presId="urn:microsoft.com/office/officeart/2005/8/layout/hierarchy2"/>
    <dgm:cxn modelId="{4F9E3292-FBEF-4EA4-A727-CCD4B9FA574C}" type="presParOf" srcId="{9E50E28E-76CE-4103-A657-8CC32059B29B}" destId="{F4B98301-8E9A-4327-B829-B8F9CCEB77BD}" srcOrd="3" destOrd="0" presId="urn:microsoft.com/office/officeart/2005/8/layout/hierarchy2"/>
    <dgm:cxn modelId="{CCDF5CCB-5A56-411B-877F-872D51407A92}" type="presParOf" srcId="{F4B98301-8E9A-4327-B829-B8F9CCEB77BD}" destId="{CFF99141-27D2-471F-805A-944E58CDDE5B}" srcOrd="0" destOrd="0" presId="urn:microsoft.com/office/officeart/2005/8/layout/hierarchy2"/>
    <dgm:cxn modelId="{DA1D22DE-9DED-4201-895E-0D2100EE9B9E}" type="presParOf" srcId="{F4B98301-8E9A-4327-B829-B8F9CCEB77BD}" destId="{A83F21E7-1BC5-42F2-8862-1778DAE23F8B}" srcOrd="1" destOrd="0" presId="urn:microsoft.com/office/officeart/2005/8/layout/hierarchy2"/>
    <dgm:cxn modelId="{79488B53-BF2A-44CB-BF92-8EBAA01EA1E2}" type="presParOf" srcId="{A83F21E7-1BC5-42F2-8862-1778DAE23F8B}" destId="{D5B45128-0A16-4515-A59C-A409C13F6A1D}" srcOrd="0" destOrd="0" presId="urn:microsoft.com/office/officeart/2005/8/layout/hierarchy2"/>
    <dgm:cxn modelId="{243598DC-7E1E-4CE3-83F6-404F33B6546A}" type="presParOf" srcId="{D5B45128-0A16-4515-A59C-A409C13F6A1D}" destId="{49CFEE83-1661-4801-9AE9-C9402DE59EB4}" srcOrd="0" destOrd="0" presId="urn:microsoft.com/office/officeart/2005/8/layout/hierarchy2"/>
    <dgm:cxn modelId="{50199E58-7B65-42F7-B042-18A6F34DB1E1}" type="presParOf" srcId="{A83F21E7-1BC5-42F2-8862-1778DAE23F8B}" destId="{9EB74B1F-5002-47C5-97E0-4154857FE9CD}" srcOrd="1" destOrd="0" presId="urn:microsoft.com/office/officeart/2005/8/layout/hierarchy2"/>
    <dgm:cxn modelId="{F331A963-4822-4961-89F8-1181C254B5B4}" type="presParOf" srcId="{9EB74B1F-5002-47C5-97E0-4154857FE9CD}" destId="{364119B9-3DD3-4244-A409-49DD2B444981}" srcOrd="0" destOrd="0" presId="urn:microsoft.com/office/officeart/2005/8/layout/hierarchy2"/>
    <dgm:cxn modelId="{9EA7941C-837D-4B27-90A6-194814EECC17}" type="presParOf" srcId="{9EB74B1F-5002-47C5-97E0-4154857FE9CD}" destId="{FD11BE43-4C81-468D-8D8D-7C5D22793A84}" srcOrd="1" destOrd="0" presId="urn:microsoft.com/office/officeart/2005/8/layout/hierarchy2"/>
    <dgm:cxn modelId="{70448FA6-57F3-450A-9B9B-51DBE57B0D8D}" type="presParOf" srcId="{FD11BE43-4C81-468D-8D8D-7C5D22793A84}" destId="{1DBB2037-EF73-4B34-8519-788D02114F38}" srcOrd="0" destOrd="0" presId="urn:microsoft.com/office/officeart/2005/8/layout/hierarchy2"/>
    <dgm:cxn modelId="{F9C2A223-54F9-4A51-8604-BF891FE8354C}" type="presParOf" srcId="{1DBB2037-EF73-4B34-8519-788D02114F38}" destId="{AC65DFDB-0AC1-4CBE-BBEE-9D7E6809B9BF}" srcOrd="0" destOrd="0" presId="urn:microsoft.com/office/officeart/2005/8/layout/hierarchy2"/>
    <dgm:cxn modelId="{04260B54-CBF2-45EC-8CC9-D78FD6BD4A2E}" type="presParOf" srcId="{FD11BE43-4C81-468D-8D8D-7C5D22793A84}" destId="{85308876-BF7B-4B83-9E75-1AB20C097266}" srcOrd="1" destOrd="0" presId="urn:microsoft.com/office/officeart/2005/8/layout/hierarchy2"/>
    <dgm:cxn modelId="{80D3C709-851B-4657-AB79-760FA11805B0}" type="presParOf" srcId="{85308876-BF7B-4B83-9E75-1AB20C097266}" destId="{FC6DD853-B0E1-4D9E-8A39-6AB6275BACF7}" srcOrd="0" destOrd="0" presId="urn:microsoft.com/office/officeart/2005/8/layout/hierarchy2"/>
    <dgm:cxn modelId="{934A2F3D-BB8A-4A53-83DD-75EB6DDC73C4}" type="presParOf" srcId="{85308876-BF7B-4B83-9E75-1AB20C097266}" destId="{136FA6E7-35E3-477C-A944-F2CC40D2C0A6}" srcOrd="1" destOrd="0" presId="urn:microsoft.com/office/officeart/2005/8/layout/hierarchy2"/>
    <dgm:cxn modelId="{38FADDDC-F6D1-4CEB-858B-20817322F3CC}" type="presParOf" srcId="{136FA6E7-35E3-477C-A944-F2CC40D2C0A6}" destId="{7FF103D2-02E3-47D9-8B72-51D873749F5B}" srcOrd="0" destOrd="0" presId="urn:microsoft.com/office/officeart/2005/8/layout/hierarchy2"/>
    <dgm:cxn modelId="{9344AFC5-9D08-41FE-83D7-ABBAC127D831}" type="presParOf" srcId="{7FF103D2-02E3-47D9-8B72-51D873749F5B}" destId="{24F0A5F1-61AF-45B9-8572-0732B431E044}" srcOrd="0" destOrd="0" presId="urn:microsoft.com/office/officeart/2005/8/layout/hierarchy2"/>
    <dgm:cxn modelId="{0DB801EB-6C83-432F-81E9-2F67D70C5BAC}" type="presParOf" srcId="{136FA6E7-35E3-477C-A944-F2CC40D2C0A6}" destId="{F07B16D1-A24A-48DA-B5FB-996613762B11}" srcOrd="1" destOrd="0" presId="urn:microsoft.com/office/officeart/2005/8/layout/hierarchy2"/>
    <dgm:cxn modelId="{1267A85E-6A21-4573-BA43-D3B3B58B566E}" type="presParOf" srcId="{F07B16D1-A24A-48DA-B5FB-996613762B11}" destId="{6D04084B-7520-49CD-AB92-82A5CAE630B8}" srcOrd="0" destOrd="0" presId="urn:microsoft.com/office/officeart/2005/8/layout/hierarchy2"/>
    <dgm:cxn modelId="{CCA698C3-B022-49D4-8B18-AE9DB5486146}" type="presParOf" srcId="{F07B16D1-A24A-48DA-B5FB-996613762B11}" destId="{ADC2AA61-B1FC-46DF-B998-C75BE2F8FB39}" srcOrd="1" destOrd="0" presId="urn:microsoft.com/office/officeart/2005/8/layout/hierarchy2"/>
    <dgm:cxn modelId="{88A48238-6094-404D-A281-63C3D9B90154}" type="presParOf" srcId="{A83F21E7-1BC5-42F2-8862-1778DAE23F8B}" destId="{54AB03D0-6A54-47DF-A8BD-A34E28C15A82}" srcOrd="2" destOrd="0" presId="urn:microsoft.com/office/officeart/2005/8/layout/hierarchy2"/>
    <dgm:cxn modelId="{9D1F37E4-5043-4A41-9E76-793BAE0FC53E}" type="presParOf" srcId="{54AB03D0-6A54-47DF-A8BD-A34E28C15A82}" destId="{765E03C1-5379-4948-8EBC-128B538E6119}" srcOrd="0" destOrd="0" presId="urn:microsoft.com/office/officeart/2005/8/layout/hierarchy2"/>
    <dgm:cxn modelId="{911D40DD-C010-4235-B09E-96964D883730}" type="presParOf" srcId="{A83F21E7-1BC5-42F2-8862-1778DAE23F8B}" destId="{A13BE869-A98C-494B-ABCB-FFECF7773B19}" srcOrd="3" destOrd="0" presId="urn:microsoft.com/office/officeart/2005/8/layout/hierarchy2"/>
    <dgm:cxn modelId="{3668FEBA-D3A8-4CFB-9F79-5094C182CAD2}" type="presParOf" srcId="{A13BE869-A98C-494B-ABCB-FFECF7773B19}" destId="{26B2B35A-F9A8-47C9-BB1B-EEB3B98CB241}" srcOrd="0" destOrd="0" presId="urn:microsoft.com/office/officeart/2005/8/layout/hierarchy2"/>
    <dgm:cxn modelId="{3791B901-5515-4020-94D4-36FE66910D50}" type="presParOf" srcId="{A13BE869-A98C-494B-ABCB-FFECF7773B19}" destId="{3DE24185-05C4-4FCD-9FE6-B8479D421DBC}" srcOrd="1" destOrd="0" presId="urn:microsoft.com/office/officeart/2005/8/layout/hierarchy2"/>
    <dgm:cxn modelId="{52FFF263-A2EE-4EF7-9B61-0F1D0B3B2198}" type="presParOf" srcId="{3DE24185-05C4-4FCD-9FE6-B8479D421DBC}" destId="{8742F669-EB69-457F-B3AA-49741F22F3D2}" srcOrd="0" destOrd="0" presId="urn:microsoft.com/office/officeart/2005/8/layout/hierarchy2"/>
    <dgm:cxn modelId="{5CD3E280-E6B3-4A6C-B772-A573F96E3C3B}" type="presParOf" srcId="{8742F669-EB69-457F-B3AA-49741F22F3D2}" destId="{DB6E4562-4F4C-4F27-A980-E432D8718C11}" srcOrd="0" destOrd="0" presId="urn:microsoft.com/office/officeart/2005/8/layout/hierarchy2"/>
    <dgm:cxn modelId="{EDA48D8B-A766-457F-AF0B-0BFBF7C869C2}" type="presParOf" srcId="{3DE24185-05C4-4FCD-9FE6-B8479D421DBC}" destId="{B93061A0-A266-4EC4-BA94-2FE247E449E4}" srcOrd="1" destOrd="0" presId="urn:microsoft.com/office/officeart/2005/8/layout/hierarchy2"/>
    <dgm:cxn modelId="{2CD5E0C2-9A5B-4EFF-A4DF-3F5C8024FB20}" type="presParOf" srcId="{B93061A0-A266-4EC4-BA94-2FE247E449E4}" destId="{8DD1665F-4A85-4489-8034-42C237CE3872}" srcOrd="0" destOrd="0" presId="urn:microsoft.com/office/officeart/2005/8/layout/hierarchy2"/>
    <dgm:cxn modelId="{A85231EE-F04F-41D5-8E7D-00C6CC14F91B}" type="presParOf" srcId="{B93061A0-A266-4EC4-BA94-2FE247E449E4}" destId="{034CF738-FEBA-477E-A726-F1741576B114}" srcOrd="1" destOrd="0" presId="urn:microsoft.com/office/officeart/2005/8/layout/hierarchy2"/>
    <dgm:cxn modelId="{A6DC0ADD-3ABA-4857-98C6-FD3D72B162FF}" type="presParOf" srcId="{034CF738-FEBA-477E-A726-F1741576B114}" destId="{17C32CF0-C198-478D-ADD4-CA6D49D27148}" srcOrd="0" destOrd="0" presId="urn:microsoft.com/office/officeart/2005/8/layout/hierarchy2"/>
    <dgm:cxn modelId="{763B77C8-2ACE-4D4C-A832-6A8205F7A605}" type="presParOf" srcId="{17C32CF0-C198-478D-ADD4-CA6D49D27148}" destId="{9D966183-9527-4E9A-9718-F10F2D946BB4}" srcOrd="0" destOrd="0" presId="urn:microsoft.com/office/officeart/2005/8/layout/hierarchy2"/>
    <dgm:cxn modelId="{43F758F0-DA7D-422F-BE86-4AEB7852F7E9}" type="presParOf" srcId="{034CF738-FEBA-477E-A726-F1741576B114}" destId="{07CEB292-A8B8-4900-AD59-1DD5A81EA9DA}" srcOrd="1" destOrd="0" presId="urn:microsoft.com/office/officeart/2005/8/layout/hierarchy2"/>
    <dgm:cxn modelId="{D3E9F05E-9EBB-458B-BCA0-897D465DF971}" type="presParOf" srcId="{07CEB292-A8B8-4900-AD59-1DD5A81EA9DA}" destId="{A9673127-11F6-4392-8129-CEC1633842BA}" srcOrd="0" destOrd="0" presId="urn:microsoft.com/office/officeart/2005/8/layout/hierarchy2"/>
    <dgm:cxn modelId="{1DC15CB4-7FCD-4A98-8173-8CBBB81C99B4}" type="presParOf" srcId="{07CEB292-A8B8-4900-AD59-1DD5A81EA9DA}" destId="{890BAC59-D3CD-4546-A74A-776E8C1B1DD6}" srcOrd="1" destOrd="0" presId="urn:microsoft.com/office/officeart/2005/8/layout/hierarchy2"/>
    <dgm:cxn modelId="{B0A132AB-24C4-4CFA-ABB0-B2F323C20479}" type="presParOf" srcId="{890BAC59-D3CD-4546-A74A-776E8C1B1DD6}" destId="{712394A1-0E90-4912-8B09-BCBEE36C6406}" srcOrd="0" destOrd="0" presId="urn:microsoft.com/office/officeart/2005/8/layout/hierarchy2"/>
    <dgm:cxn modelId="{BAA5259B-B3A9-40BA-A01D-03E7C5561DD1}" type="presParOf" srcId="{712394A1-0E90-4912-8B09-BCBEE36C6406}" destId="{6A6C64F9-872C-4BFC-971F-866F88ECB8D2}" srcOrd="0" destOrd="0" presId="urn:microsoft.com/office/officeart/2005/8/layout/hierarchy2"/>
    <dgm:cxn modelId="{982D77E0-ECCC-4CF2-BA83-BF447122765E}" type="presParOf" srcId="{890BAC59-D3CD-4546-A74A-776E8C1B1DD6}" destId="{3A29F223-A2A3-4CB0-BCB4-70F1C56F24E0}" srcOrd="1" destOrd="0" presId="urn:microsoft.com/office/officeart/2005/8/layout/hierarchy2"/>
    <dgm:cxn modelId="{A67A337A-BDAC-40BA-AF07-37295FE4C71F}" type="presParOf" srcId="{3A29F223-A2A3-4CB0-BCB4-70F1C56F24E0}" destId="{A47392C9-75B3-45E1-869E-1FEDF43F89D8}" srcOrd="0" destOrd="0" presId="urn:microsoft.com/office/officeart/2005/8/layout/hierarchy2"/>
    <dgm:cxn modelId="{6A1338D6-7AEB-4156-86BD-02ACADC8EC7B}" type="presParOf" srcId="{3A29F223-A2A3-4CB0-BCB4-70F1C56F24E0}" destId="{944A0A24-3067-4400-984D-978D8285C69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AD9716-25FB-4F97-B23C-C1AC83C144CB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A2805FE-BAF7-4D85-962B-5FFBFDDC48B3}">
      <dgm:prSet phldrT="[Text]"/>
      <dgm:spPr/>
      <dgm:t>
        <a:bodyPr/>
        <a:lstStyle/>
        <a:p>
          <a:r>
            <a:rPr lang="en-US" dirty="0"/>
            <a:t>Up way</a:t>
          </a:r>
        </a:p>
      </dgm:t>
    </dgm:pt>
    <dgm:pt modelId="{A86BA969-3E64-4DE9-8388-A5231BA152AD}" type="parTrans" cxnId="{2003B714-401F-4A62-8ECA-0A5CC909BDC5}">
      <dgm:prSet/>
      <dgm:spPr/>
      <dgm:t>
        <a:bodyPr/>
        <a:lstStyle/>
        <a:p>
          <a:endParaRPr lang="en-US"/>
        </a:p>
      </dgm:t>
    </dgm:pt>
    <dgm:pt modelId="{1147FA14-8978-4A89-9030-508B40E06049}" type="sibTrans" cxnId="{2003B714-401F-4A62-8ECA-0A5CC909BDC5}">
      <dgm:prSet/>
      <dgm:spPr/>
      <dgm:t>
        <a:bodyPr/>
        <a:lstStyle/>
        <a:p>
          <a:endParaRPr lang="en-US"/>
        </a:p>
      </dgm:t>
    </dgm:pt>
    <dgm:pt modelId="{8561A879-4F63-45E3-A2DC-5AA3A7FD031F}">
      <dgm:prSet phldrT="[Text]"/>
      <dgm:spPr/>
      <dgm:t>
        <a:bodyPr/>
        <a:lstStyle/>
        <a:p>
          <a:r>
            <a:rPr lang="en-US" dirty="0"/>
            <a:t>Upload</a:t>
          </a:r>
        </a:p>
      </dgm:t>
    </dgm:pt>
    <dgm:pt modelId="{66000208-D76F-4C73-89BF-29275C6442A9}" type="parTrans" cxnId="{B7E55AD2-AA0C-4278-80D2-1BF374E22810}">
      <dgm:prSet/>
      <dgm:spPr/>
      <dgm:t>
        <a:bodyPr/>
        <a:lstStyle/>
        <a:p>
          <a:endParaRPr lang="en-US"/>
        </a:p>
      </dgm:t>
    </dgm:pt>
    <dgm:pt modelId="{21A2B423-37A9-41B0-81C6-C6E4F70CCF42}" type="sibTrans" cxnId="{B7E55AD2-AA0C-4278-80D2-1BF374E22810}">
      <dgm:prSet/>
      <dgm:spPr/>
      <dgm:t>
        <a:bodyPr/>
        <a:lstStyle/>
        <a:p>
          <a:endParaRPr lang="en-US"/>
        </a:p>
      </dgm:t>
    </dgm:pt>
    <dgm:pt modelId="{ECF96022-BF02-4A9F-83FB-D3FEB4A3D1FB}">
      <dgm:prSet phldrT="[Text]"/>
      <dgm:spPr/>
      <dgm:t>
        <a:bodyPr/>
        <a:lstStyle/>
        <a:p>
          <a:r>
            <a:rPr lang="en-US" dirty="0"/>
            <a:t>synced=false</a:t>
          </a:r>
        </a:p>
      </dgm:t>
    </dgm:pt>
    <dgm:pt modelId="{BA704973-8F19-418E-B330-33D5DEF8E71F}" type="parTrans" cxnId="{E2561623-B2B5-4F7E-A46B-94AC25030EE4}">
      <dgm:prSet/>
      <dgm:spPr/>
      <dgm:t>
        <a:bodyPr/>
        <a:lstStyle/>
        <a:p>
          <a:endParaRPr lang="en-US"/>
        </a:p>
      </dgm:t>
    </dgm:pt>
    <dgm:pt modelId="{E49743FB-D871-4717-9F07-DDA13DC5116E}" type="sibTrans" cxnId="{E2561623-B2B5-4F7E-A46B-94AC25030EE4}">
      <dgm:prSet/>
      <dgm:spPr/>
      <dgm:t>
        <a:bodyPr/>
        <a:lstStyle/>
        <a:p>
          <a:endParaRPr lang="en-US"/>
        </a:p>
      </dgm:t>
    </dgm:pt>
    <dgm:pt modelId="{6C587286-48B2-4513-9D15-E85AC34042B2}">
      <dgm:prSet phldrT="[Text]"/>
      <dgm:spPr/>
      <dgm:t>
        <a:bodyPr/>
        <a:lstStyle/>
        <a:p>
          <a:r>
            <a:rPr lang="en-US" dirty="0"/>
            <a:t>Down way</a:t>
          </a:r>
        </a:p>
      </dgm:t>
    </dgm:pt>
    <dgm:pt modelId="{F58075B7-49EB-461B-83D9-E88742FA648F}" type="parTrans" cxnId="{AB46DEE7-A65F-4934-91E5-642D52D9EE3C}">
      <dgm:prSet/>
      <dgm:spPr/>
      <dgm:t>
        <a:bodyPr/>
        <a:lstStyle/>
        <a:p>
          <a:endParaRPr lang="en-US"/>
        </a:p>
      </dgm:t>
    </dgm:pt>
    <dgm:pt modelId="{D58B0119-016A-460A-B2F3-8E2BC9D52D0B}" type="sibTrans" cxnId="{AB46DEE7-A65F-4934-91E5-642D52D9EE3C}">
      <dgm:prSet/>
      <dgm:spPr/>
      <dgm:t>
        <a:bodyPr/>
        <a:lstStyle/>
        <a:p>
          <a:endParaRPr lang="en-US"/>
        </a:p>
      </dgm:t>
    </dgm:pt>
    <dgm:pt modelId="{B84609C7-884E-441F-8C09-B8B21E829C60}">
      <dgm:prSet phldrT="[Text]"/>
      <dgm:spPr/>
      <dgm:t>
        <a:bodyPr/>
        <a:lstStyle/>
        <a:p>
          <a:r>
            <a:rPr lang="en-US" dirty="0"/>
            <a:t>Download</a:t>
          </a:r>
        </a:p>
      </dgm:t>
    </dgm:pt>
    <dgm:pt modelId="{AC08780F-6D2D-48B9-B9EC-C73C524BD64B}" type="parTrans" cxnId="{FFE65E09-5510-4A41-B58F-3BB9F01FD1B4}">
      <dgm:prSet/>
      <dgm:spPr/>
      <dgm:t>
        <a:bodyPr/>
        <a:lstStyle/>
        <a:p>
          <a:endParaRPr lang="en-US"/>
        </a:p>
      </dgm:t>
    </dgm:pt>
    <dgm:pt modelId="{02E2BF96-872E-4598-A1BD-E181F4749F71}" type="sibTrans" cxnId="{FFE65E09-5510-4A41-B58F-3BB9F01FD1B4}">
      <dgm:prSet/>
      <dgm:spPr/>
      <dgm:t>
        <a:bodyPr/>
        <a:lstStyle/>
        <a:p>
          <a:endParaRPr lang="en-US"/>
        </a:p>
      </dgm:t>
    </dgm:pt>
    <dgm:pt modelId="{D5333680-3A6B-4A71-B197-E72FC34FDBC7}">
      <dgm:prSet phldrT="[Text]"/>
      <dgm:spPr/>
      <dgm:t>
        <a:bodyPr/>
        <a:lstStyle/>
        <a:p>
          <a:r>
            <a:rPr lang="en-US" dirty="0"/>
            <a:t>remote remove</a:t>
          </a:r>
        </a:p>
      </dgm:t>
    </dgm:pt>
    <dgm:pt modelId="{6578AEBF-8C58-44BE-8030-7154FB8317F1}" type="parTrans" cxnId="{F79F4340-88E1-462A-A32B-D8900480E7F2}">
      <dgm:prSet/>
      <dgm:spPr/>
      <dgm:t>
        <a:bodyPr/>
        <a:lstStyle/>
        <a:p>
          <a:endParaRPr lang="en-US"/>
        </a:p>
      </dgm:t>
    </dgm:pt>
    <dgm:pt modelId="{2337E027-7FB9-4042-9FD6-D42EB5A44621}" type="sibTrans" cxnId="{F79F4340-88E1-462A-A32B-D8900480E7F2}">
      <dgm:prSet/>
      <dgm:spPr/>
      <dgm:t>
        <a:bodyPr/>
        <a:lstStyle/>
        <a:p>
          <a:endParaRPr lang="en-US"/>
        </a:p>
      </dgm:t>
    </dgm:pt>
    <dgm:pt modelId="{A7F998A0-34BD-4ADD-8C50-04AF5BC6D6D2}">
      <dgm:prSet phldrT="[Text]"/>
      <dgm:spPr/>
      <dgm:t>
        <a:bodyPr/>
        <a:lstStyle/>
        <a:p>
          <a:r>
            <a:rPr lang="en-US" dirty="0"/>
            <a:t>local remove</a:t>
          </a:r>
        </a:p>
      </dgm:t>
    </dgm:pt>
    <dgm:pt modelId="{42A55722-F966-443A-9C75-E564A4EAB4DE}" type="parTrans" cxnId="{B7F55BB1-2593-4F71-AAF8-58A420A397EB}">
      <dgm:prSet/>
      <dgm:spPr/>
      <dgm:t>
        <a:bodyPr/>
        <a:lstStyle/>
        <a:p>
          <a:endParaRPr lang="en-US"/>
        </a:p>
      </dgm:t>
    </dgm:pt>
    <dgm:pt modelId="{B8664070-20D9-4281-9F0D-FA8884415033}" type="sibTrans" cxnId="{B7F55BB1-2593-4F71-AAF8-58A420A397EB}">
      <dgm:prSet/>
      <dgm:spPr/>
      <dgm:t>
        <a:bodyPr/>
        <a:lstStyle/>
        <a:p>
          <a:endParaRPr lang="en-US"/>
        </a:p>
      </dgm:t>
    </dgm:pt>
    <dgm:pt modelId="{5C0C19BB-7817-4004-9F25-DCA5E4470D6F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synced=false</a:t>
          </a:r>
        </a:p>
      </dgm:t>
    </dgm:pt>
    <dgm:pt modelId="{535A667B-DF22-4BB1-A4BC-D6E5B58F04DA}" type="parTrans" cxnId="{2B4EF904-E67A-447E-88E9-52B209EC7C65}">
      <dgm:prSet/>
      <dgm:spPr/>
      <dgm:t>
        <a:bodyPr/>
        <a:lstStyle/>
        <a:p>
          <a:endParaRPr lang="en-US"/>
        </a:p>
      </dgm:t>
    </dgm:pt>
    <dgm:pt modelId="{A154A408-24D1-4354-8BC7-D9309452780A}" type="sibTrans" cxnId="{2B4EF904-E67A-447E-88E9-52B209EC7C65}">
      <dgm:prSet/>
      <dgm:spPr/>
      <dgm:t>
        <a:bodyPr/>
        <a:lstStyle/>
        <a:p>
          <a:endParaRPr lang="en-US"/>
        </a:p>
      </dgm:t>
    </dgm:pt>
    <dgm:pt modelId="{6FCBCD89-3229-4A18-AADC-B9D6A3E0C7A4}">
      <dgm:prSet phldrT="[Text]"/>
      <dgm:spPr/>
      <dgm:t>
        <a:bodyPr/>
        <a:lstStyle/>
        <a:p>
          <a:r>
            <a:rPr lang="en-US" dirty="0"/>
            <a:t>synced=true</a:t>
          </a:r>
        </a:p>
      </dgm:t>
    </dgm:pt>
    <dgm:pt modelId="{0E53043D-70D1-4624-9815-6720A2D26164}" type="parTrans" cxnId="{AFE4414E-C156-4FA4-A14E-1497ADEC0143}">
      <dgm:prSet/>
      <dgm:spPr/>
      <dgm:t>
        <a:bodyPr/>
        <a:lstStyle/>
        <a:p>
          <a:endParaRPr lang="en-US"/>
        </a:p>
      </dgm:t>
    </dgm:pt>
    <dgm:pt modelId="{F8D3BFBD-AC22-468D-A9CB-20307E2F21ED}" type="sibTrans" cxnId="{AFE4414E-C156-4FA4-A14E-1497ADEC0143}">
      <dgm:prSet/>
      <dgm:spPr/>
      <dgm:t>
        <a:bodyPr/>
        <a:lstStyle/>
        <a:p>
          <a:endParaRPr lang="en-US"/>
        </a:p>
      </dgm:t>
    </dgm:pt>
    <dgm:pt modelId="{172F8977-7C98-40F7-BA1F-D0D5B276B155}">
      <dgm:prSet phldrT="[Text]"/>
      <dgm:spPr/>
      <dgm:t>
        <a:bodyPr/>
        <a:lstStyle/>
        <a:p>
          <a:r>
            <a:rPr lang="en-US" dirty="0"/>
            <a:t>(no trace)</a:t>
          </a:r>
        </a:p>
      </dgm:t>
    </dgm:pt>
    <dgm:pt modelId="{DF5D56B1-588A-4625-9BD9-9F972238DD63}" type="parTrans" cxnId="{F693AE58-F40E-4766-A20D-5FD9774FE049}">
      <dgm:prSet/>
      <dgm:spPr/>
      <dgm:t>
        <a:bodyPr/>
        <a:lstStyle/>
        <a:p>
          <a:endParaRPr lang="en-US"/>
        </a:p>
      </dgm:t>
    </dgm:pt>
    <dgm:pt modelId="{DC2F8001-7E33-4190-8E3F-88B3B6C4CDC4}" type="sibTrans" cxnId="{F693AE58-F40E-4766-A20D-5FD9774FE049}">
      <dgm:prSet/>
      <dgm:spPr/>
      <dgm:t>
        <a:bodyPr/>
        <a:lstStyle/>
        <a:p>
          <a:endParaRPr lang="en-US"/>
        </a:p>
      </dgm:t>
    </dgm:pt>
    <dgm:pt modelId="{B815143D-7DAE-471D-BFD0-28953AF40DD5}">
      <dgm:prSet phldrT="[Text]"/>
      <dgm:spPr/>
      <dgm:t>
        <a:bodyPr/>
        <a:lstStyle/>
        <a:p>
          <a:r>
            <a:rPr lang="en-US" dirty="0"/>
            <a:t>trace&gt;list</a:t>
          </a:r>
        </a:p>
      </dgm:t>
    </dgm:pt>
    <dgm:pt modelId="{E28C0F62-370B-4D36-8203-E76DF88625E8}" type="parTrans" cxnId="{91A3F339-BEFD-4914-A9C5-DE5AC0E40541}">
      <dgm:prSet/>
      <dgm:spPr/>
      <dgm:t>
        <a:bodyPr/>
        <a:lstStyle/>
        <a:p>
          <a:endParaRPr lang="en-US"/>
        </a:p>
      </dgm:t>
    </dgm:pt>
    <dgm:pt modelId="{FA4C429B-1BD5-4C9B-86E3-640A7B96D948}" type="sibTrans" cxnId="{91A3F339-BEFD-4914-A9C5-DE5AC0E40541}">
      <dgm:prSet/>
      <dgm:spPr/>
      <dgm:t>
        <a:bodyPr/>
        <a:lstStyle/>
        <a:p>
          <a:endParaRPr lang="en-US"/>
        </a:p>
      </dgm:t>
    </dgm:pt>
    <dgm:pt modelId="{F4C79078-C6AE-4096-9562-A44B020BAEF4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(no date)</a:t>
          </a:r>
        </a:p>
      </dgm:t>
    </dgm:pt>
    <dgm:pt modelId="{AED0D2C2-4336-4F60-A552-3374490B0C4C}" type="parTrans" cxnId="{218A2C4D-D641-4439-8E49-6AEC08E5C5B3}">
      <dgm:prSet/>
      <dgm:spPr/>
      <dgm:t>
        <a:bodyPr/>
        <a:lstStyle/>
        <a:p>
          <a:endParaRPr lang="en-US"/>
        </a:p>
      </dgm:t>
    </dgm:pt>
    <dgm:pt modelId="{053B05CE-1922-4130-AEA6-22A770995764}" type="sibTrans" cxnId="{218A2C4D-D641-4439-8E49-6AEC08E5C5B3}">
      <dgm:prSet/>
      <dgm:spPr/>
      <dgm:t>
        <a:bodyPr/>
        <a:lstStyle/>
        <a:p>
          <a:endParaRPr lang="en-US"/>
        </a:p>
      </dgm:t>
    </dgm:pt>
    <dgm:pt modelId="{0D9C5602-5623-463E-B623-0693A8F562E1}">
      <dgm:prSet phldrT="[Text]"/>
      <dgm:spPr/>
      <dgm:t>
        <a:bodyPr/>
        <a:lstStyle/>
        <a:p>
          <a:r>
            <a:rPr lang="en-US" dirty="0"/>
            <a:t>(no date)</a:t>
          </a:r>
        </a:p>
      </dgm:t>
    </dgm:pt>
    <dgm:pt modelId="{05DDC6E1-BA81-4D52-8D99-D19FF190842D}" type="parTrans" cxnId="{D5EE5954-7A0D-4F72-9BFF-E7F6C6BC6285}">
      <dgm:prSet/>
      <dgm:spPr/>
      <dgm:t>
        <a:bodyPr/>
        <a:lstStyle/>
        <a:p>
          <a:endParaRPr lang="en-US"/>
        </a:p>
      </dgm:t>
    </dgm:pt>
    <dgm:pt modelId="{2341F4B6-E440-4F4D-83C6-895E1C32A1EC}" type="sibTrans" cxnId="{D5EE5954-7A0D-4F72-9BFF-E7F6C6BC6285}">
      <dgm:prSet/>
      <dgm:spPr/>
      <dgm:t>
        <a:bodyPr/>
        <a:lstStyle/>
        <a:p>
          <a:endParaRPr lang="en-US"/>
        </a:p>
      </dgm:t>
    </dgm:pt>
    <dgm:pt modelId="{423A1482-815B-40FD-9198-7D4EA51C8268}">
      <dgm:prSet phldrT="[Text]"/>
      <dgm:spPr/>
      <dgm:t>
        <a:bodyPr/>
        <a:lstStyle/>
        <a:p>
          <a:r>
            <a:rPr lang="en-US" dirty="0"/>
            <a:t>trace&lt;list</a:t>
          </a:r>
        </a:p>
      </dgm:t>
    </dgm:pt>
    <dgm:pt modelId="{EB2F5061-C5BF-429D-BD74-37FC65A5FD1A}" type="parTrans" cxnId="{18E430FE-382F-482B-95BC-197CEB7671EB}">
      <dgm:prSet/>
      <dgm:spPr/>
      <dgm:t>
        <a:bodyPr/>
        <a:lstStyle/>
        <a:p>
          <a:endParaRPr lang="en-US"/>
        </a:p>
      </dgm:t>
    </dgm:pt>
    <dgm:pt modelId="{7F430632-18D1-4DF9-AE59-F6D30FDC3CB0}" type="sibTrans" cxnId="{18E430FE-382F-482B-95BC-197CEB7671EB}">
      <dgm:prSet/>
      <dgm:spPr/>
      <dgm:t>
        <a:bodyPr/>
        <a:lstStyle/>
        <a:p>
          <a:endParaRPr lang="en-US"/>
        </a:p>
      </dgm:t>
    </dgm:pt>
    <dgm:pt modelId="{CA9A5EA3-0D23-4F4A-85DA-31611621F90F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synced=false</a:t>
          </a:r>
        </a:p>
      </dgm:t>
    </dgm:pt>
    <dgm:pt modelId="{2531BE79-D90F-4608-A1CD-A425A92EA96D}" type="parTrans" cxnId="{882288DB-3611-4CB5-8519-513586DCD759}">
      <dgm:prSet/>
      <dgm:spPr/>
      <dgm:t>
        <a:bodyPr/>
        <a:lstStyle/>
        <a:p>
          <a:endParaRPr lang="en-US"/>
        </a:p>
      </dgm:t>
    </dgm:pt>
    <dgm:pt modelId="{1446CE17-096B-43A8-94B6-942E76732686}" type="sibTrans" cxnId="{882288DB-3611-4CB5-8519-513586DCD759}">
      <dgm:prSet/>
      <dgm:spPr/>
      <dgm:t>
        <a:bodyPr/>
        <a:lstStyle/>
        <a:p>
          <a:endParaRPr lang="en-US"/>
        </a:p>
      </dgm:t>
    </dgm:pt>
    <dgm:pt modelId="{2E80E75C-45DF-409C-9871-35DEE21FFC9B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trace&lt;list</a:t>
          </a:r>
        </a:p>
      </dgm:t>
    </dgm:pt>
    <dgm:pt modelId="{1B5EC735-562A-46E2-9897-DD89E559A25D}" type="parTrans" cxnId="{5649669F-1EBA-42CA-A3F4-AAF766BE4AE2}">
      <dgm:prSet/>
      <dgm:spPr/>
      <dgm:t>
        <a:bodyPr/>
        <a:lstStyle/>
        <a:p>
          <a:endParaRPr lang="en-US"/>
        </a:p>
      </dgm:t>
    </dgm:pt>
    <dgm:pt modelId="{8359B531-63E3-45B0-842F-CE0F5C6D1DD6}" type="sibTrans" cxnId="{5649669F-1EBA-42CA-A3F4-AAF766BE4AE2}">
      <dgm:prSet/>
      <dgm:spPr/>
      <dgm:t>
        <a:bodyPr/>
        <a:lstStyle/>
        <a:p>
          <a:endParaRPr lang="en-US"/>
        </a:p>
      </dgm:t>
    </dgm:pt>
    <dgm:pt modelId="{5A22B38B-830B-4D3B-97FD-7B6D3F3C7FF6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(no date)</a:t>
          </a:r>
        </a:p>
      </dgm:t>
    </dgm:pt>
    <dgm:pt modelId="{F233B009-E91C-4066-B88C-2567206DEB5A}" type="parTrans" cxnId="{B7847E7C-917E-40D1-8097-380D1E7D7712}">
      <dgm:prSet/>
      <dgm:spPr/>
      <dgm:t>
        <a:bodyPr/>
        <a:lstStyle/>
        <a:p>
          <a:endParaRPr lang="en-US"/>
        </a:p>
      </dgm:t>
    </dgm:pt>
    <dgm:pt modelId="{48ABAA32-1581-4355-A470-B306BE8776E3}" type="sibTrans" cxnId="{B7847E7C-917E-40D1-8097-380D1E7D7712}">
      <dgm:prSet/>
      <dgm:spPr/>
      <dgm:t>
        <a:bodyPr/>
        <a:lstStyle/>
        <a:p>
          <a:endParaRPr lang="en-US"/>
        </a:p>
      </dgm:t>
    </dgm:pt>
    <dgm:pt modelId="{9A4A939E-A989-4BDE-8587-9AFAEE8FAA2B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synced=true</a:t>
          </a:r>
        </a:p>
      </dgm:t>
    </dgm:pt>
    <dgm:pt modelId="{F8801FEC-6266-427A-A34A-7BA6A0790FDD}" type="parTrans" cxnId="{26CE80A5-55B2-4B8B-AA2B-62D6D96E4A9C}">
      <dgm:prSet/>
      <dgm:spPr/>
      <dgm:t>
        <a:bodyPr/>
        <a:lstStyle/>
        <a:p>
          <a:endParaRPr lang="en-US"/>
        </a:p>
      </dgm:t>
    </dgm:pt>
    <dgm:pt modelId="{8AB2B744-31C2-4033-B65C-8922BC6EA5BF}" type="sibTrans" cxnId="{26CE80A5-55B2-4B8B-AA2B-62D6D96E4A9C}">
      <dgm:prSet/>
      <dgm:spPr/>
      <dgm:t>
        <a:bodyPr/>
        <a:lstStyle/>
        <a:p>
          <a:endParaRPr lang="en-US"/>
        </a:p>
      </dgm:t>
    </dgm:pt>
    <dgm:pt modelId="{D9C6B000-63BC-4C32-AC1D-EEE8646532DC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3335" tIns="13335" rIns="13335" bIns="13335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synced=false</a:t>
          </a:r>
        </a:p>
      </dgm:t>
    </dgm:pt>
    <dgm:pt modelId="{553CA69F-0B81-4CF2-97CB-B96F42C0F3B9}" type="parTrans" cxnId="{14100AE8-CA0F-42F5-95B8-95EF5CC9A545}">
      <dgm:prSet/>
      <dgm:spPr/>
      <dgm:t>
        <a:bodyPr/>
        <a:lstStyle/>
        <a:p>
          <a:endParaRPr lang="en-US"/>
        </a:p>
      </dgm:t>
    </dgm:pt>
    <dgm:pt modelId="{C566B0EE-F1D7-4927-BDF4-B9FDD6825715}" type="sibTrans" cxnId="{14100AE8-CA0F-42F5-95B8-95EF5CC9A545}">
      <dgm:prSet/>
      <dgm:spPr/>
      <dgm:t>
        <a:bodyPr/>
        <a:lstStyle/>
        <a:p>
          <a:endParaRPr lang="en-US"/>
        </a:p>
      </dgm:t>
    </dgm:pt>
    <dgm:pt modelId="{6884BDD9-18E1-45F6-B3D3-B2E19FBDFCB7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3335" tIns="13335" rIns="13335" bIns="13335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(no date)</a:t>
          </a:r>
        </a:p>
      </dgm:t>
    </dgm:pt>
    <dgm:pt modelId="{615BA103-7B75-4FB2-A0D6-C0CD8D4724BC}" type="parTrans" cxnId="{C47173EA-D6A9-4237-98DC-F070EA0D16B9}">
      <dgm:prSet/>
      <dgm:spPr/>
      <dgm:t>
        <a:bodyPr/>
        <a:lstStyle/>
        <a:p>
          <a:endParaRPr lang="en-US"/>
        </a:p>
      </dgm:t>
    </dgm:pt>
    <dgm:pt modelId="{2E477FE2-F747-466C-A8EA-DD4FD0021B2E}" type="sibTrans" cxnId="{C47173EA-D6A9-4237-98DC-F070EA0D16B9}">
      <dgm:prSet/>
      <dgm:spPr/>
      <dgm:t>
        <a:bodyPr/>
        <a:lstStyle/>
        <a:p>
          <a:endParaRPr lang="en-US"/>
        </a:p>
      </dgm:t>
    </dgm:pt>
    <dgm:pt modelId="{E788AB51-E8AF-4370-837F-D7DF1C9D3D67}">
      <dgm:prSet phldrT="[Text]"/>
      <dgm:spPr/>
      <dgm:t>
        <a:bodyPr/>
        <a:lstStyle/>
        <a:p>
          <a:r>
            <a:rPr lang="en-US" dirty="0"/>
            <a:t>record=both</a:t>
          </a:r>
        </a:p>
      </dgm:t>
    </dgm:pt>
    <dgm:pt modelId="{80AC3D39-EDB6-43AE-A4CB-256A7093FD18}" type="parTrans" cxnId="{18DE7F96-E555-4FCB-BDE0-AAA178D9E55A}">
      <dgm:prSet/>
      <dgm:spPr/>
      <dgm:t>
        <a:bodyPr/>
        <a:lstStyle/>
        <a:p>
          <a:endParaRPr lang="en-US"/>
        </a:p>
      </dgm:t>
    </dgm:pt>
    <dgm:pt modelId="{A147ACF6-5831-4AF7-AF52-0AF883F7EE8C}" type="sibTrans" cxnId="{18DE7F96-E555-4FCB-BDE0-AAA178D9E55A}">
      <dgm:prSet/>
      <dgm:spPr/>
      <dgm:t>
        <a:bodyPr/>
        <a:lstStyle/>
        <a:p>
          <a:endParaRPr lang="en-US"/>
        </a:p>
      </dgm:t>
    </dgm:pt>
    <dgm:pt modelId="{8BA78DAE-488E-4753-BBB9-A4B762B160DF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record=trace</a:t>
          </a:r>
        </a:p>
      </dgm:t>
    </dgm:pt>
    <dgm:pt modelId="{2A07523E-C387-4AD3-B314-726DCACA588E}" type="parTrans" cxnId="{A1EA2617-B55E-47E1-9807-C08EF5535921}">
      <dgm:prSet/>
      <dgm:spPr/>
      <dgm:t>
        <a:bodyPr/>
        <a:lstStyle/>
        <a:p>
          <a:endParaRPr lang="en-US"/>
        </a:p>
      </dgm:t>
    </dgm:pt>
    <dgm:pt modelId="{2934AEC3-F3A4-4300-A33B-BF4A470C646E}" type="sibTrans" cxnId="{A1EA2617-B55E-47E1-9807-C08EF5535921}">
      <dgm:prSet/>
      <dgm:spPr/>
      <dgm:t>
        <a:bodyPr/>
        <a:lstStyle/>
        <a:p>
          <a:endParaRPr lang="en-US"/>
        </a:p>
      </dgm:t>
    </dgm:pt>
    <dgm:pt modelId="{9DDD9163-A073-48BF-AB7B-E98644DBD70D}">
      <dgm:prSet phldrT="[Text]"/>
      <dgm:spPr/>
      <dgm:t>
        <a:bodyPr/>
        <a:lstStyle/>
        <a:p>
          <a:r>
            <a:rPr lang="en-US" dirty="0"/>
            <a:t>record=list</a:t>
          </a:r>
        </a:p>
      </dgm:t>
    </dgm:pt>
    <dgm:pt modelId="{026602E2-FC9C-4FD4-BCAD-687D7409FF16}" type="parTrans" cxnId="{A3903CE3-B0F5-432A-B650-7373903DFC27}">
      <dgm:prSet/>
      <dgm:spPr/>
      <dgm:t>
        <a:bodyPr/>
        <a:lstStyle/>
        <a:p>
          <a:endParaRPr lang="en-US"/>
        </a:p>
      </dgm:t>
    </dgm:pt>
    <dgm:pt modelId="{F94F46FD-7E77-4112-A65F-A5D010A9019F}" type="sibTrans" cxnId="{A3903CE3-B0F5-432A-B650-7373903DFC27}">
      <dgm:prSet/>
      <dgm:spPr/>
      <dgm:t>
        <a:bodyPr/>
        <a:lstStyle/>
        <a:p>
          <a:endParaRPr lang="en-US"/>
        </a:p>
      </dgm:t>
    </dgm:pt>
    <dgm:pt modelId="{7B48B6CB-E507-49F2-A0DB-B73EE06A81C1}">
      <dgm:prSet phldrT="[Text]"/>
      <dgm:spPr/>
      <dgm:t>
        <a:bodyPr/>
        <a:lstStyle/>
        <a:p>
          <a:r>
            <a:rPr lang="en-US" dirty="0"/>
            <a:t>record=both</a:t>
          </a:r>
        </a:p>
      </dgm:t>
    </dgm:pt>
    <dgm:pt modelId="{0D2DCFE4-8E2C-4DD9-A4DB-A4653C8F9EF1}" type="parTrans" cxnId="{50730D5A-6B13-4852-9E2D-DD14A77D4956}">
      <dgm:prSet/>
      <dgm:spPr/>
      <dgm:t>
        <a:bodyPr/>
        <a:lstStyle/>
        <a:p>
          <a:endParaRPr lang="en-US"/>
        </a:p>
      </dgm:t>
    </dgm:pt>
    <dgm:pt modelId="{F0BD706B-160D-4C9D-896A-0FF6C226EF0B}" type="sibTrans" cxnId="{50730D5A-6B13-4852-9E2D-DD14A77D4956}">
      <dgm:prSet/>
      <dgm:spPr/>
      <dgm:t>
        <a:bodyPr/>
        <a:lstStyle/>
        <a:p>
          <a:endParaRPr lang="en-US"/>
        </a:p>
      </dgm:t>
    </dgm:pt>
    <dgm:pt modelId="{5C8169FA-19FB-4027-A1C1-48DB0A0B1F21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record=both</a:t>
          </a:r>
        </a:p>
      </dgm:t>
    </dgm:pt>
    <dgm:pt modelId="{B2F55E9A-94F9-4154-B3EE-005F7F437255}" type="parTrans" cxnId="{6C23395C-B00D-4114-AC66-B9F691A557A9}">
      <dgm:prSet/>
      <dgm:spPr/>
      <dgm:t>
        <a:bodyPr/>
        <a:lstStyle/>
        <a:p>
          <a:endParaRPr lang="en-US"/>
        </a:p>
      </dgm:t>
    </dgm:pt>
    <dgm:pt modelId="{0BA7100D-B0F7-4F4B-88DB-38409997234A}" type="sibTrans" cxnId="{6C23395C-B00D-4114-AC66-B9F691A557A9}">
      <dgm:prSet/>
      <dgm:spPr/>
      <dgm:t>
        <a:bodyPr/>
        <a:lstStyle/>
        <a:p>
          <a:endParaRPr lang="en-US"/>
        </a:p>
      </dgm:t>
    </dgm:pt>
    <dgm:pt modelId="{02AF8F34-EBCD-4982-8313-6FEEB4016AAE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record=trace</a:t>
          </a:r>
        </a:p>
      </dgm:t>
    </dgm:pt>
    <dgm:pt modelId="{8C5C5F7C-7DAD-4628-A3D4-9847A9008E57}" type="parTrans" cxnId="{95D0B8BE-0F54-4A1D-BD9C-49E22EB41C6E}">
      <dgm:prSet/>
      <dgm:spPr/>
      <dgm:t>
        <a:bodyPr/>
        <a:lstStyle/>
        <a:p>
          <a:endParaRPr lang="en-US"/>
        </a:p>
      </dgm:t>
    </dgm:pt>
    <dgm:pt modelId="{A51E9DAC-29C0-4053-BFE1-79C471DC07D8}" type="sibTrans" cxnId="{95D0B8BE-0F54-4A1D-BD9C-49E22EB41C6E}">
      <dgm:prSet/>
      <dgm:spPr/>
      <dgm:t>
        <a:bodyPr/>
        <a:lstStyle/>
        <a:p>
          <a:endParaRPr lang="en-US"/>
        </a:p>
      </dgm:t>
    </dgm:pt>
    <dgm:pt modelId="{C51C4D53-2730-404D-A7AF-0484E7966F02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3335" tIns="13335" rIns="13335" bIns="13335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record</a:t>
          </a: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=trace</a:t>
          </a:r>
        </a:p>
      </dgm:t>
    </dgm:pt>
    <dgm:pt modelId="{D17BADC1-BCDE-455B-AC43-356776D1AD30}" type="parTrans" cxnId="{306BC947-55EE-4033-A281-F75D01C713F1}">
      <dgm:prSet/>
      <dgm:spPr/>
      <dgm:t>
        <a:bodyPr/>
        <a:lstStyle/>
        <a:p>
          <a:endParaRPr lang="en-US"/>
        </a:p>
      </dgm:t>
    </dgm:pt>
    <dgm:pt modelId="{52B7A9B7-798B-424B-AFCC-E51FCC2937D5}" type="sibTrans" cxnId="{306BC947-55EE-4033-A281-F75D01C713F1}">
      <dgm:prSet/>
      <dgm:spPr/>
      <dgm:t>
        <a:bodyPr/>
        <a:lstStyle/>
        <a:p>
          <a:endParaRPr lang="en-US"/>
        </a:p>
      </dgm:t>
    </dgm:pt>
    <dgm:pt modelId="{2AD33901-9DF0-4DC1-93BB-B02F9B4665DF}" type="pres">
      <dgm:prSet presAssocID="{94AD9716-25FB-4F97-B23C-C1AC83C144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643587-DF69-4D39-89B0-FDF6B22F0B0B}" type="pres">
      <dgm:prSet presAssocID="{FA2805FE-BAF7-4D85-962B-5FFBFDDC48B3}" presName="root1" presStyleCnt="0"/>
      <dgm:spPr/>
    </dgm:pt>
    <dgm:pt modelId="{7EA4B8F2-039B-49B8-BCDB-38F91641108B}" type="pres">
      <dgm:prSet presAssocID="{FA2805FE-BAF7-4D85-962B-5FFBFDDC48B3}" presName="LevelOneTextNode" presStyleLbl="node0" presStyleIdx="0" presStyleCnt="2">
        <dgm:presLayoutVars>
          <dgm:chPref val="3"/>
        </dgm:presLayoutVars>
      </dgm:prSet>
      <dgm:spPr/>
    </dgm:pt>
    <dgm:pt modelId="{B759260F-2577-4860-9F61-C5537D99F9B6}" type="pres">
      <dgm:prSet presAssocID="{FA2805FE-BAF7-4D85-962B-5FFBFDDC48B3}" presName="level2hierChild" presStyleCnt="0"/>
      <dgm:spPr/>
    </dgm:pt>
    <dgm:pt modelId="{0B408583-E960-454A-A7CA-AD71E3F25AA7}" type="pres">
      <dgm:prSet presAssocID="{66000208-D76F-4C73-89BF-29275C6442A9}" presName="conn2-1" presStyleLbl="parChTrans1D2" presStyleIdx="0" presStyleCnt="4"/>
      <dgm:spPr/>
    </dgm:pt>
    <dgm:pt modelId="{1536F0B9-0839-4462-8F02-F09086D19BD4}" type="pres">
      <dgm:prSet presAssocID="{66000208-D76F-4C73-89BF-29275C6442A9}" presName="connTx" presStyleLbl="parChTrans1D2" presStyleIdx="0" presStyleCnt="4"/>
      <dgm:spPr/>
    </dgm:pt>
    <dgm:pt modelId="{820BE92C-A170-4833-9FB7-739049C8FBA1}" type="pres">
      <dgm:prSet presAssocID="{8561A879-4F63-45E3-A2DC-5AA3A7FD031F}" presName="root2" presStyleCnt="0"/>
      <dgm:spPr/>
    </dgm:pt>
    <dgm:pt modelId="{C915FCD0-4EB7-47BE-82E7-B50A408A5F51}" type="pres">
      <dgm:prSet presAssocID="{8561A879-4F63-45E3-A2DC-5AA3A7FD031F}" presName="LevelTwoTextNode" presStyleLbl="node2" presStyleIdx="0" presStyleCnt="4">
        <dgm:presLayoutVars>
          <dgm:chPref val="3"/>
        </dgm:presLayoutVars>
      </dgm:prSet>
      <dgm:spPr/>
    </dgm:pt>
    <dgm:pt modelId="{498373E0-ECEF-4C0F-BEED-589E1B5DF95C}" type="pres">
      <dgm:prSet presAssocID="{8561A879-4F63-45E3-A2DC-5AA3A7FD031F}" presName="level3hierChild" presStyleCnt="0"/>
      <dgm:spPr/>
    </dgm:pt>
    <dgm:pt modelId="{FFC862E8-51DB-4160-AEC4-B5F8943B40B9}" type="pres">
      <dgm:prSet presAssocID="{80AC3D39-EDB6-43AE-A4CB-256A7093FD18}" presName="conn2-1" presStyleLbl="parChTrans1D3" presStyleIdx="0" presStyleCnt="7"/>
      <dgm:spPr/>
    </dgm:pt>
    <dgm:pt modelId="{9D6D3B8E-EBAA-4CC2-825E-B21AEA012124}" type="pres">
      <dgm:prSet presAssocID="{80AC3D39-EDB6-43AE-A4CB-256A7093FD18}" presName="connTx" presStyleLbl="parChTrans1D3" presStyleIdx="0" presStyleCnt="7"/>
      <dgm:spPr/>
    </dgm:pt>
    <dgm:pt modelId="{576008FB-616A-49DF-93E7-C340F0ACADD0}" type="pres">
      <dgm:prSet presAssocID="{E788AB51-E8AF-4370-837F-D7DF1C9D3D67}" presName="root2" presStyleCnt="0"/>
      <dgm:spPr/>
    </dgm:pt>
    <dgm:pt modelId="{4117B099-5C06-45CB-8485-9DAE664D998E}" type="pres">
      <dgm:prSet presAssocID="{E788AB51-E8AF-4370-837F-D7DF1C9D3D67}" presName="LevelTwoTextNode" presStyleLbl="node3" presStyleIdx="0" presStyleCnt="7">
        <dgm:presLayoutVars>
          <dgm:chPref val="3"/>
        </dgm:presLayoutVars>
      </dgm:prSet>
      <dgm:spPr/>
    </dgm:pt>
    <dgm:pt modelId="{AF337846-7ADE-4EE4-B169-E00BFD13C255}" type="pres">
      <dgm:prSet presAssocID="{E788AB51-E8AF-4370-837F-D7DF1C9D3D67}" presName="level3hierChild" presStyleCnt="0"/>
      <dgm:spPr/>
    </dgm:pt>
    <dgm:pt modelId="{193694C8-6FC7-4DAB-9A05-5CF41ACE2FD9}" type="pres">
      <dgm:prSet presAssocID="{BA704973-8F19-418E-B330-33D5DEF8E71F}" presName="conn2-1" presStyleLbl="parChTrans1D4" presStyleIdx="0" presStyleCnt="14"/>
      <dgm:spPr/>
    </dgm:pt>
    <dgm:pt modelId="{49A8B0C5-4D0B-49F6-AC4D-1E5EC4EB31CD}" type="pres">
      <dgm:prSet presAssocID="{BA704973-8F19-418E-B330-33D5DEF8E71F}" presName="connTx" presStyleLbl="parChTrans1D4" presStyleIdx="0" presStyleCnt="14"/>
      <dgm:spPr/>
    </dgm:pt>
    <dgm:pt modelId="{A1C306EB-BCA6-40E8-9E3D-C5D97FC2F2CC}" type="pres">
      <dgm:prSet presAssocID="{ECF96022-BF02-4A9F-83FB-D3FEB4A3D1FB}" presName="root2" presStyleCnt="0"/>
      <dgm:spPr/>
    </dgm:pt>
    <dgm:pt modelId="{063FBDA3-4FBB-4F34-A8D3-813E035FA3A2}" type="pres">
      <dgm:prSet presAssocID="{ECF96022-BF02-4A9F-83FB-D3FEB4A3D1FB}" presName="LevelTwoTextNode" presStyleLbl="node4" presStyleIdx="0" presStyleCnt="14">
        <dgm:presLayoutVars>
          <dgm:chPref val="3"/>
        </dgm:presLayoutVars>
      </dgm:prSet>
      <dgm:spPr/>
    </dgm:pt>
    <dgm:pt modelId="{BD46F173-CFAC-4B82-8C61-3C66CDFBAB36}" type="pres">
      <dgm:prSet presAssocID="{ECF96022-BF02-4A9F-83FB-D3FEB4A3D1FB}" presName="level3hierChild" presStyleCnt="0"/>
      <dgm:spPr/>
    </dgm:pt>
    <dgm:pt modelId="{062BFEE6-CB31-4FF6-986A-F83624B8A32E}" type="pres">
      <dgm:prSet presAssocID="{E28C0F62-370B-4D36-8203-E76DF88625E8}" presName="conn2-1" presStyleLbl="parChTrans1D4" presStyleIdx="1" presStyleCnt="14"/>
      <dgm:spPr/>
    </dgm:pt>
    <dgm:pt modelId="{92C4DC3A-A864-4EC5-88E6-EA66FCEC87B8}" type="pres">
      <dgm:prSet presAssocID="{E28C0F62-370B-4D36-8203-E76DF88625E8}" presName="connTx" presStyleLbl="parChTrans1D4" presStyleIdx="1" presStyleCnt="14"/>
      <dgm:spPr/>
    </dgm:pt>
    <dgm:pt modelId="{E5B9439B-6F46-4F32-9426-47BF78A2F984}" type="pres">
      <dgm:prSet presAssocID="{B815143D-7DAE-471D-BFD0-28953AF40DD5}" presName="root2" presStyleCnt="0"/>
      <dgm:spPr/>
    </dgm:pt>
    <dgm:pt modelId="{032421E1-5D6F-4680-89E8-3C9A7E0D51ED}" type="pres">
      <dgm:prSet presAssocID="{B815143D-7DAE-471D-BFD0-28953AF40DD5}" presName="LevelTwoTextNode" presStyleLbl="node4" presStyleIdx="1" presStyleCnt="14">
        <dgm:presLayoutVars>
          <dgm:chPref val="3"/>
        </dgm:presLayoutVars>
      </dgm:prSet>
      <dgm:spPr/>
    </dgm:pt>
    <dgm:pt modelId="{66AFADB1-15CC-49EC-AEB0-FE50C5252A8E}" type="pres">
      <dgm:prSet presAssocID="{B815143D-7DAE-471D-BFD0-28953AF40DD5}" presName="level3hierChild" presStyleCnt="0"/>
      <dgm:spPr/>
    </dgm:pt>
    <dgm:pt modelId="{A2B3EE55-B90F-43D3-BCDD-BE8A20665C82}" type="pres">
      <dgm:prSet presAssocID="{6578AEBF-8C58-44BE-8030-7154FB8317F1}" presName="conn2-1" presStyleLbl="parChTrans1D2" presStyleIdx="1" presStyleCnt="4"/>
      <dgm:spPr/>
    </dgm:pt>
    <dgm:pt modelId="{EA352655-C25C-4A48-9E80-7660F075B030}" type="pres">
      <dgm:prSet presAssocID="{6578AEBF-8C58-44BE-8030-7154FB8317F1}" presName="connTx" presStyleLbl="parChTrans1D2" presStyleIdx="1" presStyleCnt="4"/>
      <dgm:spPr/>
    </dgm:pt>
    <dgm:pt modelId="{29178A08-EEA0-4E58-A813-B8E497E1E21F}" type="pres">
      <dgm:prSet presAssocID="{D5333680-3A6B-4A71-B197-E72FC34FDBC7}" presName="root2" presStyleCnt="0"/>
      <dgm:spPr/>
    </dgm:pt>
    <dgm:pt modelId="{9750C053-15AE-4543-9F74-09D35A018EA7}" type="pres">
      <dgm:prSet presAssocID="{D5333680-3A6B-4A71-B197-E72FC34FDBC7}" presName="LevelTwoTextNode" presStyleLbl="node2" presStyleIdx="1" presStyleCnt="4">
        <dgm:presLayoutVars>
          <dgm:chPref val="3"/>
        </dgm:presLayoutVars>
      </dgm:prSet>
      <dgm:spPr/>
    </dgm:pt>
    <dgm:pt modelId="{7373EDF2-D91D-45CF-BB0E-59648C7AD54A}" type="pres">
      <dgm:prSet presAssocID="{D5333680-3A6B-4A71-B197-E72FC34FDBC7}" presName="level3hierChild" presStyleCnt="0"/>
      <dgm:spPr/>
    </dgm:pt>
    <dgm:pt modelId="{69307602-6CBE-4A59-BD68-26946AAC6D15}" type="pres">
      <dgm:prSet presAssocID="{2A07523E-C387-4AD3-B314-726DCACA588E}" presName="conn2-1" presStyleLbl="parChTrans1D3" presStyleIdx="1" presStyleCnt="7"/>
      <dgm:spPr/>
    </dgm:pt>
    <dgm:pt modelId="{9242D084-D65A-40F3-90FE-C727FD20091A}" type="pres">
      <dgm:prSet presAssocID="{2A07523E-C387-4AD3-B314-726DCACA588E}" presName="connTx" presStyleLbl="parChTrans1D3" presStyleIdx="1" presStyleCnt="7"/>
      <dgm:spPr/>
    </dgm:pt>
    <dgm:pt modelId="{080DAA2D-9153-4161-A79A-229BBFF61F6C}" type="pres">
      <dgm:prSet presAssocID="{8BA78DAE-488E-4753-BBB9-A4B762B160DF}" presName="root2" presStyleCnt="0"/>
      <dgm:spPr/>
    </dgm:pt>
    <dgm:pt modelId="{A69569B2-EDAE-468B-92E0-6CEB5E616CAB}" type="pres">
      <dgm:prSet presAssocID="{8BA78DAE-488E-4753-BBB9-A4B762B160DF}" presName="LevelTwoTextNode" presStyleLbl="node3" presStyleIdx="1" presStyleCnt="7" custLinFactNeighborX="380">
        <dgm:presLayoutVars>
          <dgm:chPref val="3"/>
        </dgm:presLayoutVars>
      </dgm:prSet>
      <dgm:spPr/>
    </dgm:pt>
    <dgm:pt modelId="{AA6848F7-DA90-4AF5-8B5C-D0AA0EE54AF9}" type="pres">
      <dgm:prSet presAssocID="{8BA78DAE-488E-4753-BBB9-A4B762B160DF}" presName="level3hierChild" presStyleCnt="0"/>
      <dgm:spPr/>
    </dgm:pt>
    <dgm:pt modelId="{19C55E9F-6C7B-46CF-9421-F1CEDA5C470E}" type="pres">
      <dgm:prSet presAssocID="{535A667B-DF22-4BB1-A4BC-D6E5B58F04DA}" presName="conn2-1" presStyleLbl="parChTrans1D4" presStyleIdx="2" presStyleCnt="14"/>
      <dgm:spPr/>
    </dgm:pt>
    <dgm:pt modelId="{19EC76D1-5827-4431-8675-1608D6C9F60B}" type="pres">
      <dgm:prSet presAssocID="{535A667B-DF22-4BB1-A4BC-D6E5B58F04DA}" presName="connTx" presStyleLbl="parChTrans1D4" presStyleIdx="2" presStyleCnt="14"/>
      <dgm:spPr/>
    </dgm:pt>
    <dgm:pt modelId="{06894150-7F16-4EA3-BB9A-F5830DB491C6}" type="pres">
      <dgm:prSet presAssocID="{5C0C19BB-7817-4004-9F25-DCA5E4470D6F}" presName="root2" presStyleCnt="0"/>
      <dgm:spPr/>
    </dgm:pt>
    <dgm:pt modelId="{2FBC4B0A-5088-4680-9D54-3623CFE3ECBC}" type="pres">
      <dgm:prSet presAssocID="{5C0C19BB-7817-4004-9F25-DCA5E4470D6F}" presName="LevelTwoTextNode" presStyleLbl="node4" presStyleIdx="2" presStyleCnt="14">
        <dgm:presLayoutVars>
          <dgm:chPref val="3"/>
        </dgm:presLayoutVars>
      </dgm:prSet>
      <dgm:spPr/>
    </dgm:pt>
    <dgm:pt modelId="{8C2B290C-EE18-437B-9079-5D70495455B3}" type="pres">
      <dgm:prSet presAssocID="{5C0C19BB-7817-4004-9F25-DCA5E4470D6F}" presName="level3hierChild" presStyleCnt="0"/>
      <dgm:spPr/>
    </dgm:pt>
    <dgm:pt modelId="{65ABD7CC-88FB-4BEF-A3AC-C13C6201170A}" type="pres">
      <dgm:prSet presAssocID="{AED0D2C2-4336-4F60-A552-3374490B0C4C}" presName="conn2-1" presStyleLbl="parChTrans1D4" presStyleIdx="3" presStyleCnt="14"/>
      <dgm:spPr/>
    </dgm:pt>
    <dgm:pt modelId="{A7F3D686-8F32-4BE7-96A7-10D588DB260B}" type="pres">
      <dgm:prSet presAssocID="{AED0D2C2-4336-4F60-A552-3374490B0C4C}" presName="connTx" presStyleLbl="parChTrans1D4" presStyleIdx="3" presStyleCnt="14"/>
      <dgm:spPr/>
    </dgm:pt>
    <dgm:pt modelId="{C8B0FCAC-8086-4AAA-A24F-6ED4B3923B47}" type="pres">
      <dgm:prSet presAssocID="{F4C79078-C6AE-4096-9562-A44B020BAEF4}" presName="root2" presStyleCnt="0"/>
      <dgm:spPr/>
    </dgm:pt>
    <dgm:pt modelId="{02A2BD96-5630-478F-AC9D-8D271233CC7F}" type="pres">
      <dgm:prSet presAssocID="{F4C79078-C6AE-4096-9562-A44B020BAEF4}" presName="LevelTwoTextNode" presStyleLbl="node4" presStyleIdx="3" presStyleCnt="14">
        <dgm:presLayoutVars>
          <dgm:chPref val="3"/>
        </dgm:presLayoutVars>
      </dgm:prSet>
      <dgm:spPr/>
    </dgm:pt>
    <dgm:pt modelId="{9F0B1139-BA61-4833-AA2F-E5F69BDC8EF4}" type="pres">
      <dgm:prSet presAssocID="{F4C79078-C6AE-4096-9562-A44B020BAEF4}" presName="level3hierChild" presStyleCnt="0"/>
      <dgm:spPr/>
    </dgm:pt>
    <dgm:pt modelId="{EA972C8A-2007-4D18-8614-7C832A2A54FF}" type="pres">
      <dgm:prSet presAssocID="{6C587286-48B2-4513-9D15-E85AC34042B2}" presName="root1" presStyleCnt="0"/>
      <dgm:spPr/>
    </dgm:pt>
    <dgm:pt modelId="{CA582647-5418-4EA4-BF5E-0A0440D32DC0}" type="pres">
      <dgm:prSet presAssocID="{6C587286-48B2-4513-9D15-E85AC34042B2}" presName="LevelOneTextNode" presStyleLbl="node0" presStyleIdx="1" presStyleCnt="2">
        <dgm:presLayoutVars>
          <dgm:chPref val="3"/>
        </dgm:presLayoutVars>
      </dgm:prSet>
      <dgm:spPr/>
    </dgm:pt>
    <dgm:pt modelId="{9E50E28E-76CE-4103-A657-8CC32059B29B}" type="pres">
      <dgm:prSet presAssocID="{6C587286-48B2-4513-9D15-E85AC34042B2}" presName="level2hierChild" presStyleCnt="0"/>
      <dgm:spPr/>
    </dgm:pt>
    <dgm:pt modelId="{FFC5BCC8-1D08-483D-B1D8-D339E54FA361}" type="pres">
      <dgm:prSet presAssocID="{AC08780F-6D2D-48B9-B9EC-C73C524BD64B}" presName="conn2-1" presStyleLbl="parChTrans1D2" presStyleIdx="2" presStyleCnt="4"/>
      <dgm:spPr/>
    </dgm:pt>
    <dgm:pt modelId="{3221835C-378D-4ED5-BD30-046FB3D7348A}" type="pres">
      <dgm:prSet presAssocID="{AC08780F-6D2D-48B9-B9EC-C73C524BD64B}" presName="connTx" presStyleLbl="parChTrans1D2" presStyleIdx="2" presStyleCnt="4"/>
      <dgm:spPr/>
    </dgm:pt>
    <dgm:pt modelId="{8C8EA766-B439-410F-98C1-98D1773E8D10}" type="pres">
      <dgm:prSet presAssocID="{B84609C7-884E-441F-8C09-B8B21E829C60}" presName="root2" presStyleCnt="0"/>
      <dgm:spPr/>
    </dgm:pt>
    <dgm:pt modelId="{A3DA5594-A45C-44CD-A75A-83A029D5F82C}" type="pres">
      <dgm:prSet presAssocID="{B84609C7-884E-441F-8C09-B8B21E829C60}" presName="LevelTwoTextNode" presStyleLbl="node2" presStyleIdx="2" presStyleCnt="4">
        <dgm:presLayoutVars>
          <dgm:chPref val="3"/>
        </dgm:presLayoutVars>
      </dgm:prSet>
      <dgm:spPr/>
    </dgm:pt>
    <dgm:pt modelId="{B5FAC91A-74EF-4EA5-AFB0-6B8A0CC8F5CB}" type="pres">
      <dgm:prSet presAssocID="{B84609C7-884E-441F-8C09-B8B21E829C60}" presName="level3hierChild" presStyleCnt="0"/>
      <dgm:spPr/>
    </dgm:pt>
    <dgm:pt modelId="{644107F0-4200-44BE-B638-299EFC7F0113}" type="pres">
      <dgm:prSet presAssocID="{026602E2-FC9C-4FD4-BCAD-687D7409FF16}" presName="conn2-1" presStyleLbl="parChTrans1D3" presStyleIdx="2" presStyleCnt="7"/>
      <dgm:spPr/>
    </dgm:pt>
    <dgm:pt modelId="{DB838D66-87A7-407F-B90A-2CEA3D9434A7}" type="pres">
      <dgm:prSet presAssocID="{026602E2-FC9C-4FD4-BCAD-687D7409FF16}" presName="connTx" presStyleLbl="parChTrans1D3" presStyleIdx="2" presStyleCnt="7"/>
      <dgm:spPr/>
    </dgm:pt>
    <dgm:pt modelId="{7E630667-20FA-44B7-AB0C-3DC75EA11E30}" type="pres">
      <dgm:prSet presAssocID="{9DDD9163-A073-48BF-AB7B-E98644DBD70D}" presName="root2" presStyleCnt="0"/>
      <dgm:spPr/>
    </dgm:pt>
    <dgm:pt modelId="{73ED1389-8389-4B7E-A62C-5237FB130597}" type="pres">
      <dgm:prSet presAssocID="{9DDD9163-A073-48BF-AB7B-E98644DBD70D}" presName="LevelTwoTextNode" presStyleLbl="node3" presStyleIdx="2" presStyleCnt="7">
        <dgm:presLayoutVars>
          <dgm:chPref val="3"/>
        </dgm:presLayoutVars>
      </dgm:prSet>
      <dgm:spPr/>
    </dgm:pt>
    <dgm:pt modelId="{43D7BF16-697D-4C25-967D-1F3234FF1599}" type="pres">
      <dgm:prSet presAssocID="{9DDD9163-A073-48BF-AB7B-E98644DBD70D}" presName="level3hierChild" presStyleCnt="0"/>
      <dgm:spPr/>
    </dgm:pt>
    <dgm:pt modelId="{AF95E252-CF7A-46AD-8A86-00291ACBF79F}" type="pres">
      <dgm:prSet presAssocID="{DF5D56B1-588A-4625-9BD9-9F972238DD63}" presName="conn2-1" presStyleLbl="parChTrans1D4" presStyleIdx="4" presStyleCnt="14"/>
      <dgm:spPr/>
    </dgm:pt>
    <dgm:pt modelId="{E2E872D3-3E0D-4A34-808D-7DE969C4447B}" type="pres">
      <dgm:prSet presAssocID="{DF5D56B1-588A-4625-9BD9-9F972238DD63}" presName="connTx" presStyleLbl="parChTrans1D4" presStyleIdx="4" presStyleCnt="14"/>
      <dgm:spPr/>
    </dgm:pt>
    <dgm:pt modelId="{AA6FDBA4-07E1-4517-B503-FD27A4145E32}" type="pres">
      <dgm:prSet presAssocID="{172F8977-7C98-40F7-BA1F-D0D5B276B155}" presName="root2" presStyleCnt="0"/>
      <dgm:spPr/>
    </dgm:pt>
    <dgm:pt modelId="{2774B4A9-716F-425D-992A-1F6C552E23C7}" type="pres">
      <dgm:prSet presAssocID="{172F8977-7C98-40F7-BA1F-D0D5B276B155}" presName="LevelTwoTextNode" presStyleLbl="node4" presStyleIdx="4" presStyleCnt="14">
        <dgm:presLayoutVars>
          <dgm:chPref val="3"/>
        </dgm:presLayoutVars>
      </dgm:prSet>
      <dgm:spPr/>
    </dgm:pt>
    <dgm:pt modelId="{4E666D28-E5AB-4A2D-B9F0-8F7AE212CB26}" type="pres">
      <dgm:prSet presAssocID="{172F8977-7C98-40F7-BA1F-D0D5B276B155}" presName="level3hierChild" presStyleCnt="0"/>
      <dgm:spPr/>
    </dgm:pt>
    <dgm:pt modelId="{F1373B9D-78AB-41CF-9223-9685F93674E2}" type="pres">
      <dgm:prSet presAssocID="{05DDC6E1-BA81-4D52-8D99-D19FF190842D}" presName="conn2-1" presStyleLbl="parChTrans1D4" presStyleIdx="5" presStyleCnt="14"/>
      <dgm:spPr/>
    </dgm:pt>
    <dgm:pt modelId="{E22A4301-D6FD-47F6-AD48-5C6140C9744E}" type="pres">
      <dgm:prSet presAssocID="{05DDC6E1-BA81-4D52-8D99-D19FF190842D}" presName="connTx" presStyleLbl="parChTrans1D4" presStyleIdx="5" presStyleCnt="14"/>
      <dgm:spPr/>
    </dgm:pt>
    <dgm:pt modelId="{DAE5A8EA-F0A3-4913-8619-61ABA4CE7790}" type="pres">
      <dgm:prSet presAssocID="{0D9C5602-5623-463E-B623-0693A8F562E1}" presName="root2" presStyleCnt="0"/>
      <dgm:spPr/>
    </dgm:pt>
    <dgm:pt modelId="{63D6AF15-D4DC-4BC1-ABF8-D10C3E9B83D3}" type="pres">
      <dgm:prSet presAssocID="{0D9C5602-5623-463E-B623-0693A8F562E1}" presName="LevelTwoTextNode" presStyleLbl="node4" presStyleIdx="5" presStyleCnt="14">
        <dgm:presLayoutVars>
          <dgm:chPref val="3"/>
        </dgm:presLayoutVars>
      </dgm:prSet>
      <dgm:spPr/>
    </dgm:pt>
    <dgm:pt modelId="{7AD962EB-2AD4-408B-B172-6F46FC35C3E0}" type="pres">
      <dgm:prSet presAssocID="{0D9C5602-5623-463E-B623-0693A8F562E1}" presName="level3hierChild" presStyleCnt="0"/>
      <dgm:spPr/>
    </dgm:pt>
    <dgm:pt modelId="{EC26627D-123D-4EB0-B1EF-FA8D4D35063A}" type="pres">
      <dgm:prSet presAssocID="{0D2DCFE4-8E2C-4DD9-A4DB-A4653C8F9EF1}" presName="conn2-1" presStyleLbl="parChTrans1D3" presStyleIdx="3" presStyleCnt="7"/>
      <dgm:spPr/>
    </dgm:pt>
    <dgm:pt modelId="{EFAE55CB-EB51-4F84-B652-83F2A2EA5E91}" type="pres">
      <dgm:prSet presAssocID="{0D2DCFE4-8E2C-4DD9-A4DB-A4653C8F9EF1}" presName="connTx" presStyleLbl="parChTrans1D3" presStyleIdx="3" presStyleCnt="7"/>
      <dgm:spPr/>
    </dgm:pt>
    <dgm:pt modelId="{3AAA99DB-10AB-447C-A79B-91013F2DD997}" type="pres">
      <dgm:prSet presAssocID="{7B48B6CB-E507-49F2-A0DB-B73EE06A81C1}" presName="root2" presStyleCnt="0"/>
      <dgm:spPr/>
    </dgm:pt>
    <dgm:pt modelId="{D9D23FAA-2EE1-4252-A395-044431E411DF}" type="pres">
      <dgm:prSet presAssocID="{7B48B6CB-E507-49F2-A0DB-B73EE06A81C1}" presName="LevelTwoTextNode" presStyleLbl="node3" presStyleIdx="3" presStyleCnt="7">
        <dgm:presLayoutVars>
          <dgm:chPref val="3"/>
        </dgm:presLayoutVars>
      </dgm:prSet>
      <dgm:spPr/>
    </dgm:pt>
    <dgm:pt modelId="{0F8905F4-CB40-44FA-836D-873877F3572C}" type="pres">
      <dgm:prSet presAssocID="{7B48B6CB-E507-49F2-A0DB-B73EE06A81C1}" presName="level3hierChild" presStyleCnt="0"/>
      <dgm:spPr/>
    </dgm:pt>
    <dgm:pt modelId="{208078A4-BCFC-4C83-8E65-F31F276EAE9F}" type="pres">
      <dgm:prSet presAssocID="{0E53043D-70D1-4624-9815-6720A2D26164}" presName="conn2-1" presStyleLbl="parChTrans1D4" presStyleIdx="6" presStyleCnt="14"/>
      <dgm:spPr/>
    </dgm:pt>
    <dgm:pt modelId="{A9DEB282-385C-4980-A501-C409458626BA}" type="pres">
      <dgm:prSet presAssocID="{0E53043D-70D1-4624-9815-6720A2D26164}" presName="connTx" presStyleLbl="parChTrans1D4" presStyleIdx="6" presStyleCnt="14"/>
      <dgm:spPr/>
    </dgm:pt>
    <dgm:pt modelId="{713FB5D2-2133-46FC-B30B-EA8E27BA76B9}" type="pres">
      <dgm:prSet presAssocID="{6FCBCD89-3229-4A18-AADC-B9D6A3E0C7A4}" presName="root2" presStyleCnt="0"/>
      <dgm:spPr/>
    </dgm:pt>
    <dgm:pt modelId="{D737BB53-B162-41C6-B812-2FAEFB720E7D}" type="pres">
      <dgm:prSet presAssocID="{6FCBCD89-3229-4A18-AADC-B9D6A3E0C7A4}" presName="LevelTwoTextNode" presStyleLbl="node4" presStyleIdx="6" presStyleCnt="14">
        <dgm:presLayoutVars>
          <dgm:chPref val="3"/>
        </dgm:presLayoutVars>
      </dgm:prSet>
      <dgm:spPr/>
    </dgm:pt>
    <dgm:pt modelId="{3B3AE716-F95D-426A-87EC-836ADBA578FF}" type="pres">
      <dgm:prSet presAssocID="{6FCBCD89-3229-4A18-AADC-B9D6A3E0C7A4}" presName="level3hierChild" presStyleCnt="0"/>
      <dgm:spPr/>
    </dgm:pt>
    <dgm:pt modelId="{02F56D5B-1DA4-4B67-A4D0-E15D33838F73}" type="pres">
      <dgm:prSet presAssocID="{EB2F5061-C5BF-429D-BD74-37FC65A5FD1A}" presName="conn2-1" presStyleLbl="parChTrans1D4" presStyleIdx="7" presStyleCnt="14"/>
      <dgm:spPr/>
    </dgm:pt>
    <dgm:pt modelId="{2F6AE6D8-1F85-4CBD-B030-18C6E00B0969}" type="pres">
      <dgm:prSet presAssocID="{EB2F5061-C5BF-429D-BD74-37FC65A5FD1A}" presName="connTx" presStyleLbl="parChTrans1D4" presStyleIdx="7" presStyleCnt="14"/>
      <dgm:spPr/>
    </dgm:pt>
    <dgm:pt modelId="{703ACE4F-DAF5-490D-A48B-76B27512632C}" type="pres">
      <dgm:prSet presAssocID="{423A1482-815B-40FD-9198-7D4EA51C8268}" presName="root2" presStyleCnt="0"/>
      <dgm:spPr/>
    </dgm:pt>
    <dgm:pt modelId="{F33193DC-F21A-429B-A48B-EA459E3A2820}" type="pres">
      <dgm:prSet presAssocID="{423A1482-815B-40FD-9198-7D4EA51C8268}" presName="LevelTwoTextNode" presStyleLbl="node4" presStyleIdx="7" presStyleCnt="14">
        <dgm:presLayoutVars>
          <dgm:chPref val="3"/>
        </dgm:presLayoutVars>
      </dgm:prSet>
      <dgm:spPr/>
    </dgm:pt>
    <dgm:pt modelId="{F9A1FF56-E0CE-4CF9-AE5A-3E902B91FA8A}" type="pres">
      <dgm:prSet presAssocID="{423A1482-815B-40FD-9198-7D4EA51C8268}" presName="level3hierChild" presStyleCnt="0"/>
      <dgm:spPr/>
    </dgm:pt>
    <dgm:pt modelId="{2328CCC3-F1AE-44F9-8C2A-A6BB17E71F5F}" type="pres">
      <dgm:prSet presAssocID="{B2F55E9A-94F9-4154-B3EE-005F7F437255}" presName="conn2-1" presStyleLbl="parChTrans1D3" presStyleIdx="4" presStyleCnt="7"/>
      <dgm:spPr/>
    </dgm:pt>
    <dgm:pt modelId="{A7ECA5AA-4A79-4710-9F4A-2AA788CBE615}" type="pres">
      <dgm:prSet presAssocID="{B2F55E9A-94F9-4154-B3EE-005F7F437255}" presName="connTx" presStyleLbl="parChTrans1D3" presStyleIdx="4" presStyleCnt="7"/>
      <dgm:spPr/>
    </dgm:pt>
    <dgm:pt modelId="{D17B6828-39B2-4D75-81B0-BEBCC1DAA079}" type="pres">
      <dgm:prSet presAssocID="{5C8169FA-19FB-4027-A1C1-48DB0A0B1F21}" presName="root2" presStyleCnt="0"/>
      <dgm:spPr/>
    </dgm:pt>
    <dgm:pt modelId="{724662BF-8A46-40D9-8C79-0559E908FD8C}" type="pres">
      <dgm:prSet presAssocID="{5C8169FA-19FB-4027-A1C1-48DB0A0B1F21}" presName="LevelTwoTextNode" presStyleLbl="node3" presStyleIdx="4" presStyleCnt="7">
        <dgm:presLayoutVars>
          <dgm:chPref val="3"/>
        </dgm:presLayoutVars>
      </dgm:prSet>
      <dgm:spPr/>
    </dgm:pt>
    <dgm:pt modelId="{9BF2EC9F-F24E-4629-B3B5-1A837B8ACFE2}" type="pres">
      <dgm:prSet presAssocID="{5C8169FA-19FB-4027-A1C1-48DB0A0B1F21}" presName="level3hierChild" presStyleCnt="0"/>
      <dgm:spPr/>
    </dgm:pt>
    <dgm:pt modelId="{0E0CD5E5-E16F-4CA6-9B76-77EDEFD0720F}" type="pres">
      <dgm:prSet presAssocID="{2531BE79-D90F-4608-A1CD-A425A92EA96D}" presName="conn2-1" presStyleLbl="parChTrans1D4" presStyleIdx="8" presStyleCnt="14"/>
      <dgm:spPr/>
    </dgm:pt>
    <dgm:pt modelId="{C8F9A20B-8238-489A-A2CF-66BFF515E524}" type="pres">
      <dgm:prSet presAssocID="{2531BE79-D90F-4608-A1CD-A425A92EA96D}" presName="connTx" presStyleLbl="parChTrans1D4" presStyleIdx="8" presStyleCnt="14"/>
      <dgm:spPr/>
    </dgm:pt>
    <dgm:pt modelId="{CF186826-E347-44E3-BD7F-092F80135F0E}" type="pres">
      <dgm:prSet presAssocID="{CA9A5EA3-0D23-4F4A-85DA-31611621F90F}" presName="root2" presStyleCnt="0"/>
      <dgm:spPr/>
    </dgm:pt>
    <dgm:pt modelId="{5F039E82-CE98-48FA-8A2F-B726AA3B97DB}" type="pres">
      <dgm:prSet presAssocID="{CA9A5EA3-0D23-4F4A-85DA-31611621F90F}" presName="LevelTwoTextNode" presStyleLbl="node4" presStyleIdx="8" presStyleCnt="14">
        <dgm:presLayoutVars>
          <dgm:chPref val="3"/>
        </dgm:presLayoutVars>
      </dgm:prSet>
      <dgm:spPr/>
    </dgm:pt>
    <dgm:pt modelId="{EC8B1BE2-0A34-4389-9C7A-B0179674C71E}" type="pres">
      <dgm:prSet presAssocID="{CA9A5EA3-0D23-4F4A-85DA-31611621F90F}" presName="level3hierChild" presStyleCnt="0"/>
      <dgm:spPr/>
    </dgm:pt>
    <dgm:pt modelId="{CB04A044-D143-42DF-9B9B-3BEFD2958FC8}" type="pres">
      <dgm:prSet presAssocID="{1B5EC735-562A-46E2-9897-DD89E559A25D}" presName="conn2-1" presStyleLbl="parChTrans1D4" presStyleIdx="9" presStyleCnt="14"/>
      <dgm:spPr/>
    </dgm:pt>
    <dgm:pt modelId="{D6EC9A65-0321-4E34-8EB8-8CA411759A2D}" type="pres">
      <dgm:prSet presAssocID="{1B5EC735-562A-46E2-9897-DD89E559A25D}" presName="connTx" presStyleLbl="parChTrans1D4" presStyleIdx="9" presStyleCnt="14"/>
      <dgm:spPr/>
    </dgm:pt>
    <dgm:pt modelId="{87CF1D82-6F85-4BFB-98B0-934E3A8A83B1}" type="pres">
      <dgm:prSet presAssocID="{2E80E75C-45DF-409C-9871-35DEE21FFC9B}" presName="root2" presStyleCnt="0"/>
      <dgm:spPr/>
    </dgm:pt>
    <dgm:pt modelId="{676E6E02-653E-423A-A10A-C568400AE8A1}" type="pres">
      <dgm:prSet presAssocID="{2E80E75C-45DF-409C-9871-35DEE21FFC9B}" presName="LevelTwoTextNode" presStyleLbl="node4" presStyleIdx="9" presStyleCnt="14">
        <dgm:presLayoutVars>
          <dgm:chPref val="3"/>
        </dgm:presLayoutVars>
      </dgm:prSet>
      <dgm:spPr/>
    </dgm:pt>
    <dgm:pt modelId="{4203177C-A73A-415A-B9D1-87C1EB67454A}" type="pres">
      <dgm:prSet presAssocID="{2E80E75C-45DF-409C-9871-35DEE21FFC9B}" presName="level3hierChild" presStyleCnt="0"/>
      <dgm:spPr/>
    </dgm:pt>
    <dgm:pt modelId="{8D64BF16-C0D9-4620-BE6C-FE051EB9FDC4}" type="pres">
      <dgm:prSet presAssocID="{42A55722-F966-443A-9C75-E564A4EAB4DE}" presName="conn2-1" presStyleLbl="parChTrans1D2" presStyleIdx="3" presStyleCnt="4"/>
      <dgm:spPr/>
    </dgm:pt>
    <dgm:pt modelId="{E9360E7A-2D96-491E-9495-630CC977DE5A}" type="pres">
      <dgm:prSet presAssocID="{42A55722-F966-443A-9C75-E564A4EAB4DE}" presName="connTx" presStyleLbl="parChTrans1D2" presStyleIdx="3" presStyleCnt="4"/>
      <dgm:spPr/>
    </dgm:pt>
    <dgm:pt modelId="{F4B98301-8E9A-4327-B829-B8F9CCEB77BD}" type="pres">
      <dgm:prSet presAssocID="{A7F998A0-34BD-4ADD-8C50-04AF5BC6D6D2}" presName="root2" presStyleCnt="0"/>
      <dgm:spPr/>
    </dgm:pt>
    <dgm:pt modelId="{CFF99141-27D2-471F-805A-944E58CDDE5B}" type="pres">
      <dgm:prSet presAssocID="{A7F998A0-34BD-4ADD-8C50-04AF5BC6D6D2}" presName="LevelTwoTextNode" presStyleLbl="node2" presStyleIdx="3" presStyleCnt="4">
        <dgm:presLayoutVars>
          <dgm:chPref val="3"/>
        </dgm:presLayoutVars>
      </dgm:prSet>
      <dgm:spPr/>
    </dgm:pt>
    <dgm:pt modelId="{A83F21E7-1BC5-42F2-8862-1778DAE23F8B}" type="pres">
      <dgm:prSet presAssocID="{A7F998A0-34BD-4ADD-8C50-04AF5BC6D6D2}" presName="level3hierChild" presStyleCnt="0"/>
      <dgm:spPr/>
    </dgm:pt>
    <dgm:pt modelId="{5634880A-8E31-4282-BCCA-4C7A6BA97F61}" type="pres">
      <dgm:prSet presAssocID="{8C5C5F7C-7DAD-4628-A3D4-9847A9008E57}" presName="conn2-1" presStyleLbl="parChTrans1D3" presStyleIdx="5" presStyleCnt="7"/>
      <dgm:spPr/>
    </dgm:pt>
    <dgm:pt modelId="{7DB16712-42A8-48FC-8DE8-9121F0BB7A29}" type="pres">
      <dgm:prSet presAssocID="{8C5C5F7C-7DAD-4628-A3D4-9847A9008E57}" presName="connTx" presStyleLbl="parChTrans1D3" presStyleIdx="5" presStyleCnt="7"/>
      <dgm:spPr/>
    </dgm:pt>
    <dgm:pt modelId="{27FFD92E-3F7F-4C92-9028-A8165637C3BB}" type="pres">
      <dgm:prSet presAssocID="{02AF8F34-EBCD-4982-8313-6FEEB4016AAE}" presName="root2" presStyleCnt="0"/>
      <dgm:spPr/>
    </dgm:pt>
    <dgm:pt modelId="{77AC0CF8-7CAE-4F9F-91C8-2F438206A150}" type="pres">
      <dgm:prSet presAssocID="{02AF8F34-EBCD-4982-8313-6FEEB4016AAE}" presName="LevelTwoTextNode" presStyleLbl="node3" presStyleIdx="5" presStyleCnt="7">
        <dgm:presLayoutVars>
          <dgm:chPref val="3"/>
        </dgm:presLayoutVars>
      </dgm:prSet>
      <dgm:spPr/>
    </dgm:pt>
    <dgm:pt modelId="{6481E39B-91E3-4CC9-ADAD-4711C46DFFBA}" type="pres">
      <dgm:prSet presAssocID="{02AF8F34-EBCD-4982-8313-6FEEB4016AAE}" presName="level3hierChild" presStyleCnt="0"/>
      <dgm:spPr/>
    </dgm:pt>
    <dgm:pt modelId="{D5B45128-0A16-4515-A59C-A409C13F6A1D}" type="pres">
      <dgm:prSet presAssocID="{F8801FEC-6266-427A-A34A-7BA6A0790FDD}" presName="conn2-1" presStyleLbl="parChTrans1D4" presStyleIdx="10" presStyleCnt="14"/>
      <dgm:spPr/>
    </dgm:pt>
    <dgm:pt modelId="{49CFEE83-1661-4801-9AE9-C9402DE59EB4}" type="pres">
      <dgm:prSet presAssocID="{F8801FEC-6266-427A-A34A-7BA6A0790FDD}" presName="connTx" presStyleLbl="parChTrans1D4" presStyleIdx="10" presStyleCnt="14"/>
      <dgm:spPr/>
    </dgm:pt>
    <dgm:pt modelId="{9EB74B1F-5002-47C5-97E0-4154857FE9CD}" type="pres">
      <dgm:prSet presAssocID="{9A4A939E-A989-4BDE-8587-9AFAEE8FAA2B}" presName="root2" presStyleCnt="0"/>
      <dgm:spPr/>
    </dgm:pt>
    <dgm:pt modelId="{364119B9-3DD3-4244-A409-49DD2B444981}" type="pres">
      <dgm:prSet presAssocID="{9A4A939E-A989-4BDE-8587-9AFAEE8FAA2B}" presName="LevelTwoTextNode" presStyleLbl="node4" presStyleIdx="10" presStyleCnt="14">
        <dgm:presLayoutVars>
          <dgm:chPref val="3"/>
        </dgm:presLayoutVars>
      </dgm:prSet>
      <dgm:spPr/>
    </dgm:pt>
    <dgm:pt modelId="{FD11BE43-4C81-468D-8D8D-7C5D22793A84}" type="pres">
      <dgm:prSet presAssocID="{9A4A939E-A989-4BDE-8587-9AFAEE8FAA2B}" presName="level3hierChild" presStyleCnt="0"/>
      <dgm:spPr/>
    </dgm:pt>
    <dgm:pt modelId="{7FF103D2-02E3-47D9-8B72-51D873749F5B}" type="pres">
      <dgm:prSet presAssocID="{F233B009-E91C-4066-B88C-2567206DEB5A}" presName="conn2-1" presStyleLbl="parChTrans1D4" presStyleIdx="11" presStyleCnt="14"/>
      <dgm:spPr/>
    </dgm:pt>
    <dgm:pt modelId="{24F0A5F1-61AF-45B9-8572-0732B431E044}" type="pres">
      <dgm:prSet presAssocID="{F233B009-E91C-4066-B88C-2567206DEB5A}" presName="connTx" presStyleLbl="parChTrans1D4" presStyleIdx="11" presStyleCnt="14"/>
      <dgm:spPr/>
    </dgm:pt>
    <dgm:pt modelId="{F07B16D1-A24A-48DA-B5FB-996613762B11}" type="pres">
      <dgm:prSet presAssocID="{5A22B38B-830B-4D3B-97FD-7B6D3F3C7FF6}" presName="root2" presStyleCnt="0"/>
      <dgm:spPr/>
    </dgm:pt>
    <dgm:pt modelId="{6D04084B-7520-49CD-AB92-82A5CAE630B8}" type="pres">
      <dgm:prSet presAssocID="{5A22B38B-830B-4D3B-97FD-7B6D3F3C7FF6}" presName="LevelTwoTextNode" presStyleLbl="node4" presStyleIdx="11" presStyleCnt="14">
        <dgm:presLayoutVars>
          <dgm:chPref val="3"/>
        </dgm:presLayoutVars>
      </dgm:prSet>
      <dgm:spPr/>
    </dgm:pt>
    <dgm:pt modelId="{ADC2AA61-B1FC-46DF-B998-C75BE2F8FB39}" type="pres">
      <dgm:prSet presAssocID="{5A22B38B-830B-4D3B-97FD-7B6D3F3C7FF6}" presName="level3hierChild" presStyleCnt="0"/>
      <dgm:spPr/>
    </dgm:pt>
    <dgm:pt modelId="{CE382963-FFDB-43C2-BFC7-08C9BB5C0CEF}" type="pres">
      <dgm:prSet presAssocID="{D17BADC1-BCDE-455B-AC43-356776D1AD30}" presName="conn2-1" presStyleLbl="parChTrans1D3" presStyleIdx="6" presStyleCnt="7"/>
      <dgm:spPr/>
    </dgm:pt>
    <dgm:pt modelId="{4509F734-940B-4AE7-A2B2-C9B97E6561BD}" type="pres">
      <dgm:prSet presAssocID="{D17BADC1-BCDE-455B-AC43-356776D1AD30}" presName="connTx" presStyleLbl="parChTrans1D3" presStyleIdx="6" presStyleCnt="7"/>
      <dgm:spPr/>
    </dgm:pt>
    <dgm:pt modelId="{0B2BFFE1-51C0-400F-8AA5-DD8250809386}" type="pres">
      <dgm:prSet presAssocID="{C51C4D53-2730-404D-A7AF-0484E7966F02}" presName="root2" presStyleCnt="0"/>
      <dgm:spPr/>
    </dgm:pt>
    <dgm:pt modelId="{895F183B-490D-416A-81AD-1B1291E33109}" type="pres">
      <dgm:prSet presAssocID="{C51C4D53-2730-404D-A7AF-0484E7966F02}" presName="LevelTwoTextNode" presStyleLbl="node3" presStyleIdx="6" presStyleCnt="7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3D1B18E0-20B6-4BFF-A0A0-766640E7FC05}" type="pres">
      <dgm:prSet presAssocID="{C51C4D53-2730-404D-A7AF-0484E7966F02}" presName="level3hierChild" presStyleCnt="0"/>
      <dgm:spPr/>
    </dgm:pt>
    <dgm:pt modelId="{54AB03D0-6A54-47DF-A8BD-A34E28C15A82}" type="pres">
      <dgm:prSet presAssocID="{553CA69F-0B81-4CF2-97CB-B96F42C0F3B9}" presName="conn2-1" presStyleLbl="parChTrans1D4" presStyleIdx="12" presStyleCnt="14"/>
      <dgm:spPr/>
    </dgm:pt>
    <dgm:pt modelId="{765E03C1-5379-4948-8EBC-128B538E6119}" type="pres">
      <dgm:prSet presAssocID="{553CA69F-0B81-4CF2-97CB-B96F42C0F3B9}" presName="connTx" presStyleLbl="parChTrans1D4" presStyleIdx="12" presStyleCnt="14"/>
      <dgm:spPr/>
    </dgm:pt>
    <dgm:pt modelId="{A13BE869-A98C-494B-ABCB-FFECF7773B19}" type="pres">
      <dgm:prSet presAssocID="{D9C6B000-63BC-4C32-AC1D-EEE8646532DC}" presName="root2" presStyleCnt="0"/>
      <dgm:spPr/>
    </dgm:pt>
    <dgm:pt modelId="{26B2B35A-F9A8-47C9-BB1B-EEB3B98CB241}" type="pres">
      <dgm:prSet presAssocID="{D9C6B000-63BC-4C32-AC1D-EEE8646532DC}" presName="LevelTwoTextNode" presStyleLbl="node4" presStyleIdx="12" presStyleCnt="14">
        <dgm:presLayoutVars>
          <dgm:chPref val="3"/>
        </dgm:presLayoutVars>
      </dgm:prSet>
      <dgm:spPr>
        <a:xfrm>
          <a:off x="4277692" y="6099639"/>
          <a:ext cx="1515256" cy="757628"/>
        </a:xfrm>
        <a:prstGeom prst="roundRect">
          <a:avLst>
            <a:gd name="adj" fmla="val 10000"/>
          </a:avLst>
        </a:prstGeom>
      </dgm:spPr>
    </dgm:pt>
    <dgm:pt modelId="{3DE24185-05C4-4FCD-9FE6-B8479D421DBC}" type="pres">
      <dgm:prSet presAssocID="{D9C6B000-63BC-4C32-AC1D-EEE8646532DC}" presName="level3hierChild" presStyleCnt="0"/>
      <dgm:spPr/>
    </dgm:pt>
    <dgm:pt modelId="{17C32CF0-C198-478D-ADD4-CA6D49D27148}" type="pres">
      <dgm:prSet presAssocID="{615BA103-7B75-4FB2-A0D6-C0CD8D4724BC}" presName="conn2-1" presStyleLbl="parChTrans1D4" presStyleIdx="13" presStyleCnt="14"/>
      <dgm:spPr/>
    </dgm:pt>
    <dgm:pt modelId="{9D966183-9527-4E9A-9718-F10F2D946BB4}" type="pres">
      <dgm:prSet presAssocID="{615BA103-7B75-4FB2-A0D6-C0CD8D4724BC}" presName="connTx" presStyleLbl="parChTrans1D4" presStyleIdx="13" presStyleCnt="14"/>
      <dgm:spPr/>
    </dgm:pt>
    <dgm:pt modelId="{07CEB292-A8B8-4900-AD59-1DD5A81EA9DA}" type="pres">
      <dgm:prSet presAssocID="{6884BDD9-18E1-45F6-B3D3-B2E19FBDFCB7}" presName="root2" presStyleCnt="0"/>
      <dgm:spPr/>
    </dgm:pt>
    <dgm:pt modelId="{A9673127-11F6-4392-8129-CEC1633842BA}" type="pres">
      <dgm:prSet presAssocID="{6884BDD9-18E1-45F6-B3D3-B2E19FBDFCB7}" presName="LevelTwoTextNode" presStyleLbl="node4" presStyleIdx="13" presStyleCnt="14">
        <dgm:presLayoutVars>
          <dgm:chPref val="3"/>
        </dgm:presLayoutVars>
      </dgm:prSet>
      <dgm:spPr>
        <a:xfrm>
          <a:off x="8520410" y="6099639"/>
          <a:ext cx="1515256" cy="757628"/>
        </a:xfrm>
        <a:prstGeom prst="roundRect">
          <a:avLst>
            <a:gd name="adj" fmla="val 10000"/>
          </a:avLst>
        </a:prstGeom>
      </dgm:spPr>
    </dgm:pt>
    <dgm:pt modelId="{890BAC59-D3CD-4546-A74A-776E8C1B1DD6}" type="pres">
      <dgm:prSet presAssocID="{6884BDD9-18E1-45F6-B3D3-B2E19FBDFCB7}" presName="level3hierChild" presStyleCnt="0"/>
      <dgm:spPr/>
    </dgm:pt>
  </dgm:ptLst>
  <dgm:cxnLst>
    <dgm:cxn modelId="{EB19B900-0E18-4848-A97C-0469F5D6B876}" type="presOf" srcId="{615BA103-7B75-4FB2-A0D6-C0CD8D4724BC}" destId="{17C32CF0-C198-478D-ADD4-CA6D49D27148}" srcOrd="0" destOrd="0" presId="urn:microsoft.com/office/officeart/2005/8/layout/hierarchy2"/>
    <dgm:cxn modelId="{B4EB1103-FC15-4FD4-8BBD-D518AEB48616}" type="presOf" srcId="{1B5EC735-562A-46E2-9897-DD89E559A25D}" destId="{CB04A044-D143-42DF-9B9B-3BEFD2958FC8}" srcOrd="0" destOrd="0" presId="urn:microsoft.com/office/officeart/2005/8/layout/hierarchy2"/>
    <dgm:cxn modelId="{2B4EF904-E67A-447E-88E9-52B209EC7C65}" srcId="{8BA78DAE-488E-4753-BBB9-A4B762B160DF}" destId="{5C0C19BB-7817-4004-9F25-DCA5E4470D6F}" srcOrd="0" destOrd="0" parTransId="{535A667B-DF22-4BB1-A4BC-D6E5B58F04DA}" sibTransId="{A154A408-24D1-4354-8BC7-D9309452780A}"/>
    <dgm:cxn modelId="{D347DA05-1EF2-4DAD-97CA-5CEE0206C8DC}" type="presOf" srcId="{AC08780F-6D2D-48B9-B9EC-C73C524BD64B}" destId="{3221835C-378D-4ED5-BD30-046FB3D7348A}" srcOrd="1" destOrd="0" presId="urn:microsoft.com/office/officeart/2005/8/layout/hierarchy2"/>
    <dgm:cxn modelId="{FFE65E09-5510-4A41-B58F-3BB9F01FD1B4}" srcId="{6C587286-48B2-4513-9D15-E85AC34042B2}" destId="{B84609C7-884E-441F-8C09-B8B21E829C60}" srcOrd="0" destOrd="0" parTransId="{AC08780F-6D2D-48B9-B9EC-C73C524BD64B}" sibTransId="{02E2BF96-872E-4598-A1BD-E181F4749F71}"/>
    <dgm:cxn modelId="{B6DC510B-2794-4F5B-97A1-A41EB00AEB28}" type="presOf" srcId="{0D2DCFE4-8E2C-4DD9-A4DB-A4653C8F9EF1}" destId="{EC26627D-123D-4EB0-B1EF-FA8D4D35063A}" srcOrd="0" destOrd="0" presId="urn:microsoft.com/office/officeart/2005/8/layout/hierarchy2"/>
    <dgm:cxn modelId="{6E9A0D11-CC36-46F6-B619-DAA2C41845EA}" type="presOf" srcId="{94AD9716-25FB-4F97-B23C-C1AC83C144CB}" destId="{2AD33901-9DF0-4DC1-93BB-B02F9B4665DF}" srcOrd="0" destOrd="0" presId="urn:microsoft.com/office/officeart/2005/8/layout/hierarchy2"/>
    <dgm:cxn modelId="{D8054F11-C23E-4F05-8A6F-06024B1F4C3D}" type="presOf" srcId="{B2F55E9A-94F9-4154-B3EE-005F7F437255}" destId="{A7ECA5AA-4A79-4710-9F4A-2AA788CBE615}" srcOrd="1" destOrd="0" presId="urn:microsoft.com/office/officeart/2005/8/layout/hierarchy2"/>
    <dgm:cxn modelId="{2003B714-401F-4A62-8ECA-0A5CC909BDC5}" srcId="{94AD9716-25FB-4F97-B23C-C1AC83C144CB}" destId="{FA2805FE-BAF7-4D85-962B-5FFBFDDC48B3}" srcOrd="0" destOrd="0" parTransId="{A86BA969-3E64-4DE9-8388-A5231BA152AD}" sibTransId="{1147FA14-8978-4A89-9030-508B40E06049}"/>
    <dgm:cxn modelId="{A1EA2617-B55E-47E1-9807-C08EF5535921}" srcId="{D5333680-3A6B-4A71-B197-E72FC34FDBC7}" destId="{8BA78DAE-488E-4753-BBB9-A4B762B160DF}" srcOrd="0" destOrd="0" parTransId="{2A07523E-C387-4AD3-B314-726DCACA588E}" sibTransId="{2934AEC3-F3A4-4300-A33B-BF4A470C646E}"/>
    <dgm:cxn modelId="{8E52281E-99D2-47F9-AAD8-315A518D9112}" type="presOf" srcId="{FA2805FE-BAF7-4D85-962B-5FFBFDDC48B3}" destId="{7EA4B8F2-039B-49B8-BCDB-38F91641108B}" srcOrd="0" destOrd="0" presId="urn:microsoft.com/office/officeart/2005/8/layout/hierarchy2"/>
    <dgm:cxn modelId="{E2561623-B2B5-4F7E-A46B-94AC25030EE4}" srcId="{E788AB51-E8AF-4370-837F-D7DF1C9D3D67}" destId="{ECF96022-BF02-4A9F-83FB-D3FEB4A3D1FB}" srcOrd="0" destOrd="0" parTransId="{BA704973-8F19-418E-B330-33D5DEF8E71F}" sibTransId="{E49743FB-D871-4717-9F07-DDA13DC5116E}"/>
    <dgm:cxn modelId="{47FF6B24-633A-4098-BB9B-9E19D203980C}" type="presOf" srcId="{172F8977-7C98-40F7-BA1F-D0D5B276B155}" destId="{2774B4A9-716F-425D-992A-1F6C552E23C7}" srcOrd="0" destOrd="0" presId="urn:microsoft.com/office/officeart/2005/8/layout/hierarchy2"/>
    <dgm:cxn modelId="{D4B8F42E-6592-4C47-AFAE-CC6AD8D1A711}" type="presOf" srcId="{0E53043D-70D1-4624-9815-6720A2D26164}" destId="{A9DEB282-385C-4980-A501-C409458626BA}" srcOrd="1" destOrd="0" presId="urn:microsoft.com/office/officeart/2005/8/layout/hierarchy2"/>
    <dgm:cxn modelId="{89587635-40B1-4EDF-92F2-933DCD4AD032}" type="presOf" srcId="{9A4A939E-A989-4BDE-8587-9AFAEE8FAA2B}" destId="{364119B9-3DD3-4244-A409-49DD2B444981}" srcOrd="0" destOrd="0" presId="urn:microsoft.com/office/officeart/2005/8/layout/hierarchy2"/>
    <dgm:cxn modelId="{0FEF5038-C06D-4DB7-B9BA-744A764A3607}" type="presOf" srcId="{553CA69F-0B81-4CF2-97CB-B96F42C0F3B9}" destId="{54AB03D0-6A54-47DF-A8BD-A34E28C15A82}" srcOrd="0" destOrd="0" presId="urn:microsoft.com/office/officeart/2005/8/layout/hierarchy2"/>
    <dgm:cxn modelId="{91A3F339-BEFD-4914-A9C5-DE5AC0E40541}" srcId="{ECF96022-BF02-4A9F-83FB-D3FEB4A3D1FB}" destId="{B815143D-7DAE-471D-BFD0-28953AF40DD5}" srcOrd="0" destOrd="0" parTransId="{E28C0F62-370B-4D36-8203-E76DF88625E8}" sibTransId="{FA4C429B-1BD5-4C9B-86E3-640A7B96D948}"/>
    <dgm:cxn modelId="{1A26903A-56A5-43FF-8D25-C2E4FC4A66A0}" type="presOf" srcId="{9DDD9163-A073-48BF-AB7B-E98644DBD70D}" destId="{73ED1389-8389-4B7E-A62C-5237FB130597}" srcOrd="0" destOrd="0" presId="urn:microsoft.com/office/officeart/2005/8/layout/hierarchy2"/>
    <dgm:cxn modelId="{282BC13F-0FB7-4D85-904E-8BF586A3C018}" type="presOf" srcId="{0E53043D-70D1-4624-9815-6720A2D26164}" destId="{208078A4-BCFC-4C83-8E65-F31F276EAE9F}" srcOrd="0" destOrd="0" presId="urn:microsoft.com/office/officeart/2005/8/layout/hierarchy2"/>
    <dgm:cxn modelId="{F79F4340-88E1-462A-A32B-D8900480E7F2}" srcId="{FA2805FE-BAF7-4D85-962B-5FFBFDDC48B3}" destId="{D5333680-3A6B-4A71-B197-E72FC34FDBC7}" srcOrd="1" destOrd="0" parTransId="{6578AEBF-8C58-44BE-8030-7154FB8317F1}" sibTransId="{2337E027-7FB9-4042-9FD6-D42EB5A44621}"/>
    <dgm:cxn modelId="{6C23395C-B00D-4114-AC66-B9F691A557A9}" srcId="{B84609C7-884E-441F-8C09-B8B21E829C60}" destId="{5C8169FA-19FB-4027-A1C1-48DB0A0B1F21}" srcOrd="2" destOrd="0" parTransId="{B2F55E9A-94F9-4154-B3EE-005F7F437255}" sibTransId="{0BA7100D-B0F7-4F4B-88DB-38409997234A}"/>
    <dgm:cxn modelId="{0E614560-6A84-4CCB-9400-9C110CCFE6C8}" type="presOf" srcId="{C51C4D53-2730-404D-A7AF-0484E7966F02}" destId="{895F183B-490D-416A-81AD-1B1291E33109}" srcOrd="0" destOrd="0" presId="urn:microsoft.com/office/officeart/2005/8/layout/hierarchy2"/>
    <dgm:cxn modelId="{84348562-6E9A-4513-ABD1-5A0FB77AE46A}" type="presOf" srcId="{553CA69F-0B81-4CF2-97CB-B96F42C0F3B9}" destId="{765E03C1-5379-4948-8EBC-128B538E6119}" srcOrd="1" destOrd="0" presId="urn:microsoft.com/office/officeart/2005/8/layout/hierarchy2"/>
    <dgm:cxn modelId="{D8C3A542-3EFD-446D-9D3F-3F2075EEDCE6}" type="presOf" srcId="{D17BADC1-BCDE-455B-AC43-356776D1AD30}" destId="{4509F734-940B-4AE7-A2B2-C9B97E6561BD}" srcOrd="1" destOrd="0" presId="urn:microsoft.com/office/officeart/2005/8/layout/hierarchy2"/>
    <dgm:cxn modelId="{306BC947-55EE-4033-A281-F75D01C713F1}" srcId="{A7F998A0-34BD-4ADD-8C50-04AF5BC6D6D2}" destId="{C51C4D53-2730-404D-A7AF-0484E7966F02}" srcOrd="1" destOrd="0" parTransId="{D17BADC1-BCDE-455B-AC43-356776D1AD30}" sibTransId="{52B7A9B7-798B-424B-AFCC-E51FCC2937D5}"/>
    <dgm:cxn modelId="{4BEEF667-9951-4AFF-9506-49211DD2CD3F}" type="presOf" srcId="{42A55722-F966-443A-9C75-E564A4EAB4DE}" destId="{E9360E7A-2D96-491E-9495-630CC977DE5A}" srcOrd="1" destOrd="0" presId="urn:microsoft.com/office/officeart/2005/8/layout/hierarchy2"/>
    <dgm:cxn modelId="{81A97948-444E-4A22-8DF5-EAD57905F520}" type="presOf" srcId="{B815143D-7DAE-471D-BFD0-28953AF40DD5}" destId="{032421E1-5D6F-4680-89E8-3C9A7E0D51ED}" srcOrd="0" destOrd="0" presId="urn:microsoft.com/office/officeart/2005/8/layout/hierarchy2"/>
    <dgm:cxn modelId="{A7297069-84F9-47F9-80B1-9B6F294C2D5F}" type="presOf" srcId="{02AF8F34-EBCD-4982-8313-6FEEB4016AAE}" destId="{77AC0CF8-7CAE-4F9F-91C8-2F438206A150}" srcOrd="0" destOrd="0" presId="urn:microsoft.com/office/officeart/2005/8/layout/hierarchy2"/>
    <dgm:cxn modelId="{7727DC69-1AC2-497D-86E8-B9F5610AFC83}" type="presOf" srcId="{BA704973-8F19-418E-B330-33D5DEF8E71F}" destId="{49A8B0C5-4D0B-49F6-AC4D-1E5EC4EB31CD}" srcOrd="1" destOrd="0" presId="urn:microsoft.com/office/officeart/2005/8/layout/hierarchy2"/>
    <dgm:cxn modelId="{66E03D6A-46B5-4B7E-90AE-913DCF254512}" type="presOf" srcId="{535A667B-DF22-4BB1-A4BC-D6E5B58F04DA}" destId="{19EC76D1-5827-4431-8675-1608D6C9F60B}" srcOrd="1" destOrd="0" presId="urn:microsoft.com/office/officeart/2005/8/layout/hierarchy2"/>
    <dgm:cxn modelId="{AE28E84A-F1F5-4EB7-8421-5D4E447909E2}" type="presOf" srcId="{2A07523E-C387-4AD3-B314-726DCACA588E}" destId="{9242D084-D65A-40F3-90FE-C727FD20091A}" srcOrd="1" destOrd="0" presId="urn:microsoft.com/office/officeart/2005/8/layout/hierarchy2"/>
    <dgm:cxn modelId="{39D8256B-0336-457B-9348-DB4C2F9D7110}" type="presOf" srcId="{5C0C19BB-7817-4004-9F25-DCA5E4470D6F}" destId="{2FBC4B0A-5088-4680-9D54-3623CFE3ECBC}" srcOrd="0" destOrd="0" presId="urn:microsoft.com/office/officeart/2005/8/layout/hierarchy2"/>
    <dgm:cxn modelId="{097ACA6B-DCB3-4714-9EC6-22F4C5567FBD}" type="presOf" srcId="{DF5D56B1-588A-4625-9BD9-9F972238DD63}" destId="{AF95E252-CF7A-46AD-8A86-00291ACBF79F}" srcOrd="0" destOrd="0" presId="urn:microsoft.com/office/officeart/2005/8/layout/hierarchy2"/>
    <dgm:cxn modelId="{218A2C4D-D641-4439-8E49-6AEC08E5C5B3}" srcId="{5C0C19BB-7817-4004-9F25-DCA5E4470D6F}" destId="{F4C79078-C6AE-4096-9562-A44B020BAEF4}" srcOrd="0" destOrd="0" parTransId="{AED0D2C2-4336-4F60-A552-3374490B0C4C}" sibTransId="{053B05CE-1922-4130-AEA6-22A770995764}"/>
    <dgm:cxn modelId="{AFE4414E-C156-4FA4-A14E-1497ADEC0143}" srcId="{7B48B6CB-E507-49F2-A0DB-B73EE06A81C1}" destId="{6FCBCD89-3229-4A18-AADC-B9D6A3E0C7A4}" srcOrd="0" destOrd="0" parTransId="{0E53043D-70D1-4624-9815-6720A2D26164}" sibTransId="{F8D3BFBD-AC22-468D-A9CB-20307E2F21ED}"/>
    <dgm:cxn modelId="{83235B50-E718-415E-BFB6-5A3CA300129C}" type="presOf" srcId="{F233B009-E91C-4066-B88C-2567206DEB5A}" destId="{24F0A5F1-61AF-45B9-8572-0732B431E044}" srcOrd="1" destOrd="0" presId="urn:microsoft.com/office/officeart/2005/8/layout/hierarchy2"/>
    <dgm:cxn modelId="{2AB87772-E58E-41E9-95DF-9FAFA6438B6D}" type="presOf" srcId="{B2F55E9A-94F9-4154-B3EE-005F7F437255}" destId="{2328CCC3-F1AE-44F9-8C2A-A6BB17E71F5F}" srcOrd="0" destOrd="0" presId="urn:microsoft.com/office/officeart/2005/8/layout/hierarchy2"/>
    <dgm:cxn modelId="{668B6D53-595B-4321-9742-4CDC0EAF6AE2}" type="presOf" srcId="{6C587286-48B2-4513-9D15-E85AC34042B2}" destId="{CA582647-5418-4EA4-BF5E-0A0440D32DC0}" srcOrd="0" destOrd="0" presId="urn:microsoft.com/office/officeart/2005/8/layout/hierarchy2"/>
    <dgm:cxn modelId="{D5EE5954-7A0D-4F72-9BFF-E7F6C6BC6285}" srcId="{172F8977-7C98-40F7-BA1F-D0D5B276B155}" destId="{0D9C5602-5623-463E-B623-0693A8F562E1}" srcOrd="0" destOrd="0" parTransId="{05DDC6E1-BA81-4D52-8D99-D19FF190842D}" sibTransId="{2341F4B6-E440-4F4D-83C6-895E1C32A1EC}"/>
    <dgm:cxn modelId="{C7BE5655-C9C6-4BF9-93B5-5BA7D5A34461}" type="presOf" srcId="{F233B009-E91C-4066-B88C-2567206DEB5A}" destId="{7FF103D2-02E3-47D9-8B72-51D873749F5B}" srcOrd="0" destOrd="0" presId="urn:microsoft.com/office/officeart/2005/8/layout/hierarchy2"/>
    <dgm:cxn modelId="{02629C75-AE6B-429C-BE2A-55E73B3DF744}" type="presOf" srcId="{5A22B38B-830B-4D3B-97FD-7B6D3F3C7FF6}" destId="{6D04084B-7520-49CD-AB92-82A5CAE630B8}" srcOrd="0" destOrd="0" presId="urn:microsoft.com/office/officeart/2005/8/layout/hierarchy2"/>
    <dgm:cxn modelId="{F693AE58-F40E-4766-A20D-5FD9774FE049}" srcId="{9DDD9163-A073-48BF-AB7B-E98644DBD70D}" destId="{172F8977-7C98-40F7-BA1F-D0D5B276B155}" srcOrd="0" destOrd="0" parTransId="{DF5D56B1-588A-4625-9BD9-9F972238DD63}" sibTransId="{DC2F8001-7E33-4190-8E3F-88B3B6C4CDC4}"/>
    <dgm:cxn modelId="{F783FD58-1878-4AB8-BFD1-5C27578EC705}" type="presOf" srcId="{6578AEBF-8C58-44BE-8030-7154FB8317F1}" destId="{A2B3EE55-B90F-43D3-BCDD-BE8A20665C82}" srcOrd="0" destOrd="0" presId="urn:microsoft.com/office/officeart/2005/8/layout/hierarchy2"/>
    <dgm:cxn modelId="{50730D5A-6B13-4852-9E2D-DD14A77D4956}" srcId="{B84609C7-884E-441F-8C09-B8B21E829C60}" destId="{7B48B6CB-E507-49F2-A0DB-B73EE06A81C1}" srcOrd="1" destOrd="0" parTransId="{0D2DCFE4-8E2C-4DD9-A4DB-A4653C8F9EF1}" sibTransId="{F0BD706B-160D-4C9D-896A-0FF6C226EF0B}"/>
    <dgm:cxn modelId="{B7847E7C-917E-40D1-8097-380D1E7D7712}" srcId="{9A4A939E-A989-4BDE-8587-9AFAEE8FAA2B}" destId="{5A22B38B-830B-4D3B-97FD-7B6D3F3C7FF6}" srcOrd="0" destOrd="0" parTransId="{F233B009-E91C-4066-B88C-2567206DEB5A}" sibTransId="{48ABAA32-1581-4355-A470-B306BE8776E3}"/>
    <dgm:cxn modelId="{95DB2F7F-94C0-42E0-A9F5-59936615E796}" type="presOf" srcId="{2531BE79-D90F-4608-A1CD-A425A92EA96D}" destId="{0E0CD5E5-E16F-4CA6-9B76-77EDEFD0720F}" srcOrd="0" destOrd="0" presId="urn:microsoft.com/office/officeart/2005/8/layout/hierarchy2"/>
    <dgm:cxn modelId="{D44BF681-64C9-4E44-9337-B0048CC28BDA}" type="presOf" srcId="{BA704973-8F19-418E-B330-33D5DEF8E71F}" destId="{193694C8-6FC7-4DAB-9A05-5CF41ACE2FD9}" srcOrd="0" destOrd="0" presId="urn:microsoft.com/office/officeart/2005/8/layout/hierarchy2"/>
    <dgm:cxn modelId="{60755982-108D-48E7-B362-AFDBCDDFFBD4}" type="presOf" srcId="{2A07523E-C387-4AD3-B314-726DCACA588E}" destId="{69307602-6CBE-4A59-BD68-26946AAC6D15}" srcOrd="0" destOrd="0" presId="urn:microsoft.com/office/officeart/2005/8/layout/hierarchy2"/>
    <dgm:cxn modelId="{C7FD2E83-10E4-48D0-A8B4-4B17626D4817}" type="presOf" srcId="{ECF96022-BF02-4A9F-83FB-D3FEB4A3D1FB}" destId="{063FBDA3-4FBB-4F34-A8D3-813E035FA3A2}" srcOrd="0" destOrd="0" presId="urn:microsoft.com/office/officeart/2005/8/layout/hierarchy2"/>
    <dgm:cxn modelId="{E1019783-43CA-4054-AE21-F61CE357892A}" type="presOf" srcId="{E788AB51-E8AF-4370-837F-D7DF1C9D3D67}" destId="{4117B099-5C06-45CB-8485-9DAE664D998E}" srcOrd="0" destOrd="0" presId="urn:microsoft.com/office/officeart/2005/8/layout/hierarchy2"/>
    <dgm:cxn modelId="{85B49E89-7846-4106-BCCF-D1D0827D4E7D}" type="presOf" srcId="{423A1482-815B-40FD-9198-7D4EA51C8268}" destId="{F33193DC-F21A-429B-A48B-EA459E3A2820}" srcOrd="0" destOrd="0" presId="urn:microsoft.com/office/officeart/2005/8/layout/hierarchy2"/>
    <dgm:cxn modelId="{43894A8B-AE20-4F88-976F-1D3421136797}" type="presOf" srcId="{66000208-D76F-4C73-89BF-29275C6442A9}" destId="{1536F0B9-0839-4462-8F02-F09086D19BD4}" srcOrd="1" destOrd="0" presId="urn:microsoft.com/office/officeart/2005/8/layout/hierarchy2"/>
    <dgm:cxn modelId="{6B94F98F-82EB-4C4A-8509-226F918538B3}" type="presOf" srcId="{DF5D56B1-588A-4625-9BD9-9F972238DD63}" destId="{E2E872D3-3E0D-4A34-808D-7DE969C4447B}" srcOrd="1" destOrd="0" presId="urn:microsoft.com/office/officeart/2005/8/layout/hierarchy2"/>
    <dgm:cxn modelId="{9EAA6691-937E-4F20-8FE7-CFF34EAD6927}" type="presOf" srcId="{026602E2-FC9C-4FD4-BCAD-687D7409FF16}" destId="{644107F0-4200-44BE-B638-299EFC7F0113}" srcOrd="0" destOrd="0" presId="urn:microsoft.com/office/officeart/2005/8/layout/hierarchy2"/>
    <dgm:cxn modelId="{EF219493-6D9B-4ACD-9ECA-8E7FE59D4C83}" type="presOf" srcId="{2E80E75C-45DF-409C-9871-35DEE21FFC9B}" destId="{676E6E02-653E-423A-A10A-C568400AE8A1}" srcOrd="0" destOrd="0" presId="urn:microsoft.com/office/officeart/2005/8/layout/hierarchy2"/>
    <dgm:cxn modelId="{055D1595-7629-47FE-8FA7-986236DA53CA}" type="presOf" srcId="{AED0D2C2-4336-4F60-A552-3374490B0C4C}" destId="{65ABD7CC-88FB-4BEF-A3AC-C13C6201170A}" srcOrd="0" destOrd="0" presId="urn:microsoft.com/office/officeart/2005/8/layout/hierarchy2"/>
    <dgm:cxn modelId="{1DDE1F95-62C2-42C2-A303-1889CD546136}" type="presOf" srcId="{026602E2-FC9C-4FD4-BCAD-687D7409FF16}" destId="{DB838D66-87A7-407F-B90A-2CEA3D9434A7}" srcOrd="1" destOrd="0" presId="urn:microsoft.com/office/officeart/2005/8/layout/hierarchy2"/>
    <dgm:cxn modelId="{07379795-54A3-40D6-8CE7-05CEF1702FD3}" type="presOf" srcId="{EB2F5061-C5BF-429D-BD74-37FC65A5FD1A}" destId="{02F56D5B-1DA4-4B67-A4D0-E15D33838F73}" srcOrd="0" destOrd="0" presId="urn:microsoft.com/office/officeart/2005/8/layout/hierarchy2"/>
    <dgm:cxn modelId="{18DE7F96-E555-4FCB-BDE0-AAA178D9E55A}" srcId="{8561A879-4F63-45E3-A2DC-5AA3A7FD031F}" destId="{E788AB51-E8AF-4370-837F-D7DF1C9D3D67}" srcOrd="0" destOrd="0" parTransId="{80AC3D39-EDB6-43AE-A4CB-256A7093FD18}" sibTransId="{A147ACF6-5831-4AF7-AF52-0AF883F7EE8C}"/>
    <dgm:cxn modelId="{0412FE98-867C-4CCA-BB77-774235D809A0}" type="presOf" srcId="{6884BDD9-18E1-45F6-B3D3-B2E19FBDFCB7}" destId="{A9673127-11F6-4392-8129-CEC1633842BA}" srcOrd="0" destOrd="0" presId="urn:microsoft.com/office/officeart/2005/8/layout/hierarchy2"/>
    <dgm:cxn modelId="{7BAEF699-9E1D-4BB3-9B4C-23264C9C0BB0}" type="presOf" srcId="{B84609C7-884E-441F-8C09-B8B21E829C60}" destId="{A3DA5594-A45C-44CD-A75A-83A029D5F82C}" srcOrd="0" destOrd="0" presId="urn:microsoft.com/office/officeart/2005/8/layout/hierarchy2"/>
    <dgm:cxn modelId="{5EA1299A-C1D9-4542-B4F4-8F4EF4F7DC2C}" type="presOf" srcId="{0D2DCFE4-8E2C-4DD9-A4DB-A4653C8F9EF1}" destId="{EFAE55CB-EB51-4F84-B652-83F2A2EA5E91}" srcOrd="1" destOrd="0" presId="urn:microsoft.com/office/officeart/2005/8/layout/hierarchy2"/>
    <dgm:cxn modelId="{638E599E-B275-47EC-8916-850457491925}" type="presOf" srcId="{F4C79078-C6AE-4096-9562-A44B020BAEF4}" destId="{02A2BD96-5630-478F-AC9D-8D271233CC7F}" srcOrd="0" destOrd="0" presId="urn:microsoft.com/office/officeart/2005/8/layout/hierarchy2"/>
    <dgm:cxn modelId="{5649669F-1EBA-42CA-A3F4-AAF766BE4AE2}" srcId="{CA9A5EA3-0D23-4F4A-85DA-31611621F90F}" destId="{2E80E75C-45DF-409C-9871-35DEE21FFC9B}" srcOrd="0" destOrd="0" parTransId="{1B5EC735-562A-46E2-9897-DD89E559A25D}" sibTransId="{8359B531-63E3-45B0-842F-CE0F5C6D1DD6}"/>
    <dgm:cxn modelId="{07072EA2-3936-437F-BFAE-6A5A11CEB4D9}" type="presOf" srcId="{66000208-D76F-4C73-89BF-29275C6442A9}" destId="{0B408583-E960-454A-A7CA-AD71E3F25AA7}" srcOrd="0" destOrd="0" presId="urn:microsoft.com/office/officeart/2005/8/layout/hierarchy2"/>
    <dgm:cxn modelId="{B25381A4-3068-462B-829B-F6DBE98D5661}" type="presOf" srcId="{6578AEBF-8C58-44BE-8030-7154FB8317F1}" destId="{EA352655-C25C-4A48-9E80-7660F075B030}" srcOrd="1" destOrd="0" presId="urn:microsoft.com/office/officeart/2005/8/layout/hierarchy2"/>
    <dgm:cxn modelId="{CE7137A5-1A06-4FCA-BA93-39EA8EC06D80}" type="presOf" srcId="{1B5EC735-562A-46E2-9897-DD89E559A25D}" destId="{D6EC9A65-0321-4E34-8EB8-8CA411759A2D}" srcOrd="1" destOrd="0" presId="urn:microsoft.com/office/officeart/2005/8/layout/hierarchy2"/>
    <dgm:cxn modelId="{26CE80A5-55B2-4B8B-AA2B-62D6D96E4A9C}" srcId="{02AF8F34-EBCD-4982-8313-6FEEB4016AAE}" destId="{9A4A939E-A989-4BDE-8587-9AFAEE8FAA2B}" srcOrd="0" destOrd="0" parTransId="{F8801FEC-6266-427A-A34A-7BA6A0790FDD}" sibTransId="{8AB2B744-31C2-4033-B65C-8922BC6EA5BF}"/>
    <dgm:cxn modelId="{034097A5-20E8-4506-B89F-00498001BA80}" type="presOf" srcId="{8BA78DAE-488E-4753-BBB9-A4B762B160DF}" destId="{A69569B2-EDAE-468B-92E0-6CEB5E616CAB}" srcOrd="0" destOrd="0" presId="urn:microsoft.com/office/officeart/2005/8/layout/hierarchy2"/>
    <dgm:cxn modelId="{98E4B3A5-01B5-4AFD-9931-59175E65DBB7}" type="presOf" srcId="{D9C6B000-63BC-4C32-AC1D-EEE8646532DC}" destId="{26B2B35A-F9A8-47C9-BB1B-EEB3B98CB241}" srcOrd="0" destOrd="0" presId="urn:microsoft.com/office/officeart/2005/8/layout/hierarchy2"/>
    <dgm:cxn modelId="{F50931A9-4322-425E-9414-F5B7D32C5674}" type="presOf" srcId="{8C5C5F7C-7DAD-4628-A3D4-9847A9008E57}" destId="{5634880A-8E31-4282-BCCA-4C7A6BA97F61}" srcOrd="0" destOrd="0" presId="urn:microsoft.com/office/officeart/2005/8/layout/hierarchy2"/>
    <dgm:cxn modelId="{929D46AD-E2F3-49C7-8608-C6FDDA374F90}" type="presOf" srcId="{E28C0F62-370B-4D36-8203-E76DF88625E8}" destId="{062BFEE6-CB31-4FF6-986A-F83624B8A32E}" srcOrd="0" destOrd="0" presId="urn:microsoft.com/office/officeart/2005/8/layout/hierarchy2"/>
    <dgm:cxn modelId="{B7F55BB1-2593-4F71-AAF8-58A420A397EB}" srcId="{6C587286-48B2-4513-9D15-E85AC34042B2}" destId="{A7F998A0-34BD-4ADD-8C50-04AF5BC6D6D2}" srcOrd="1" destOrd="0" parTransId="{42A55722-F966-443A-9C75-E564A4EAB4DE}" sibTransId="{B8664070-20D9-4281-9F0D-FA8884415033}"/>
    <dgm:cxn modelId="{A7A4ECB6-6517-4028-9F29-64DA2684E7BE}" type="presOf" srcId="{80AC3D39-EDB6-43AE-A4CB-256A7093FD18}" destId="{FFC862E8-51DB-4160-AEC4-B5F8943B40B9}" srcOrd="0" destOrd="0" presId="urn:microsoft.com/office/officeart/2005/8/layout/hierarchy2"/>
    <dgm:cxn modelId="{95D0B8BE-0F54-4A1D-BD9C-49E22EB41C6E}" srcId="{A7F998A0-34BD-4ADD-8C50-04AF5BC6D6D2}" destId="{02AF8F34-EBCD-4982-8313-6FEEB4016AAE}" srcOrd="0" destOrd="0" parTransId="{8C5C5F7C-7DAD-4628-A3D4-9847A9008E57}" sibTransId="{A51E9DAC-29C0-4053-BFE1-79C471DC07D8}"/>
    <dgm:cxn modelId="{9B7A7BBF-F496-43BA-BB14-F41FA7189BA1}" type="presOf" srcId="{05DDC6E1-BA81-4D52-8D99-D19FF190842D}" destId="{E22A4301-D6FD-47F6-AD48-5C6140C9744E}" srcOrd="1" destOrd="0" presId="urn:microsoft.com/office/officeart/2005/8/layout/hierarchy2"/>
    <dgm:cxn modelId="{A44EF7BF-57E7-40CE-853E-88C05DD59761}" type="presOf" srcId="{535A667B-DF22-4BB1-A4BC-D6E5B58F04DA}" destId="{19C55E9F-6C7B-46CF-9421-F1CEDA5C470E}" srcOrd="0" destOrd="0" presId="urn:microsoft.com/office/officeart/2005/8/layout/hierarchy2"/>
    <dgm:cxn modelId="{D8B58FC1-DB90-4480-A648-6D52AA521A78}" type="presOf" srcId="{AED0D2C2-4336-4F60-A552-3374490B0C4C}" destId="{A7F3D686-8F32-4BE7-96A7-10D588DB260B}" srcOrd="1" destOrd="0" presId="urn:microsoft.com/office/officeart/2005/8/layout/hierarchy2"/>
    <dgm:cxn modelId="{A5BF03CB-5965-4EA2-8817-69776ED8BAB9}" type="presOf" srcId="{D17BADC1-BCDE-455B-AC43-356776D1AD30}" destId="{CE382963-FFDB-43C2-BFC7-08C9BB5C0CEF}" srcOrd="0" destOrd="0" presId="urn:microsoft.com/office/officeart/2005/8/layout/hierarchy2"/>
    <dgm:cxn modelId="{A8E074CD-3990-4899-ABF0-B409A89E67CC}" type="presOf" srcId="{EB2F5061-C5BF-429D-BD74-37FC65A5FD1A}" destId="{2F6AE6D8-1F85-4CBD-B030-18C6E00B0969}" srcOrd="1" destOrd="0" presId="urn:microsoft.com/office/officeart/2005/8/layout/hierarchy2"/>
    <dgm:cxn modelId="{327801CF-AD15-47C6-B392-AB9106342B20}" type="presOf" srcId="{CA9A5EA3-0D23-4F4A-85DA-31611621F90F}" destId="{5F039E82-CE98-48FA-8A2F-B726AA3B97DB}" srcOrd="0" destOrd="0" presId="urn:microsoft.com/office/officeart/2005/8/layout/hierarchy2"/>
    <dgm:cxn modelId="{B7E55AD2-AA0C-4278-80D2-1BF374E22810}" srcId="{FA2805FE-BAF7-4D85-962B-5FFBFDDC48B3}" destId="{8561A879-4F63-45E3-A2DC-5AA3A7FD031F}" srcOrd="0" destOrd="0" parTransId="{66000208-D76F-4C73-89BF-29275C6442A9}" sibTransId="{21A2B423-37A9-41B0-81C6-C6E4F70CCF42}"/>
    <dgm:cxn modelId="{4C1DDCD2-21ED-42C7-A62E-55ED48FDB56D}" type="presOf" srcId="{E28C0F62-370B-4D36-8203-E76DF88625E8}" destId="{92C4DC3A-A864-4EC5-88E6-EA66FCEC87B8}" srcOrd="1" destOrd="0" presId="urn:microsoft.com/office/officeart/2005/8/layout/hierarchy2"/>
    <dgm:cxn modelId="{DFC3DED6-9E26-48CC-B810-0C73051BC91B}" type="presOf" srcId="{42A55722-F966-443A-9C75-E564A4EAB4DE}" destId="{8D64BF16-C0D9-4620-BE6C-FE051EB9FDC4}" srcOrd="0" destOrd="0" presId="urn:microsoft.com/office/officeart/2005/8/layout/hierarchy2"/>
    <dgm:cxn modelId="{882288DB-3611-4CB5-8519-513586DCD759}" srcId="{5C8169FA-19FB-4027-A1C1-48DB0A0B1F21}" destId="{CA9A5EA3-0D23-4F4A-85DA-31611621F90F}" srcOrd="0" destOrd="0" parTransId="{2531BE79-D90F-4608-A1CD-A425A92EA96D}" sibTransId="{1446CE17-096B-43A8-94B6-942E76732686}"/>
    <dgm:cxn modelId="{9E5465DF-0954-4906-81A4-C3B703FBE89F}" type="presOf" srcId="{A7F998A0-34BD-4ADD-8C50-04AF5BC6D6D2}" destId="{CFF99141-27D2-471F-805A-944E58CDDE5B}" srcOrd="0" destOrd="0" presId="urn:microsoft.com/office/officeart/2005/8/layout/hierarchy2"/>
    <dgm:cxn modelId="{96DDBEDF-FD24-41E3-969C-DD9824CE12BE}" type="presOf" srcId="{05DDC6E1-BA81-4D52-8D99-D19FF190842D}" destId="{F1373B9D-78AB-41CF-9223-9685F93674E2}" srcOrd="0" destOrd="0" presId="urn:microsoft.com/office/officeart/2005/8/layout/hierarchy2"/>
    <dgm:cxn modelId="{8A10E0DF-AF9E-4A78-810F-A9F64DCD1151}" type="presOf" srcId="{5C8169FA-19FB-4027-A1C1-48DB0A0B1F21}" destId="{724662BF-8A46-40D9-8C79-0559E908FD8C}" srcOrd="0" destOrd="0" presId="urn:microsoft.com/office/officeart/2005/8/layout/hierarchy2"/>
    <dgm:cxn modelId="{9CBF29E0-1ACB-4426-B2B0-9C20A8EDB31B}" type="presOf" srcId="{80AC3D39-EDB6-43AE-A4CB-256A7093FD18}" destId="{9D6D3B8E-EBAA-4CC2-825E-B21AEA012124}" srcOrd="1" destOrd="0" presId="urn:microsoft.com/office/officeart/2005/8/layout/hierarchy2"/>
    <dgm:cxn modelId="{A3903CE3-B0F5-432A-B650-7373903DFC27}" srcId="{B84609C7-884E-441F-8C09-B8B21E829C60}" destId="{9DDD9163-A073-48BF-AB7B-E98644DBD70D}" srcOrd="0" destOrd="0" parTransId="{026602E2-FC9C-4FD4-BCAD-687D7409FF16}" sibTransId="{F94F46FD-7E77-4112-A65F-A5D010A9019F}"/>
    <dgm:cxn modelId="{A14BCCE3-5F9F-40D0-9A36-2CC22C1D1ADD}" type="presOf" srcId="{2531BE79-D90F-4608-A1CD-A425A92EA96D}" destId="{C8F9A20B-8238-489A-A2CF-66BFF515E524}" srcOrd="1" destOrd="0" presId="urn:microsoft.com/office/officeart/2005/8/layout/hierarchy2"/>
    <dgm:cxn modelId="{1ED728E6-83F3-42A2-808D-BB8EDEB1017C}" type="presOf" srcId="{F8801FEC-6266-427A-A34A-7BA6A0790FDD}" destId="{D5B45128-0A16-4515-A59C-A409C13F6A1D}" srcOrd="0" destOrd="0" presId="urn:microsoft.com/office/officeart/2005/8/layout/hierarchy2"/>
    <dgm:cxn modelId="{AB46DEE7-A65F-4934-91E5-642D52D9EE3C}" srcId="{94AD9716-25FB-4F97-B23C-C1AC83C144CB}" destId="{6C587286-48B2-4513-9D15-E85AC34042B2}" srcOrd="1" destOrd="0" parTransId="{F58075B7-49EB-461B-83D9-E88742FA648F}" sibTransId="{D58B0119-016A-460A-B2F3-8E2BC9D52D0B}"/>
    <dgm:cxn modelId="{14100AE8-CA0F-42F5-95B8-95EF5CC9A545}" srcId="{C51C4D53-2730-404D-A7AF-0484E7966F02}" destId="{D9C6B000-63BC-4C32-AC1D-EEE8646532DC}" srcOrd="0" destOrd="0" parTransId="{553CA69F-0B81-4CF2-97CB-B96F42C0F3B9}" sibTransId="{C566B0EE-F1D7-4927-BDF4-B9FDD6825715}"/>
    <dgm:cxn modelId="{D87034EA-71FD-4C39-894F-3E8F9B5D9720}" type="presOf" srcId="{6FCBCD89-3229-4A18-AADC-B9D6A3E0C7A4}" destId="{D737BB53-B162-41C6-B812-2FAEFB720E7D}" srcOrd="0" destOrd="0" presId="urn:microsoft.com/office/officeart/2005/8/layout/hierarchy2"/>
    <dgm:cxn modelId="{C47173EA-D6A9-4237-98DC-F070EA0D16B9}" srcId="{D9C6B000-63BC-4C32-AC1D-EEE8646532DC}" destId="{6884BDD9-18E1-45F6-B3D3-B2E19FBDFCB7}" srcOrd="0" destOrd="0" parTransId="{615BA103-7B75-4FB2-A0D6-C0CD8D4724BC}" sibTransId="{2E477FE2-F747-466C-A8EA-DD4FD0021B2E}"/>
    <dgm:cxn modelId="{39A967EF-99AD-422E-8522-19F4385E2303}" type="presOf" srcId="{0D9C5602-5623-463E-B623-0693A8F562E1}" destId="{63D6AF15-D4DC-4BC1-ABF8-D10C3E9B83D3}" srcOrd="0" destOrd="0" presId="urn:microsoft.com/office/officeart/2005/8/layout/hierarchy2"/>
    <dgm:cxn modelId="{5280E9F3-DDA6-4B53-82B8-534BA7464B30}" type="presOf" srcId="{D5333680-3A6B-4A71-B197-E72FC34FDBC7}" destId="{9750C053-15AE-4543-9F74-09D35A018EA7}" srcOrd="0" destOrd="0" presId="urn:microsoft.com/office/officeart/2005/8/layout/hierarchy2"/>
    <dgm:cxn modelId="{08D12DF7-E918-4DFE-BC00-17270E99ACD0}" type="presOf" srcId="{AC08780F-6D2D-48B9-B9EC-C73C524BD64B}" destId="{FFC5BCC8-1D08-483D-B1D8-D339E54FA361}" srcOrd="0" destOrd="0" presId="urn:microsoft.com/office/officeart/2005/8/layout/hierarchy2"/>
    <dgm:cxn modelId="{BA14CBF7-222B-4CD4-966C-1E0207D0C436}" type="presOf" srcId="{615BA103-7B75-4FB2-A0D6-C0CD8D4724BC}" destId="{9D966183-9527-4E9A-9718-F10F2D946BB4}" srcOrd="1" destOrd="0" presId="urn:microsoft.com/office/officeart/2005/8/layout/hierarchy2"/>
    <dgm:cxn modelId="{939C2AFD-D0B0-4C2B-8691-016467983A39}" type="presOf" srcId="{8C5C5F7C-7DAD-4628-A3D4-9847A9008E57}" destId="{7DB16712-42A8-48FC-8DE8-9121F0BB7A29}" srcOrd="1" destOrd="0" presId="urn:microsoft.com/office/officeart/2005/8/layout/hierarchy2"/>
    <dgm:cxn modelId="{D0F098FD-CE41-429A-A0C2-1410BBCAF22A}" type="presOf" srcId="{F8801FEC-6266-427A-A34A-7BA6A0790FDD}" destId="{49CFEE83-1661-4801-9AE9-C9402DE59EB4}" srcOrd="1" destOrd="0" presId="urn:microsoft.com/office/officeart/2005/8/layout/hierarchy2"/>
    <dgm:cxn modelId="{18E430FE-382F-482B-95BC-197CEB7671EB}" srcId="{6FCBCD89-3229-4A18-AADC-B9D6A3E0C7A4}" destId="{423A1482-815B-40FD-9198-7D4EA51C8268}" srcOrd="0" destOrd="0" parTransId="{EB2F5061-C5BF-429D-BD74-37FC65A5FD1A}" sibTransId="{7F430632-18D1-4DF9-AE59-F6D30FDC3CB0}"/>
    <dgm:cxn modelId="{0A1344FF-93EB-4017-B8CB-A814EE9D6A2F}" type="presOf" srcId="{7B48B6CB-E507-49F2-A0DB-B73EE06A81C1}" destId="{D9D23FAA-2EE1-4252-A395-044431E411DF}" srcOrd="0" destOrd="0" presId="urn:microsoft.com/office/officeart/2005/8/layout/hierarchy2"/>
    <dgm:cxn modelId="{FA44DAFF-344F-464D-BBA3-DF42622650DE}" type="presOf" srcId="{8561A879-4F63-45E3-A2DC-5AA3A7FD031F}" destId="{C915FCD0-4EB7-47BE-82E7-B50A408A5F51}" srcOrd="0" destOrd="0" presId="urn:microsoft.com/office/officeart/2005/8/layout/hierarchy2"/>
    <dgm:cxn modelId="{E965DB9E-44ED-474F-B8B7-EC2348627136}" type="presParOf" srcId="{2AD33901-9DF0-4DC1-93BB-B02F9B4665DF}" destId="{F8643587-DF69-4D39-89B0-FDF6B22F0B0B}" srcOrd="0" destOrd="0" presId="urn:microsoft.com/office/officeart/2005/8/layout/hierarchy2"/>
    <dgm:cxn modelId="{869D88B5-6A58-4738-82C0-EED1934689A5}" type="presParOf" srcId="{F8643587-DF69-4D39-89B0-FDF6B22F0B0B}" destId="{7EA4B8F2-039B-49B8-BCDB-38F91641108B}" srcOrd="0" destOrd="0" presId="urn:microsoft.com/office/officeart/2005/8/layout/hierarchy2"/>
    <dgm:cxn modelId="{9EDE7DD9-4DF3-42EE-A321-50F1B062C844}" type="presParOf" srcId="{F8643587-DF69-4D39-89B0-FDF6B22F0B0B}" destId="{B759260F-2577-4860-9F61-C5537D99F9B6}" srcOrd="1" destOrd="0" presId="urn:microsoft.com/office/officeart/2005/8/layout/hierarchy2"/>
    <dgm:cxn modelId="{F9955FC4-1ED4-40EF-8A6D-397AD726DD73}" type="presParOf" srcId="{B759260F-2577-4860-9F61-C5537D99F9B6}" destId="{0B408583-E960-454A-A7CA-AD71E3F25AA7}" srcOrd="0" destOrd="0" presId="urn:microsoft.com/office/officeart/2005/8/layout/hierarchy2"/>
    <dgm:cxn modelId="{42851285-221D-484D-BF77-DB54316DEDF1}" type="presParOf" srcId="{0B408583-E960-454A-A7CA-AD71E3F25AA7}" destId="{1536F0B9-0839-4462-8F02-F09086D19BD4}" srcOrd="0" destOrd="0" presId="urn:microsoft.com/office/officeart/2005/8/layout/hierarchy2"/>
    <dgm:cxn modelId="{915983DF-409F-4BD6-BB4B-FBAED6F58EED}" type="presParOf" srcId="{B759260F-2577-4860-9F61-C5537D99F9B6}" destId="{820BE92C-A170-4833-9FB7-739049C8FBA1}" srcOrd="1" destOrd="0" presId="urn:microsoft.com/office/officeart/2005/8/layout/hierarchy2"/>
    <dgm:cxn modelId="{BD1976E1-81D3-482B-BC49-D740AF5B1485}" type="presParOf" srcId="{820BE92C-A170-4833-9FB7-739049C8FBA1}" destId="{C915FCD0-4EB7-47BE-82E7-B50A408A5F51}" srcOrd="0" destOrd="0" presId="urn:microsoft.com/office/officeart/2005/8/layout/hierarchy2"/>
    <dgm:cxn modelId="{72D26D75-B3AB-4C7F-95DD-4A76039495F1}" type="presParOf" srcId="{820BE92C-A170-4833-9FB7-739049C8FBA1}" destId="{498373E0-ECEF-4C0F-BEED-589E1B5DF95C}" srcOrd="1" destOrd="0" presId="urn:microsoft.com/office/officeart/2005/8/layout/hierarchy2"/>
    <dgm:cxn modelId="{C82E362E-8CBB-4EC6-860E-7674841AE767}" type="presParOf" srcId="{498373E0-ECEF-4C0F-BEED-589E1B5DF95C}" destId="{FFC862E8-51DB-4160-AEC4-B5F8943B40B9}" srcOrd="0" destOrd="0" presId="urn:microsoft.com/office/officeart/2005/8/layout/hierarchy2"/>
    <dgm:cxn modelId="{573D96DE-3120-4B9F-936A-04E754E224FA}" type="presParOf" srcId="{FFC862E8-51DB-4160-AEC4-B5F8943B40B9}" destId="{9D6D3B8E-EBAA-4CC2-825E-B21AEA012124}" srcOrd="0" destOrd="0" presId="urn:microsoft.com/office/officeart/2005/8/layout/hierarchy2"/>
    <dgm:cxn modelId="{7454515E-769A-48D1-B5AF-380648CE9223}" type="presParOf" srcId="{498373E0-ECEF-4C0F-BEED-589E1B5DF95C}" destId="{576008FB-616A-49DF-93E7-C340F0ACADD0}" srcOrd="1" destOrd="0" presId="urn:microsoft.com/office/officeart/2005/8/layout/hierarchy2"/>
    <dgm:cxn modelId="{57702C61-02AE-486D-84FC-3CF4A42CD871}" type="presParOf" srcId="{576008FB-616A-49DF-93E7-C340F0ACADD0}" destId="{4117B099-5C06-45CB-8485-9DAE664D998E}" srcOrd="0" destOrd="0" presId="urn:microsoft.com/office/officeart/2005/8/layout/hierarchy2"/>
    <dgm:cxn modelId="{05EAF347-EA90-43E2-ABA6-7494E3E4447F}" type="presParOf" srcId="{576008FB-616A-49DF-93E7-C340F0ACADD0}" destId="{AF337846-7ADE-4EE4-B169-E00BFD13C255}" srcOrd="1" destOrd="0" presId="urn:microsoft.com/office/officeart/2005/8/layout/hierarchy2"/>
    <dgm:cxn modelId="{F09D4829-1B2E-4429-A789-E83C2B29906A}" type="presParOf" srcId="{AF337846-7ADE-4EE4-B169-E00BFD13C255}" destId="{193694C8-6FC7-4DAB-9A05-5CF41ACE2FD9}" srcOrd="0" destOrd="0" presId="urn:microsoft.com/office/officeart/2005/8/layout/hierarchy2"/>
    <dgm:cxn modelId="{140A0DA1-46F2-4EBF-992E-3E09EFBD8275}" type="presParOf" srcId="{193694C8-6FC7-4DAB-9A05-5CF41ACE2FD9}" destId="{49A8B0C5-4D0B-49F6-AC4D-1E5EC4EB31CD}" srcOrd="0" destOrd="0" presId="urn:microsoft.com/office/officeart/2005/8/layout/hierarchy2"/>
    <dgm:cxn modelId="{55E9F46C-BE97-4135-BD1F-05C8DDC41D5B}" type="presParOf" srcId="{AF337846-7ADE-4EE4-B169-E00BFD13C255}" destId="{A1C306EB-BCA6-40E8-9E3D-C5D97FC2F2CC}" srcOrd="1" destOrd="0" presId="urn:microsoft.com/office/officeart/2005/8/layout/hierarchy2"/>
    <dgm:cxn modelId="{F393C16A-8451-448D-85BC-4B033B9EA862}" type="presParOf" srcId="{A1C306EB-BCA6-40E8-9E3D-C5D97FC2F2CC}" destId="{063FBDA3-4FBB-4F34-A8D3-813E035FA3A2}" srcOrd="0" destOrd="0" presId="urn:microsoft.com/office/officeart/2005/8/layout/hierarchy2"/>
    <dgm:cxn modelId="{33F8E413-97DA-465A-89A1-3556C0909E23}" type="presParOf" srcId="{A1C306EB-BCA6-40E8-9E3D-C5D97FC2F2CC}" destId="{BD46F173-CFAC-4B82-8C61-3C66CDFBAB36}" srcOrd="1" destOrd="0" presId="urn:microsoft.com/office/officeart/2005/8/layout/hierarchy2"/>
    <dgm:cxn modelId="{2192BC88-D70C-4DED-B5F9-3BF657DABCF1}" type="presParOf" srcId="{BD46F173-CFAC-4B82-8C61-3C66CDFBAB36}" destId="{062BFEE6-CB31-4FF6-986A-F83624B8A32E}" srcOrd="0" destOrd="0" presId="urn:microsoft.com/office/officeart/2005/8/layout/hierarchy2"/>
    <dgm:cxn modelId="{04DEAEB7-259F-48AC-AFB2-665AF270EB43}" type="presParOf" srcId="{062BFEE6-CB31-4FF6-986A-F83624B8A32E}" destId="{92C4DC3A-A864-4EC5-88E6-EA66FCEC87B8}" srcOrd="0" destOrd="0" presId="urn:microsoft.com/office/officeart/2005/8/layout/hierarchy2"/>
    <dgm:cxn modelId="{536AC94E-BA61-4E6E-AABB-2B24327449D3}" type="presParOf" srcId="{BD46F173-CFAC-4B82-8C61-3C66CDFBAB36}" destId="{E5B9439B-6F46-4F32-9426-47BF78A2F984}" srcOrd="1" destOrd="0" presId="urn:microsoft.com/office/officeart/2005/8/layout/hierarchy2"/>
    <dgm:cxn modelId="{EAD80403-D171-423B-AC4B-03C549A44A42}" type="presParOf" srcId="{E5B9439B-6F46-4F32-9426-47BF78A2F984}" destId="{032421E1-5D6F-4680-89E8-3C9A7E0D51ED}" srcOrd="0" destOrd="0" presId="urn:microsoft.com/office/officeart/2005/8/layout/hierarchy2"/>
    <dgm:cxn modelId="{927B0902-D299-4F6D-B354-183A1A7ED296}" type="presParOf" srcId="{E5B9439B-6F46-4F32-9426-47BF78A2F984}" destId="{66AFADB1-15CC-49EC-AEB0-FE50C5252A8E}" srcOrd="1" destOrd="0" presId="urn:microsoft.com/office/officeart/2005/8/layout/hierarchy2"/>
    <dgm:cxn modelId="{43D24F80-8700-4B15-BDA2-F2F799BEFB23}" type="presParOf" srcId="{B759260F-2577-4860-9F61-C5537D99F9B6}" destId="{A2B3EE55-B90F-43D3-BCDD-BE8A20665C82}" srcOrd="2" destOrd="0" presId="urn:microsoft.com/office/officeart/2005/8/layout/hierarchy2"/>
    <dgm:cxn modelId="{03AA84C4-EAFF-4643-93C9-957D961282FC}" type="presParOf" srcId="{A2B3EE55-B90F-43D3-BCDD-BE8A20665C82}" destId="{EA352655-C25C-4A48-9E80-7660F075B030}" srcOrd="0" destOrd="0" presId="urn:microsoft.com/office/officeart/2005/8/layout/hierarchy2"/>
    <dgm:cxn modelId="{D27899C5-FB98-4764-A8EF-DB28D2551A44}" type="presParOf" srcId="{B759260F-2577-4860-9F61-C5537D99F9B6}" destId="{29178A08-EEA0-4E58-A813-B8E497E1E21F}" srcOrd="3" destOrd="0" presId="urn:microsoft.com/office/officeart/2005/8/layout/hierarchy2"/>
    <dgm:cxn modelId="{BE56409F-7CED-456D-83EC-AFC5C62F7337}" type="presParOf" srcId="{29178A08-EEA0-4E58-A813-B8E497E1E21F}" destId="{9750C053-15AE-4543-9F74-09D35A018EA7}" srcOrd="0" destOrd="0" presId="urn:microsoft.com/office/officeart/2005/8/layout/hierarchy2"/>
    <dgm:cxn modelId="{FABBD028-05E5-43B1-BA50-FD6F21B681FF}" type="presParOf" srcId="{29178A08-EEA0-4E58-A813-B8E497E1E21F}" destId="{7373EDF2-D91D-45CF-BB0E-59648C7AD54A}" srcOrd="1" destOrd="0" presId="urn:microsoft.com/office/officeart/2005/8/layout/hierarchy2"/>
    <dgm:cxn modelId="{8BC17670-E609-4A41-8F63-D55BB7C19028}" type="presParOf" srcId="{7373EDF2-D91D-45CF-BB0E-59648C7AD54A}" destId="{69307602-6CBE-4A59-BD68-26946AAC6D15}" srcOrd="0" destOrd="0" presId="urn:microsoft.com/office/officeart/2005/8/layout/hierarchy2"/>
    <dgm:cxn modelId="{32CB7D6E-E6E6-4ED5-BCB1-13380AECAFAE}" type="presParOf" srcId="{69307602-6CBE-4A59-BD68-26946AAC6D15}" destId="{9242D084-D65A-40F3-90FE-C727FD20091A}" srcOrd="0" destOrd="0" presId="urn:microsoft.com/office/officeart/2005/8/layout/hierarchy2"/>
    <dgm:cxn modelId="{20AE674E-E3D8-4046-A4D9-FCDE21DAC107}" type="presParOf" srcId="{7373EDF2-D91D-45CF-BB0E-59648C7AD54A}" destId="{080DAA2D-9153-4161-A79A-229BBFF61F6C}" srcOrd="1" destOrd="0" presId="urn:microsoft.com/office/officeart/2005/8/layout/hierarchy2"/>
    <dgm:cxn modelId="{BE572C81-074D-4941-B0A2-15B9B47D639F}" type="presParOf" srcId="{080DAA2D-9153-4161-A79A-229BBFF61F6C}" destId="{A69569B2-EDAE-468B-92E0-6CEB5E616CAB}" srcOrd="0" destOrd="0" presId="urn:microsoft.com/office/officeart/2005/8/layout/hierarchy2"/>
    <dgm:cxn modelId="{11E48DBC-D498-4E96-AFC6-B091CC35D055}" type="presParOf" srcId="{080DAA2D-9153-4161-A79A-229BBFF61F6C}" destId="{AA6848F7-DA90-4AF5-8B5C-D0AA0EE54AF9}" srcOrd="1" destOrd="0" presId="urn:microsoft.com/office/officeart/2005/8/layout/hierarchy2"/>
    <dgm:cxn modelId="{57E360D8-9AAC-429A-9E81-0DD4C00AB3E6}" type="presParOf" srcId="{AA6848F7-DA90-4AF5-8B5C-D0AA0EE54AF9}" destId="{19C55E9F-6C7B-46CF-9421-F1CEDA5C470E}" srcOrd="0" destOrd="0" presId="urn:microsoft.com/office/officeart/2005/8/layout/hierarchy2"/>
    <dgm:cxn modelId="{A272D5D9-9D5E-46D7-AEE9-9CE1B28122B4}" type="presParOf" srcId="{19C55E9F-6C7B-46CF-9421-F1CEDA5C470E}" destId="{19EC76D1-5827-4431-8675-1608D6C9F60B}" srcOrd="0" destOrd="0" presId="urn:microsoft.com/office/officeart/2005/8/layout/hierarchy2"/>
    <dgm:cxn modelId="{3D8E5688-8A7B-41B8-ABEE-B2C28115846D}" type="presParOf" srcId="{AA6848F7-DA90-4AF5-8B5C-D0AA0EE54AF9}" destId="{06894150-7F16-4EA3-BB9A-F5830DB491C6}" srcOrd="1" destOrd="0" presId="urn:microsoft.com/office/officeart/2005/8/layout/hierarchy2"/>
    <dgm:cxn modelId="{5104B29F-4716-4EF3-97EF-E063CFBD7FA2}" type="presParOf" srcId="{06894150-7F16-4EA3-BB9A-F5830DB491C6}" destId="{2FBC4B0A-5088-4680-9D54-3623CFE3ECBC}" srcOrd="0" destOrd="0" presId="urn:microsoft.com/office/officeart/2005/8/layout/hierarchy2"/>
    <dgm:cxn modelId="{FE98B3A5-75B1-4B2D-9C6D-71B58A56337F}" type="presParOf" srcId="{06894150-7F16-4EA3-BB9A-F5830DB491C6}" destId="{8C2B290C-EE18-437B-9079-5D70495455B3}" srcOrd="1" destOrd="0" presId="urn:microsoft.com/office/officeart/2005/8/layout/hierarchy2"/>
    <dgm:cxn modelId="{3286267F-1F37-4B90-A701-AD798EBD5C78}" type="presParOf" srcId="{8C2B290C-EE18-437B-9079-5D70495455B3}" destId="{65ABD7CC-88FB-4BEF-A3AC-C13C6201170A}" srcOrd="0" destOrd="0" presId="urn:microsoft.com/office/officeart/2005/8/layout/hierarchy2"/>
    <dgm:cxn modelId="{45F2D096-EEF2-4374-910C-5D5B48E52B55}" type="presParOf" srcId="{65ABD7CC-88FB-4BEF-A3AC-C13C6201170A}" destId="{A7F3D686-8F32-4BE7-96A7-10D588DB260B}" srcOrd="0" destOrd="0" presId="urn:microsoft.com/office/officeart/2005/8/layout/hierarchy2"/>
    <dgm:cxn modelId="{9D5D480B-DD67-4232-98AB-87326E43EB68}" type="presParOf" srcId="{8C2B290C-EE18-437B-9079-5D70495455B3}" destId="{C8B0FCAC-8086-4AAA-A24F-6ED4B3923B47}" srcOrd="1" destOrd="0" presId="urn:microsoft.com/office/officeart/2005/8/layout/hierarchy2"/>
    <dgm:cxn modelId="{685045D1-DDEF-43FA-8F98-8EFC183C95B6}" type="presParOf" srcId="{C8B0FCAC-8086-4AAA-A24F-6ED4B3923B47}" destId="{02A2BD96-5630-478F-AC9D-8D271233CC7F}" srcOrd="0" destOrd="0" presId="urn:microsoft.com/office/officeart/2005/8/layout/hierarchy2"/>
    <dgm:cxn modelId="{67BD7E0D-4B84-4CE2-8A66-08E580279D91}" type="presParOf" srcId="{C8B0FCAC-8086-4AAA-A24F-6ED4B3923B47}" destId="{9F0B1139-BA61-4833-AA2F-E5F69BDC8EF4}" srcOrd="1" destOrd="0" presId="urn:microsoft.com/office/officeart/2005/8/layout/hierarchy2"/>
    <dgm:cxn modelId="{9B6FE495-600A-4088-93BD-73C6B6B87048}" type="presParOf" srcId="{2AD33901-9DF0-4DC1-93BB-B02F9B4665DF}" destId="{EA972C8A-2007-4D18-8614-7C832A2A54FF}" srcOrd="1" destOrd="0" presId="urn:microsoft.com/office/officeart/2005/8/layout/hierarchy2"/>
    <dgm:cxn modelId="{0E12993B-EE7B-47DB-9BDE-5AC3A1F20535}" type="presParOf" srcId="{EA972C8A-2007-4D18-8614-7C832A2A54FF}" destId="{CA582647-5418-4EA4-BF5E-0A0440D32DC0}" srcOrd="0" destOrd="0" presId="urn:microsoft.com/office/officeart/2005/8/layout/hierarchy2"/>
    <dgm:cxn modelId="{C81D31DF-858F-4458-A19B-491D2D6D19FF}" type="presParOf" srcId="{EA972C8A-2007-4D18-8614-7C832A2A54FF}" destId="{9E50E28E-76CE-4103-A657-8CC32059B29B}" srcOrd="1" destOrd="0" presId="urn:microsoft.com/office/officeart/2005/8/layout/hierarchy2"/>
    <dgm:cxn modelId="{A8C4A93D-DE05-4CD9-8671-105EC9886667}" type="presParOf" srcId="{9E50E28E-76CE-4103-A657-8CC32059B29B}" destId="{FFC5BCC8-1D08-483D-B1D8-D339E54FA361}" srcOrd="0" destOrd="0" presId="urn:microsoft.com/office/officeart/2005/8/layout/hierarchy2"/>
    <dgm:cxn modelId="{76FAEA23-E2F8-4CEE-BDF3-1F14A7B1D29F}" type="presParOf" srcId="{FFC5BCC8-1D08-483D-B1D8-D339E54FA361}" destId="{3221835C-378D-4ED5-BD30-046FB3D7348A}" srcOrd="0" destOrd="0" presId="urn:microsoft.com/office/officeart/2005/8/layout/hierarchy2"/>
    <dgm:cxn modelId="{73C81D0B-2D0D-4E15-87A1-048934B618EE}" type="presParOf" srcId="{9E50E28E-76CE-4103-A657-8CC32059B29B}" destId="{8C8EA766-B439-410F-98C1-98D1773E8D10}" srcOrd="1" destOrd="0" presId="urn:microsoft.com/office/officeart/2005/8/layout/hierarchy2"/>
    <dgm:cxn modelId="{D7789B72-9DD5-4B54-A291-CA8D340F4991}" type="presParOf" srcId="{8C8EA766-B439-410F-98C1-98D1773E8D10}" destId="{A3DA5594-A45C-44CD-A75A-83A029D5F82C}" srcOrd="0" destOrd="0" presId="urn:microsoft.com/office/officeart/2005/8/layout/hierarchy2"/>
    <dgm:cxn modelId="{60D14A70-FB51-4B9E-A1BF-A2163A6CD0EC}" type="presParOf" srcId="{8C8EA766-B439-410F-98C1-98D1773E8D10}" destId="{B5FAC91A-74EF-4EA5-AFB0-6B8A0CC8F5CB}" srcOrd="1" destOrd="0" presId="urn:microsoft.com/office/officeart/2005/8/layout/hierarchy2"/>
    <dgm:cxn modelId="{5ACAB41B-31CF-41F0-B67D-239D2C934F2A}" type="presParOf" srcId="{B5FAC91A-74EF-4EA5-AFB0-6B8A0CC8F5CB}" destId="{644107F0-4200-44BE-B638-299EFC7F0113}" srcOrd="0" destOrd="0" presId="urn:microsoft.com/office/officeart/2005/8/layout/hierarchy2"/>
    <dgm:cxn modelId="{7AA1381C-BE5D-44F5-9360-4DCD62817070}" type="presParOf" srcId="{644107F0-4200-44BE-B638-299EFC7F0113}" destId="{DB838D66-87A7-407F-B90A-2CEA3D9434A7}" srcOrd="0" destOrd="0" presId="urn:microsoft.com/office/officeart/2005/8/layout/hierarchy2"/>
    <dgm:cxn modelId="{90A5F066-C912-4692-B9DA-43393EA804A8}" type="presParOf" srcId="{B5FAC91A-74EF-4EA5-AFB0-6B8A0CC8F5CB}" destId="{7E630667-20FA-44B7-AB0C-3DC75EA11E30}" srcOrd="1" destOrd="0" presId="urn:microsoft.com/office/officeart/2005/8/layout/hierarchy2"/>
    <dgm:cxn modelId="{EA0653F9-3EED-4F05-98F1-5449C7784A2E}" type="presParOf" srcId="{7E630667-20FA-44B7-AB0C-3DC75EA11E30}" destId="{73ED1389-8389-4B7E-A62C-5237FB130597}" srcOrd="0" destOrd="0" presId="urn:microsoft.com/office/officeart/2005/8/layout/hierarchy2"/>
    <dgm:cxn modelId="{1F3A83F2-CC7D-45BC-907A-C661C4DF34A5}" type="presParOf" srcId="{7E630667-20FA-44B7-AB0C-3DC75EA11E30}" destId="{43D7BF16-697D-4C25-967D-1F3234FF1599}" srcOrd="1" destOrd="0" presId="urn:microsoft.com/office/officeart/2005/8/layout/hierarchy2"/>
    <dgm:cxn modelId="{916A19F1-1159-4E04-9EA6-E3CBB5374465}" type="presParOf" srcId="{43D7BF16-697D-4C25-967D-1F3234FF1599}" destId="{AF95E252-CF7A-46AD-8A86-00291ACBF79F}" srcOrd="0" destOrd="0" presId="urn:microsoft.com/office/officeart/2005/8/layout/hierarchy2"/>
    <dgm:cxn modelId="{B45C78BE-2E3A-42C8-AA34-AAD5CF4462D6}" type="presParOf" srcId="{AF95E252-CF7A-46AD-8A86-00291ACBF79F}" destId="{E2E872D3-3E0D-4A34-808D-7DE969C4447B}" srcOrd="0" destOrd="0" presId="urn:microsoft.com/office/officeart/2005/8/layout/hierarchy2"/>
    <dgm:cxn modelId="{B3F3D0DC-6576-4E3D-9A2C-D56CAF573437}" type="presParOf" srcId="{43D7BF16-697D-4C25-967D-1F3234FF1599}" destId="{AA6FDBA4-07E1-4517-B503-FD27A4145E32}" srcOrd="1" destOrd="0" presId="urn:microsoft.com/office/officeart/2005/8/layout/hierarchy2"/>
    <dgm:cxn modelId="{1704188B-23FC-42C4-BC0F-AC2B8BA31F1B}" type="presParOf" srcId="{AA6FDBA4-07E1-4517-B503-FD27A4145E32}" destId="{2774B4A9-716F-425D-992A-1F6C552E23C7}" srcOrd="0" destOrd="0" presId="urn:microsoft.com/office/officeart/2005/8/layout/hierarchy2"/>
    <dgm:cxn modelId="{315AE69F-6876-486C-AAFF-BAD980BE1BBC}" type="presParOf" srcId="{AA6FDBA4-07E1-4517-B503-FD27A4145E32}" destId="{4E666D28-E5AB-4A2D-B9F0-8F7AE212CB26}" srcOrd="1" destOrd="0" presId="urn:microsoft.com/office/officeart/2005/8/layout/hierarchy2"/>
    <dgm:cxn modelId="{7A6643C6-0865-43AA-87C4-CAA88532EB4F}" type="presParOf" srcId="{4E666D28-E5AB-4A2D-B9F0-8F7AE212CB26}" destId="{F1373B9D-78AB-41CF-9223-9685F93674E2}" srcOrd="0" destOrd="0" presId="urn:microsoft.com/office/officeart/2005/8/layout/hierarchy2"/>
    <dgm:cxn modelId="{7E4C77BC-E4D0-4201-895D-7D85ED90F1AE}" type="presParOf" srcId="{F1373B9D-78AB-41CF-9223-9685F93674E2}" destId="{E22A4301-D6FD-47F6-AD48-5C6140C9744E}" srcOrd="0" destOrd="0" presId="urn:microsoft.com/office/officeart/2005/8/layout/hierarchy2"/>
    <dgm:cxn modelId="{AB068AF3-F976-4316-AD0B-B48449D223AF}" type="presParOf" srcId="{4E666D28-E5AB-4A2D-B9F0-8F7AE212CB26}" destId="{DAE5A8EA-F0A3-4913-8619-61ABA4CE7790}" srcOrd="1" destOrd="0" presId="urn:microsoft.com/office/officeart/2005/8/layout/hierarchy2"/>
    <dgm:cxn modelId="{68E91C3F-80B1-4300-BE43-907904171C96}" type="presParOf" srcId="{DAE5A8EA-F0A3-4913-8619-61ABA4CE7790}" destId="{63D6AF15-D4DC-4BC1-ABF8-D10C3E9B83D3}" srcOrd="0" destOrd="0" presId="urn:microsoft.com/office/officeart/2005/8/layout/hierarchy2"/>
    <dgm:cxn modelId="{B3EDF20D-07C4-4FC3-BC79-736C6311B16C}" type="presParOf" srcId="{DAE5A8EA-F0A3-4913-8619-61ABA4CE7790}" destId="{7AD962EB-2AD4-408B-B172-6F46FC35C3E0}" srcOrd="1" destOrd="0" presId="urn:microsoft.com/office/officeart/2005/8/layout/hierarchy2"/>
    <dgm:cxn modelId="{A4707B7A-3A01-4899-9BCE-045B9A7A516C}" type="presParOf" srcId="{B5FAC91A-74EF-4EA5-AFB0-6B8A0CC8F5CB}" destId="{EC26627D-123D-4EB0-B1EF-FA8D4D35063A}" srcOrd="2" destOrd="0" presId="urn:microsoft.com/office/officeart/2005/8/layout/hierarchy2"/>
    <dgm:cxn modelId="{EEE83C90-7B4C-43B2-923E-EAF0A7C840A9}" type="presParOf" srcId="{EC26627D-123D-4EB0-B1EF-FA8D4D35063A}" destId="{EFAE55CB-EB51-4F84-B652-83F2A2EA5E91}" srcOrd="0" destOrd="0" presId="urn:microsoft.com/office/officeart/2005/8/layout/hierarchy2"/>
    <dgm:cxn modelId="{FA3497FB-3C5D-45DF-A877-01C4F8502E78}" type="presParOf" srcId="{B5FAC91A-74EF-4EA5-AFB0-6B8A0CC8F5CB}" destId="{3AAA99DB-10AB-447C-A79B-91013F2DD997}" srcOrd="3" destOrd="0" presId="urn:microsoft.com/office/officeart/2005/8/layout/hierarchy2"/>
    <dgm:cxn modelId="{802D3056-247B-4F7C-80DD-0DF572467237}" type="presParOf" srcId="{3AAA99DB-10AB-447C-A79B-91013F2DD997}" destId="{D9D23FAA-2EE1-4252-A395-044431E411DF}" srcOrd="0" destOrd="0" presId="urn:microsoft.com/office/officeart/2005/8/layout/hierarchy2"/>
    <dgm:cxn modelId="{70A8A99A-5EA4-431E-90D8-AD88C1D30881}" type="presParOf" srcId="{3AAA99DB-10AB-447C-A79B-91013F2DD997}" destId="{0F8905F4-CB40-44FA-836D-873877F3572C}" srcOrd="1" destOrd="0" presId="urn:microsoft.com/office/officeart/2005/8/layout/hierarchy2"/>
    <dgm:cxn modelId="{D85724D9-606C-459A-A675-DDF0D5F02AB2}" type="presParOf" srcId="{0F8905F4-CB40-44FA-836D-873877F3572C}" destId="{208078A4-BCFC-4C83-8E65-F31F276EAE9F}" srcOrd="0" destOrd="0" presId="urn:microsoft.com/office/officeart/2005/8/layout/hierarchy2"/>
    <dgm:cxn modelId="{D96FF83E-62DB-41A0-8DA1-BF2C7A3DFEB4}" type="presParOf" srcId="{208078A4-BCFC-4C83-8E65-F31F276EAE9F}" destId="{A9DEB282-385C-4980-A501-C409458626BA}" srcOrd="0" destOrd="0" presId="urn:microsoft.com/office/officeart/2005/8/layout/hierarchy2"/>
    <dgm:cxn modelId="{F5B53C29-C7FA-417A-B6CC-AE5DB4F93C71}" type="presParOf" srcId="{0F8905F4-CB40-44FA-836D-873877F3572C}" destId="{713FB5D2-2133-46FC-B30B-EA8E27BA76B9}" srcOrd="1" destOrd="0" presId="urn:microsoft.com/office/officeart/2005/8/layout/hierarchy2"/>
    <dgm:cxn modelId="{B76AD14E-3C80-49FF-A9D8-53977F35B0C1}" type="presParOf" srcId="{713FB5D2-2133-46FC-B30B-EA8E27BA76B9}" destId="{D737BB53-B162-41C6-B812-2FAEFB720E7D}" srcOrd="0" destOrd="0" presId="urn:microsoft.com/office/officeart/2005/8/layout/hierarchy2"/>
    <dgm:cxn modelId="{0C45AD20-42EE-457E-86C1-D46C0573F415}" type="presParOf" srcId="{713FB5D2-2133-46FC-B30B-EA8E27BA76B9}" destId="{3B3AE716-F95D-426A-87EC-836ADBA578FF}" srcOrd="1" destOrd="0" presId="urn:microsoft.com/office/officeart/2005/8/layout/hierarchy2"/>
    <dgm:cxn modelId="{A610F356-2396-426A-8BA9-E81F2DDDB507}" type="presParOf" srcId="{3B3AE716-F95D-426A-87EC-836ADBA578FF}" destId="{02F56D5B-1DA4-4B67-A4D0-E15D33838F73}" srcOrd="0" destOrd="0" presId="urn:microsoft.com/office/officeart/2005/8/layout/hierarchy2"/>
    <dgm:cxn modelId="{0C9AAEA4-12B6-4519-A3A1-9623DCB2F28A}" type="presParOf" srcId="{02F56D5B-1DA4-4B67-A4D0-E15D33838F73}" destId="{2F6AE6D8-1F85-4CBD-B030-18C6E00B0969}" srcOrd="0" destOrd="0" presId="urn:microsoft.com/office/officeart/2005/8/layout/hierarchy2"/>
    <dgm:cxn modelId="{63F14EF8-76E4-497B-9416-E27709E8F72F}" type="presParOf" srcId="{3B3AE716-F95D-426A-87EC-836ADBA578FF}" destId="{703ACE4F-DAF5-490D-A48B-76B27512632C}" srcOrd="1" destOrd="0" presId="urn:microsoft.com/office/officeart/2005/8/layout/hierarchy2"/>
    <dgm:cxn modelId="{CC50325F-7D05-465B-8B60-5D7865A13639}" type="presParOf" srcId="{703ACE4F-DAF5-490D-A48B-76B27512632C}" destId="{F33193DC-F21A-429B-A48B-EA459E3A2820}" srcOrd="0" destOrd="0" presId="urn:microsoft.com/office/officeart/2005/8/layout/hierarchy2"/>
    <dgm:cxn modelId="{ED2E2C4E-0AE0-4B0B-A12F-52858CEEF9D0}" type="presParOf" srcId="{703ACE4F-DAF5-490D-A48B-76B27512632C}" destId="{F9A1FF56-E0CE-4CF9-AE5A-3E902B91FA8A}" srcOrd="1" destOrd="0" presId="urn:microsoft.com/office/officeart/2005/8/layout/hierarchy2"/>
    <dgm:cxn modelId="{DF5090A8-1232-48A4-BECC-F3D19B0CCEA1}" type="presParOf" srcId="{B5FAC91A-74EF-4EA5-AFB0-6B8A0CC8F5CB}" destId="{2328CCC3-F1AE-44F9-8C2A-A6BB17E71F5F}" srcOrd="4" destOrd="0" presId="urn:microsoft.com/office/officeart/2005/8/layout/hierarchy2"/>
    <dgm:cxn modelId="{26803965-22E5-4F9D-BAB4-37D03145D989}" type="presParOf" srcId="{2328CCC3-F1AE-44F9-8C2A-A6BB17E71F5F}" destId="{A7ECA5AA-4A79-4710-9F4A-2AA788CBE615}" srcOrd="0" destOrd="0" presId="urn:microsoft.com/office/officeart/2005/8/layout/hierarchy2"/>
    <dgm:cxn modelId="{29173B46-8B19-4BFF-BB08-1F44B7F9F38E}" type="presParOf" srcId="{B5FAC91A-74EF-4EA5-AFB0-6B8A0CC8F5CB}" destId="{D17B6828-39B2-4D75-81B0-BEBCC1DAA079}" srcOrd="5" destOrd="0" presId="urn:microsoft.com/office/officeart/2005/8/layout/hierarchy2"/>
    <dgm:cxn modelId="{5A859972-3676-4779-BBA6-4B9231E1D0B7}" type="presParOf" srcId="{D17B6828-39B2-4D75-81B0-BEBCC1DAA079}" destId="{724662BF-8A46-40D9-8C79-0559E908FD8C}" srcOrd="0" destOrd="0" presId="urn:microsoft.com/office/officeart/2005/8/layout/hierarchy2"/>
    <dgm:cxn modelId="{A271B6F0-34A3-4FFA-AF8F-73F3358C47CD}" type="presParOf" srcId="{D17B6828-39B2-4D75-81B0-BEBCC1DAA079}" destId="{9BF2EC9F-F24E-4629-B3B5-1A837B8ACFE2}" srcOrd="1" destOrd="0" presId="urn:microsoft.com/office/officeart/2005/8/layout/hierarchy2"/>
    <dgm:cxn modelId="{84A86E11-238B-402B-BC19-C57B96D94860}" type="presParOf" srcId="{9BF2EC9F-F24E-4629-B3B5-1A837B8ACFE2}" destId="{0E0CD5E5-E16F-4CA6-9B76-77EDEFD0720F}" srcOrd="0" destOrd="0" presId="urn:microsoft.com/office/officeart/2005/8/layout/hierarchy2"/>
    <dgm:cxn modelId="{02E880B5-8EA0-42EE-8502-A109C7D100F7}" type="presParOf" srcId="{0E0CD5E5-E16F-4CA6-9B76-77EDEFD0720F}" destId="{C8F9A20B-8238-489A-A2CF-66BFF515E524}" srcOrd="0" destOrd="0" presId="urn:microsoft.com/office/officeart/2005/8/layout/hierarchy2"/>
    <dgm:cxn modelId="{441AEE02-938A-4C11-9265-C53FE79E5D08}" type="presParOf" srcId="{9BF2EC9F-F24E-4629-B3B5-1A837B8ACFE2}" destId="{CF186826-E347-44E3-BD7F-092F80135F0E}" srcOrd="1" destOrd="0" presId="urn:microsoft.com/office/officeart/2005/8/layout/hierarchy2"/>
    <dgm:cxn modelId="{307DB955-7C02-4899-8E52-39076A619B9D}" type="presParOf" srcId="{CF186826-E347-44E3-BD7F-092F80135F0E}" destId="{5F039E82-CE98-48FA-8A2F-B726AA3B97DB}" srcOrd="0" destOrd="0" presId="urn:microsoft.com/office/officeart/2005/8/layout/hierarchy2"/>
    <dgm:cxn modelId="{F3AE7C1E-9607-4B80-A4C2-5A98F6DF2A9C}" type="presParOf" srcId="{CF186826-E347-44E3-BD7F-092F80135F0E}" destId="{EC8B1BE2-0A34-4389-9C7A-B0179674C71E}" srcOrd="1" destOrd="0" presId="urn:microsoft.com/office/officeart/2005/8/layout/hierarchy2"/>
    <dgm:cxn modelId="{BB6B3C6F-E48F-487B-ADB4-2C30A5F59672}" type="presParOf" srcId="{EC8B1BE2-0A34-4389-9C7A-B0179674C71E}" destId="{CB04A044-D143-42DF-9B9B-3BEFD2958FC8}" srcOrd="0" destOrd="0" presId="urn:microsoft.com/office/officeart/2005/8/layout/hierarchy2"/>
    <dgm:cxn modelId="{B41B64B8-E599-4AE1-BD44-4215BA53C36F}" type="presParOf" srcId="{CB04A044-D143-42DF-9B9B-3BEFD2958FC8}" destId="{D6EC9A65-0321-4E34-8EB8-8CA411759A2D}" srcOrd="0" destOrd="0" presId="urn:microsoft.com/office/officeart/2005/8/layout/hierarchy2"/>
    <dgm:cxn modelId="{88583993-1670-4634-A28D-A9E790A4EDD8}" type="presParOf" srcId="{EC8B1BE2-0A34-4389-9C7A-B0179674C71E}" destId="{87CF1D82-6F85-4BFB-98B0-934E3A8A83B1}" srcOrd="1" destOrd="0" presId="urn:microsoft.com/office/officeart/2005/8/layout/hierarchy2"/>
    <dgm:cxn modelId="{3CDF234A-28AF-4A36-B2DC-EF33BC08A0C4}" type="presParOf" srcId="{87CF1D82-6F85-4BFB-98B0-934E3A8A83B1}" destId="{676E6E02-653E-423A-A10A-C568400AE8A1}" srcOrd="0" destOrd="0" presId="urn:microsoft.com/office/officeart/2005/8/layout/hierarchy2"/>
    <dgm:cxn modelId="{2075709E-3DC2-4200-8631-74655BF5BD3A}" type="presParOf" srcId="{87CF1D82-6F85-4BFB-98B0-934E3A8A83B1}" destId="{4203177C-A73A-415A-B9D1-87C1EB67454A}" srcOrd="1" destOrd="0" presId="urn:microsoft.com/office/officeart/2005/8/layout/hierarchy2"/>
    <dgm:cxn modelId="{C09F9170-EFC6-4AE9-B6FF-7EC974AACCBB}" type="presParOf" srcId="{9E50E28E-76CE-4103-A657-8CC32059B29B}" destId="{8D64BF16-C0D9-4620-BE6C-FE051EB9FDC4}" srcOrd="2" destOrd="0" presId="urn:microsoft.com/office/officeart/2005/8/layout/hierarchy2"/>
    <dgm:cxn modelId="{9BD39727-B961-4DFF-9358-73CF3647610D}" type="presParOf" srcId="{8D64BF16-C0D9-4620-BE6C-FE051EB9FDC4}" destId="{E9360E7A-2D96-491E-9495-630CC977DE5A}" srcOrd="0" destOrd="0" presId="urn:microsoft.com/office/officeart/2005/8/layout/hierarchy2"/>
    <dgm:cxn modelId="{4F9E3292-FBEF-4EA4-A727-CCD4B9FA574C}" type="presParOf" srcId="{9E50E28E-76CE-4103-A657-8CC32059B29B}" destId="{F4B98301-8E9A-4327-B829-B8F9CCEB77BD}" srcOrd="3" destOrd="0" presId="urn:microsoft.com/office/officeart/2005/8/layout/hierarchy2"/>
    <dgm:cxn modelId="{CCDF5CCB-5A56-411B-877F-872D51407A92}" type="presParOf" srcId="{F4B98301-8E9A-4327-B829-B8F9CCEB77BD}" destId="{CFF99141-27D2-471F-805A-944E58CDDE5B}" srcOrd="0" destOrd="0" presId="urn:microsoft.com/office/officeart/2005/8/layout/hierarchy2"/>
    <dgm:cxn modelId="{DA1D22DE-9DED-4201-895E-0D2100EE9B9E}" type="presParOf" srcId="{F4B98301-8E9A-4327-B829-B8F9CCEB77BD}" destId="{A83F21E7-1BC5-42F2-8862-1778DAE23F8B}" srcOrd="1" destOrd="0" presId="urn:microsoft.com/office/officeart/2005/8/layout/hierarchy2"/>
    <dgm:cxn modelId="{39E87FC0-CDDC-4876-A962-C3E42AAA3C6A}" type="presParOf" srcId="{A83F21E7-1BC5-42F2-8862-1778DAE23F8B}" destId="{5634880A-8E31-4282-BCCA-4C7A6BA97F61}" srcOrd="0" destOrd="0" presId="urn:microsoft.com/office/officeart/2005/8/layout/hierarchy2"/>
    <dgm:cxn modelId="{534A0EDD-6975-4812-AFFB-07D790A4022C}" type="presParOf" srcId="{5634880A-8E31-4282-BCCA-4C7A6BA97F61}" destId="{7DB16712-42A8-48FC-8DE8-9121F0BB7A29}" srcOrd="0" destOrd="0" presId="urn:microsoft.com/office/officeart/2005/8/layout/hierarchy2"/>
    <dgm:cxn modelId="{CD411E84-7FFD-4A37-B7B2-A3E8F385CED0}" type="presParOf" srcId="{A83F21E7-1BC5-42F2-8862-1778DAE23F8B}" destId="{27FFD92E-3F7F-4C92-9028-A8165637C3BB}" srcOrd="1" destOrd="0" presId="urn:microsoft.com/office/officeart/2005/8/layout/hierarchy2"/>
    <dgm:cxn modelId="{C7EC902A-F50E-438D-B9D8-F8B2FD486D86}" type="presParOf" srcId="{27FFD92E-3F7F-4C92-9028-A8165637C3BB}" destId="{77AC0CF8-7CAE-4F9F-91C8-2F438206A150}" srcOrd="0" destOrd="0" presId="urn:microsoft.com/office/officeart/2005/8/layout/hierarchy2"/>
    <dgm:cxn modelId="{30CD0277-DFA5-480C-B6B2-EBD4EB0E3EE7}" type="presParOf" srcId="{27FFD92E-3F7F-4C92-9028-A8165637C3BB}" destId="{6481E39B-91E3-4CC9-ADAD-4711C46DFFBA}" srcOrd="1" destOrd="0" presId="urn:microsoft.com/office/officeart/2005/8/layout/hierarchy2"/>
    <dgm:cxn modelId="{BA28905D-C3B0-4F1E-ACCD-C05EBCEA3A30}" type="presParOf" srcId="{6481E39B-91E3-4CC9-ADAD-4711C46DFFBA}" destId="{D5B45128-0A16-4515-A59C-A409C13F6A1D}" srcOrd="0" destOrd="0" presId="urn:microsoft.com/office/officeart/2005/8/layout/hierarchy2"/>
    <dgm:cxn modelId="{3CF5A1D8-578C-4C5F-B8CC-3D5C8EB6F914}" type="presParOf" srcId="{D5B45128-0A16-4515-A59C-A409C13F6A1D}" destId="{49CFEE83-1661-4801-9AE9-C9402DE59EB4}" srcOrd="0" destOrd="0" presId="urn:microsoft.com/office/officeart/2005/8/layout/hierarchy2"/>
    <dgm:cxn modelId="{1E19E00B-B3DE-4EE7-8F53-E694E9830E2F}" type="presParOf" srcId="{6481E39B-91E3-4CC9-ADAD-4711C46DFFBA}" destId="{9EB74B1F-5002-47C5-97E0-4154857FE9CD}" srcOrd="1" destOrd="0" presId="urn:microsoft.com/office/officeart/2005/8/layout/hierarchy2"/>
    <dgm:cxn modelId="{F8DE5F69-0D4D-4B42-832F-427945E2E150}" type="presParOf" srcId="{9EB74B1F-5002-47C5-97E0-4154857FE9CD}" destId="{364119B9-3DD3-4244-A409-49DD2B444981}" srcOrd="0" destOrd="0" presId="urn:microsoft.com/office/officeart/2005/8/layout/hierarchy2"/>
    <dgm:cxn modelId="{15916F44-AE96-43A2-9365-5EF05ADED836}" type="presParOf" srcId="{9EB74B1F-5002-47C5-97E0-4154857FE9CD}" destId="{FD11BE43-4C81-468D-8D8D-7C5D22793A84}" srcOrd="1" destOrd="0" presId="urn:microsoft.com/office/officeart/2005/8/layout/hierarchy2"/>
    <dgm:cxn modelId="{6C3DDDFB-76FF-41AD-976A-79B9896CA7D9}" type="presParOf" srcId="{FD11BE43-4C81-468D-8D8D-7C5D22793A84}" destId="{7FF103D2-02E3-47D9-8B72-51D873749F5B}" srcOrd="0" destOrd="0" presId="urn:microsoft.com/office/officeart/2005/8/layout/hierarchy2"/>
    <dgm:cxn modelId="{09C94520-3141-465B-8F49-FB53E8E230B0}" type="presParOf" srcId="{7FF103D2-02E3-47D9-8B72-51D873749F5B}" destId="{24F0A5F1-61AF-45B9-8572-0732B431E044}" srcOrd="0" destOrd="0" presId="urn:microsoft.com/office/officeart/2005/8/layout/hierarchy2"/>
    <dgm:cxn modelId="{DDA127CE-8338-48A1-9619-CD4C7B0FB681}" type="presParOf" srcId="{FD11BE43-4C81-468D-8D8D-7C5D22793A84}" destId="{F07B16D1-A24A-48DA-B5FB-996613762B11}" srcOrd="1" destOrd="0" presId="urn:microsoft.com/office/officeart/2005/8/layout/hierarchy2"/>
    <dgm:cxn modelId="{99181668-60FE-4E87-91A1-322A881FBAA0}" type="presParOf" srcId="{F07B16D1-A24A-48DA-B5FB-996613762B11}" destId="{6D04084B-7520-49CD-AB92-82A5CAE630B8}" srcOrd="0" destOrd="0" presId="urn:microsoft.com/office/officeart/2005/8/layout/hierarchy2"/>
    <dgm:cxn modelId="{821BCFAC-8D5F-4A13-9C2B-CCAE30ED18A7}" type="presParOf" srcId="{F07B16D1-A24A-48DA-B5FB-996613762B11}" destId="{ADC2AA61-B1FC-46DF-B998-C75BE2F8FB39}" srcOrd="1" destOrd="0" presId="urn:microsoft.com/office/officeart/2005/8/layout/hierarchy2"/>
    <dgm:cxn modelId="{93A53562-12C2-46D3-8B6A-7F518C180650}" type="presParOf" srcId="{A83F21E7-1BC5-42F2-8862-1778DAE23F8B}" destId="{CE382963-FFDB-43C2-BFC7-08C9BB5C0CEF}" srcOrd="2" destOrd="0" presId="urn:microsoft.com/office/officeart/2005/8/layout/hierarchy2"/>
    <dgm:cxn modelId="{106DABAB-1E66-4535-A442-F5F8E1A6DD4F}" type="presParOf" srcId="{CE382963-FFDB-43C2-BFC7-08C9BB5C0CEF}" destId="{4509F734-940B-4AE7-A2B2-C9B97E6561BD}" srcOrd="0" destOrd="0" presId="urn:microsoft.com/office/officeart/2005/8/layout/hierarchy2"/>
    <dgm:cxn modelId="{E5EA2392-8E18-476B-87C7-FED15F232512}" type="presParOf" srcId="{A83F21E7-1BC5-42F2-8862-1778DAE23F8B}" destId="{0B2BFFE1-51C0-400F-8AA5-DD8250809386}" srcOrd="3" destOrd="0" presId="urn:microsoft.com/office/officeart/2005/8/layout/hierarchy2"/>
    <dgm:cxn modelId="{350689AD-3886-4E97-9AA9-5E79C0559F43}" type="presParOf" srcId="{0B2BFFE1-51C0-400F-8AA5-DD8250809386}" destId="{895F183B-490D-416A-81AD-1B1291E33109}" srcOrd="0" destOrd="0" presId="urn:microsoft.com/office/officeart/2005/8/layout/hierarchy2"/>
    <dgm:cxn modelId="{65C5B28E-876A-4165-8B65-F76700EB8BF3}" type="presParOf" srcId="{0B2BFFE1-51C0-400F-8AA5-DD8250809386}" destId="{3D1B18E0-20B6-4BFF-A0A0-766640E7FC05}" srcOrd="1" destOrd="0" presId="urn:microsoft.com/office/officeart/2005/8/layout/hierarchy2"/>
    <dgm:cxn modelId="{E4210974-ABA5-48CE-8D31-4C95923B5B5E}" type="presParOf" srcId="{3D1B18E0-20B6-4BFF-A0A0-766640E7FC05}" destId="{54AB03D0-6A54-47DF-A8BD-A34E28C15A82}" srcOrd="0" destOrd="0" presId="urn:microsoft.com/office/officeart/2005/8/layout/hierarchy2"/>
    <dgm:cxn modelId="{1853EC42-1276-4767-BFFD-FA480423981A}" type="presParOf" srcId="{54AB03D0-6A54-47DF-A8BD-A34E28C15A82}" destId="{765E03C1-5379-4948-8EBC-128B538E6119}" srcOrd="0" destOrd="0" presId="urn:microsoft.com/office/officeart/2005/8/layout/hierarchy2"/>
    <dgm:cxn modelId="{FEA9F405-5738-42DF-B6AE-A6C85FFAD924}" type="presParOf" srcId="{3D1B18E0-20B6-4BFF-A0A0-766640E7FC05}" destId="{A13BE869-A98C-494B-ABCB-FFECF7773B19}" srcOrd="1" destOrd="0" presId="urn:microsoft.com/office/officeart/2005/8/layout/hierarchy2"/>
    <dgm:cxn modelId="{15BA4D96-84DB-4781-AB14-68959A12CE6D}" type="presParOf" srcId="{A13BE869-A98C-494B-ABCB-FFECF7773B19}" destId="{26B2B35A-F9A8-47C9-BB1B-EEB3B98CB241}" srcOrd="0" destOrd="0" presId="urn:microsoft.com/office/officeart/2005/8/layout/hierarchy2"/>
    <dgm:cxn modelId="{40191B81-7FEC-4A5C-A03F-59C087D14DA5}" type="presParOf" srcId="{A13BE869-A98C-494B-ABCB-FFECF7773B19}" destId="{3DE24185-05C4-4FCD-9FE6-B8479D421DBC}" srcOrd="1" destOrd="0" presId="urn:microsoft.com/office/officeart/2005/8/layout/hierarchy2"/>
    <dgm:cxn modelId="{E60152B5-3659-41FE-A477-30DFB6A3E3DC}" type="presParOf" srcId="{3DE24185-05C4-4FCD-9FE6-B8479D421DBC}" destId="{17C32CF0-C198-478D-ADD4-CA6D49D27148}" srcOrd="0" destOrd="0" presId="urn:microsoft.com/office/officeart/2005/8/layout/hierarchy2"/>
    <dgm:cxn modelId="{757385CD-2EDC-4F43-8985-92712E93C150}" type="presParOf" srcId="{17C32CF0-C198-478D-ADD4-CA6D49D27148}" destId="{9D966183-9527-4E9A-9718-F10F2D946BB4}" srcOrd="0" destOrd="0" presId="urn:microsoft.com/office/officeart/2005/8/layout/hierarchy2"/>
    <dgm:cxn modelId="{028D7C70-4CEA-451D-8953-E5D22AD14AD2}" type="presParOf" srcId="{3DE24185-05C4-4FCD-9FE6-B8479D421DBC}" destId="{07CEB292-A8B8-4900-AD59-1DD5A81EA9DA}" srcOrd="1" destOrd="0" presId="urn:microsoft.com/office/officeart/2005/8/layout/hierarchy2"/>
    <dgm:cxn modelId="{C3C27A28-E134-4DD5-BCF3-9D11208B92F4}" type="presParOf" srcId="{07CEB292-A8B8-4900-AD59-1DD5A81EA9DA}" destId="{A9673127-11F6-4392-8129-CEC1633842BA}" srcOrd="0" destOrd="0" presId="urn:microsoft.com/office/officeart/2005/8/layout/hierarchy2"/>
    <dgm:cxn modelId="{8B3F2AB3-7BBC-4214-B8B0-28EBC203EF21}" type="presParOf" srcId="{07CEB292-A8B8-4900-AD59-1DD5A81EA9DA}" destId="{890BAC59-D3CD-4546-A74A-776E8C1B1DD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AD9716-25FB-4F97-B23C-C1AC83C144CB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A2805FE-BAF7-4D85-962B-5FFBFDDC48B3}">
      <dgm:prSet phldrT="[Text]"/>
      <dgm:spPr/>
      <dgm:t>
        <a:bodyPr/>
        <a:lstStyle/>
        <a:p>
          <a:r>
            <a:rPr lang="en-US" dirty="0"/>
            <a:t>Up way</a:t>
          </a:r>
        </a:p>
      </dgm:t>
    </dgm:pt>
    <dgm:pt modelId="{A86BA969-3E64-4DE9-8388-A5231BA152AD}" type="parTrans" cxnId="{2003B714-401F-4A62-8ECA-0A5CC909BDC5}">
      <dgm:prSet/>
      <dgm:spPr/>
      <dgm:t>
        <a:bodyPr/>
        <a:lstStyle/>
        <a:p>
          <a:endParaRPr lang="en-US"/>
        </a:p>
      </dgm:t>
    </dgm:pt>
    <dgm:pt modelId="{1147FA14-8978-4A89-9030-508B40E06049}" type="sibTrans" cxnId="{2003B714-401F-4A62-8ECA-0A5CC909BDC5}">
      <dgm:prSet/>
      <dgm:spPr/>
      <dgm:t>
        <a:bodyPr/>
        <a:lstStyle/>
        <a:p>
          <a:endParaRPr lang="en-US"/>
        </a:p>
      </dgm:t>
    </dgm:pt>
    <dgm:pt modelId="{8561A879-4F63-45E3-A2DC-5AA3A7FD031F}">
      <dgm:prSet phldrT="[Text]"/>
      <dgm:spPr/>
      <dgm:t>
        <a:bodyPr/>
        <a:lstStyle/>
        <a:p>
          <a:r>
            <a:rPr lang="en-US" dirty="0"/>
            <a:t>Upload</a:t>
          </a:r>
        </a:p>
      </dgm:t>
    </dgm:pt>
    <dgm:pt modelId="{66000208-D76F-4C73-89BF-29275C6442A9}" type="parTrans" cxnId="{B7E55AD2-AA0C-4278-80D2-1BF374E22810}">
      <dgm:prSet/>
      <dgm:spPr/>
      <dgm:t>
        <a:bodyPr/>
        <a:lstStyle/>
        <a:p>
          <a:endParaRPr lang="en-US"/>
        </a:p>
      </dgm:t>
    </dgm:pt>
    <dgm:pt modelId="{21A2B423-37A9-41B0-81C6-C6E4F70CCF42}" type="sibTrans" cxnId="{B7E55AD2-AA0C-4278-80D2-1BF374E22810}">
      <dgm:prSet/>
      <dgm:spPr/>
      <dgm:t>
        <a:bodyPr/>
        <a:lstStyle/>
        <a:p>
          <a:endParaRPr lang="en-US"/>
        </a:p>
      </dgm:t>
    </dgm:pt>
    <dgm:pt modelId="{6C587286-48B2-4513-9D15-E85AC34042B2}">
      <dgm:prSet phldrT="[Text]"/>
      <dgm:spPr/>
      <dgm:t>
        <a:bodyPr/>
        <a:lstStyle/>
        <a:p>
          <a:r>
            <a:rPr lang="en-US" dirty="0"/>
            <a:t>Down way</a:t>
          </a:r>
        </a:p>
      </dgm:t>
    </dgm:pt>
    <dgm:pt modelId="{F58075B7-49EB-461B-83D9-E88742FA648F}" type="parTrans" cxnId="{AB46DEE7-A65F-4934-91E5-642D52D9EE3C}">
      <dgm:prSet/>
      <dgm:spPr/>
      <dgm:t>
        <a:bodyPr/>
        <a:lstStyle/>
        <a:p>
          <a:endParaRPr lang="en-US"/>
        </a:p>
      </dgm:t>
    </dgm:pt>
    <dgm:pt modelId="{D58B0119-016A-460A-B2F3-8E2BC9D52D0B}" type="sibTrans" cxnId="{AB46DEE7-A65F-4934-91E5-642D52D9EE3C}">
      <dgm:prSet/>
      <dgm:spPr/>
      <dgm:t>
        <a:bodyPr/>
        <a:lstStyle/>
        <a:p>
          <a:endParaRPr lang="en-US"/>
        </a:p>
      </dgm:t>
    </dgm:pt>
    <dgm:pt modelId="{B84609C7-884E-441F-8C09-B8B21E829C60}">
      <dgm:prSet phldrT="[Text]"/>
      <dgm:spPr/>
      <dgm:t>
        <a:bodyPr/>
        <a:lstStyle/>
        <a:p>
          <a:r>
            <a:rPr lang="en-US" dirty="0"/>
            <a:t>Download</a:t>
          </a:r>
        </a:p>
      </dgm:t>
    </dgm:pt>
    <dgm:pt modelId="{AC08780F-6D2D-48B9-B9EC-C73C524BD64B}" type="parTrans" cxnId="{FFE65E09-5510-4A41-B58F-3BB9F01FD1B4}">
      <dgm:prSet/>
      <dgm:spPr/>
      <dgm:t>
        <a:bodyPr/>
        <a:lstStyle/>
        <a:p>
          <a:endParaRPr lang="en-US"/>
        </a:p>
      </dgm:t>
    </dgm:pt>
    <dgm:pt modelId="{02E2BF96-872E-4598-A1BD-E181F4749F71}" type="sibTrans" cxnId="{FFE65E09-5510-4A41-B58F-3BB9F01FD1B4}">
      <dgm:prSet/>
      <dgm:spPr/>
      <dgm:t>
        <a:bodyPr/>
        <a:lstStyle/>
        <a:p>
          <a:endParaRPr lang="en-US"/>
        </a:p>
      </dgm:t>
    </dgm:pt>
    <dgm:pt modelId="{D5333680-3A6B-4A71-B197-E72FC34FDBC7}">
      <dgm:prSet phldrT="[Text]"/>
      <dgm:spPr/>
      <dgm:t>
        <a:bodyPr/>
        <a:lstStyle/>
        <a:p>
          <a:r>
            <a:rPr lang="en-US" dirty="0"/>
            <a:t>remote remove</a:t>
          </a:r>
        </a:p>
      </dgm:t>
    </dgm:pt>
    <dgm:pt modelId="{6578AEBF-8C58-44BE-8030-7154FB8317F1}" type="parTrans" cxnId="{F79F4340-88E1-462A-A32B-D8900480E7F2}">
      <dgm:prSet/>
      <dgm:spPr/>
      <dgm:t>
        <a:bodyPr/>
        <a:lstStyle/>
        <a:p>
          <a:endParaRPr lang="en-US"/>
        </a:p>
      </dgm:t>
    </dgm:pt>
    <dgm:pt modelId="{2337E027-7FB9-4042-9FD6-D42EB5A44621}" type="sibTrans" cxnId="{F79F4340-88E1-462A-A32B-D8900480E7F2}">
      <dgm:prSet/>
      <dgm:spPr/>
      <dgm:t>
        <a:bodyPr/>
        <a:lstStyle/>
        <a:p>
          <a:endParaRPr lang="en-US"/>
        </a:p>
      </dgm:t>
    </dgm:pt>
    <dgm:pt modelId="{A7F998A0-34BD-4ADD-8C50-04AF5BC6D6D2}">
      <dgm:prSet phldrT="[Text]"/>
      <dgm:spPr/>
      <dgm:t>
        <a:bodyPr/>
        <a:lstStyle/>
        <a:p>
          <a:r>
            <a:rPr lang="en-US" dirty="0"/>
            <a:t>local remove</a:t>
          </a:r>
        </a:p>
      </dgm:t>
    </dgm:pt>
    <dgm:pt modelId="{42A55722-F966-443A-9C75-E564A4EAB4DE}" type="parTrans" cxnId="{B7F55BB1-2593-4F71-AAF8-58A420A397EB}">
      <dgm:prSet/>
      <dgm:spPr/>
      <dgm:t>
        <a:bodyPr/>
        <a:lstStyle/>
        <a:p>
          <a:endParaRPr lang="en-US"/>
        </a:p>
      </dgm:t>
    </dgm:pt>
    <dgm:pt modelId="{B8664070-20D9-4281-9F0D-FA8884415033}" type="sibTrans" cxnId="{B7F55BB1-2593-4F71-AAF8-58A420A397EB}">
      <dgm:prSet/>
      <dgm:spPr/>
      <dgm:t>
        <a:bodyPr/>
        <a:lstStyle/>
        <a:p>
          <a:endParaRPr lang="en-US"/>
        </a:p>
      </dgm:t>
    </dgm:pt>
    <dgm:pt modelId="{B815143D-7DAE-471D-BFD0-28953AF40DD5}">
      <dgm:prSet phldrT="[Text]"/>
      <dgm:spPr/>
      <dgm:t>
        <a:bodyPr/>
        <a:lstStyle/>
        <a:p>
          <a:r>
            <a:rPr lang="en-US" dirty="0"/>
            <a:t>trace&gt;list</a:t>
          </a:r>
        </a:p>
      </dgm:t>
    </dgm:pt>
    <dgm:pt modelId="{E28C0F62-370B-4D36-8203-E76DF88625E8}" type="parTrans" cxnId="{91A3F339-BEFD-4914-A9C5-DE5AC0E40541}">
      <dgm:prSet/>
      <dgm:spPr/>
      <dgm:t>
        <a:bodyPr/>
        <a:lstStyle/>
        <a:p>
          <a:endParaRPr lang="en-US"/>
        </a:p>
      </dgm:t>
    </dgm:pt>
    <dgm:pt modelId="{FA4C429B-1BD5-4C9B-86E3-640A7B96D948}" type="sibTrans" cxnId="{91A3F339-BEFD-4914-A9C5-DE5AC0E40541}">
      <dgm:prSet/>
      <dgm:spPr/>
      <dgm:t>
        <a:bodyPr/>
        <a:lstStyle/>
        <a:p>
          <a:endParaRPr lang="en-US"/>
        </a:p>
      </dgm:t>
    </dgm:pt>
    <dgm:pt modelId="{423A1482-815B-40FD-9198-7D4EA51C8268}">
      <dgm:prSet phldrT="[Text]"/>
      <dgm:spPr/>
      <dgm:t>
        <a:bodyPr/>
        <a:lstStyle/>
        <a:p>
          <a:r>
            <a:rPr lang="en-US" dirty="0"/>
            <a:t>trace&lt;list</a:t>
          </a:r>
        </a:p>
      </dgm:t>
    </dgm:pt>
    <dgm:pt modelId="{EB2F5061-C5BF-429D-BD74-37FC65A5FD1A}" type="parTrans" cxnId="{18E430FE-382F-482B-95BC-197CEB7671EB}">
      <dgm:prSet/>
      <dgm:spPr/>
      <dgm:t>
        <a:bodyPr/>
        <a:lstStyle/>
        <a:p>
          <a:endParaRPr lang="en-US"/>
        </a:p>
      </dgm:t>
    </dgm:pt>
    <dgm:pt modelId="{7F430632-18D1-4DF9-AE59-F6D30FDC3CB0}" type="sibTrans" cxnId="{18E430FE-382F-482B-95BC-197CEB7671EB}">
      <dgm:prSet/>
      <dgm:spPr/>
      <dgm:t>
        <a:bodyPr/>
        <a:lstStyle/>
        <a:p>
          <a:endParaRPr lang="en-US"/>
        </a:p>
      </dgm:t>
    </dgm:pt>
    <dgm:pt modelId="{E788AB51-E8AF-4370-837F-D7DF1C9D3D67}">
      <dgm:prSet phldrT="[Text]"/>
      <dgm:spPr/>
      <dgm:t>
        <a:bodyPr/>
        <a:lstStyle/>
        <a:p>
          <a:r>
            <a:rPr lang="en-US" dirty="0"/>
            <a:t>record=both</a:t>
          </a:r>
        </a:p>
      </dgm:t>
    </dgm:pt>
    <dgm:pt modelId="{80AC3D39-EDB6-43AE-A4CB-256A7093FD18}" type="parTrans" cxnId="{18DE7F96-E555-4FCB-BDE0-AAA178D9E55A}">
      <dgm:prSet/>
      <dgm:spPr/>
      <dgm:t>
        <a:bodyPr/>
        <a:lstStyle/>
        <a:p>
          <a:endParaRPr lang="en-US"/>
        </a:p>
      </dgm:t>
    </dgm:pt>
    <dgm:pt modelId="{A147ACF6-5831-4AF7-AF52-0AF883F7EE8C}" type="sibTrans" cxnId="{18DE7F96-E555-4FCB-BDE0-AAA178D9E55A}">
      <dgm:prSet/>
      <dgm:spPr/>
      <dgm:t>
        <a:bodyPr/>
        <a:lstStyle/>
        <a:p>
          <a:endParaRPr lang="en-US"/>
        </a:p>
      </dgm:t>
    </dgm:pt>
    <dgm:pt modelId="{8BA78DAE-488E-4753-BBB9-A4B762B160DF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3970" tIns="13970" rIns="13970" bIns="13970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record=trace</a:t>
          </a:r>
        </a:p>
      </dgm:t>
    </dgm:pt>
    <dgm:pt modelId="{2A07523E-C387-4AD3-B314-726DCACA588E}" type="parTrans" cxnId="{A1EA2617-B55E-47E1-9807-C08EF5535921}">
      <dgm:prSet/>
      <dgm:spPr/>
      <dgm:t>
        <a:bodyPr/>
        <a:lstStyle/>
        <a:p>
          <a:endParaRPr lang="en-US"/>
        </a:p>
      </dgm:t>
    </dgm:pt>
    <dgm:pt modelId="{2934AEC3-F3A4-4300-A33B-BF4A470C646E}" type="sibTrans" cxnId="{A1EA2617-B55E-47E1-9807-C08EF5535921}">
      <dgm:prSet/>
      <dgm:spPr/>
      <dgm:t>
        <a:bodyPr/>
        <a:lstStyle/>
        <a:p>
          <a:endParaRPr lang="en-US"/>
        </a:p>
      </dgm:t>
    </dgm:pt>
    <dgm:pt modelId="{9DDD9163-A073-48BF-AB7B-E98644DBD70D}">
      <dgm:prSet phldrT="[Text]"/>
      <dgm:spPr/>
      <dgm:t>
        <a:bodyPr/>
        <a:lstStyle/>
        <a:p>
          <a:r>
            <a:rPr lang="en-US" dirty="0"/>
            <a:t>record=list</a:t>
          </a:r>
        </a:p>
      </dgm:t>
    </dgm:pt>
    <dgm:pt modelId="{026602E2-FC9C-4FD4-BCAD-687D7409FF16}" type="parTrans" cxnId="{A3903CE3-B0F5-432A-B650-7373903DFC27}">
      <dgm:prSet/>
      <dgm:spPr/>
      <dgm:t>
        <a:bodyPr/>
        <a:lstStyle/>
        <a:p>
          <a:endParaRPr lang="en-US"/>
        </a:p>
      </dgm:t>
    </dgm:pt>
    <dgm:pt modelId="{F94F46FD-7E77-4112-A65F-A5D010A9019F}" type="sibTrans" cxnId="{A3903CE3-B0F5-432A-B650-7373903DFC27}">
      <dgm:prSet/>
      <dgm:spPr/>
      <dgm:t>
        <a:bodyPr/>
        <a:lstStyle/>
        <a:p>
          <a:endParaRPr lang="en-US"/>
        </a:p>
      </dgm:t>
    </dgm:pt>
    <dgm:pt modelId="{7B48B6CB-E507-49F2-A0DB-B73EE06A81C1}">
      <dgm:prSet phldrT="[Text]"/>
      <dgm:spPr/>
      <dgm:t>
        <a:bodyPr/>
        <a:lstStyle/>
        <a:p>
          <a:r>
            <a:rPr lang="en-US" dirty="0"/>
            <a:t>record=both</a:t>
          </a:r>
        </a:p>
      </dgm:t>
    </dgm:pt>
    <dgm:pt modelId="{0D2DCFE4-8E2C-4DD9-A4DB-A4653C8F9EF1}" type="parTrans" cxnId="{50730D5A-6B13-4852-9E2D-DD14A77D4956}">
      <dgm:prSet/>
      <dgm:spPr/>
      <dgm:t>
        <a:bodyPr/>
        <a:lstStyle/>
        <a:p>
          <a:endParaRPr lang="en-US"/>
        </a:p>
      </dgm:t>
    </dgm:pt>
    <dgm:pt modelId="{F0BD706B-160D-4C9D-896A-0FF6C226EF0B}" type="sibTrans" cxnId="{50730D5A-6B13-4852-9E2D-DD14A77D4956}">
      <dgm:prSet/>
      <dgm:spPr/>
      <dgm:t>
        <a:bodyPr/>
        <a:lstStyle/>
        <a:p>
          <a:endParaRPr lang="en-US"/>
        </a:p>
      </dgm:t>
    </dgm:pt>
    <dgm:pt modelId="{C51C4D53-2730-404D-A7AF-0484E7966F02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3970" tIns="13970" rIns="13970" bIns="13970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record=trace</a:t>
          </a:r>
        </a:p>
      </dgm:t>
    </dgm:pt>
    <dgm:pt modelId="{D17BADC1-BCDE-455B-AC43-356776D1AD30}" type="parTrans" cxnId="{306BC947-55EE-4033-A281-F75D01C713F1}">
      <dgm:prSet/>
      <dgm:spPr/>
      <dgm:t>
        <a:bodyPr/>
        <a:lstStyle/>
        <a:p>
          <a:endParaRPr lang="en-US"/>
        </a:p>
      </dgm:t>
    </dgm:pt>
    <dgm:pt modelId="{52B7A9B7-798B-424B-AFCC-E51FCC2937D5}" type="sibTrans" cxnId="{306BC947-55EE-4033-A281-F75D01C713F1}">
      <dgm:prSet/>
      <dgm:spPr/>
      <dgm:t>
        <a:bodyPr/>
        <a:lstStyle/>
        <a:p>
          <a:endParaRPr lang="en-US"/>
        </a:p>
      </dgm:t>
    </dgm:pt>
    <dgm:pt modelId="{2AD33901-9DF0-4DC1-93BB-B02F9B4665DF}" type="pres">
      <dgm:prSet presAssocID="{94AD9716-25FB-4F97-B23C-C1AC83C144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643587-DF69-4D39-89B0-FDF6B22F0B0B}" type="pres">
      <dgm:prSet presAssocID="{FA2805FE-BAF7-4D85-962B-5FFBFDDC48B3}" presName="root1" presStyleCnt="0"/>
      <dgm:spPr/>
    </dgm:pt>
    <dgm:pt modelId="{7EA4B8F2-039B-49B8-BCDB-38F91641108B}" type="pres">
      <dgm:prSet presAssocID="{FA2805FE-BAF7-4D85-962B-5FFBFDDC48B3}" presName="LevelOneTextNode" presStyleLbl="node0" presStyleIdx="0" presStyleCnt="2">
        <dgm:presLayoutVars>
          <dgm:chPref val="3"/>
        </dgm:presLayoutVars>
      </dgm:prSet>
      <dgm:spPr/>
    </dgm:pt>
    <dgm:pt modelId="{B759260F-2577-4860-9F61-C5537D99F9B6}" type="pres">
      <dgm:prSet presAssocID="{FA2805FE-BAF7-4D85-962B-5FFBFDDC48B3}" presName="level2hierChild" presStyleCnt="0"/>
      <dgm:spPr/>
    </dgm:pt>
    <dgm:pt modelId="{0B408583-E960-454A-A7CA-AD71E3F25AA7}" type="pres">
      <dgm:prSet presAssocID="{66000208-D76F-4C73-89BF-29275C6442A9}" presName="conn2-1" presStyleLbl="parChTrans1D2" presStyleIdx="0" presStyleCnt="4"/>
      <dgm:spPr/>
    </dgm:pt>
    <dgm:pt modelId="{1536F0B9-0839-4462-8F02-F09086D19BD4}" type="pres">
      <dgm:prSet presAssocID="{66000208-D76F-4C73-89BF-29275C6442A9}" presName="connTx" presStyleLbl="parChTrans1D2" presStyleIdx="0" presStyleCnt="4"/>
      <dgm:spPr/>
    </dgm:pt>
    <dgm:pt modelId="{820BE92C-A170-4833-9FB7-739049C8FBA1}" type="pres">
      <dgm:prSet presAssocID="{8561A879-4F63-45E3-A2DC-5AA3A7FD031F}" presName="root2" presStyleCnt="0"/>
      <dgm:spPr/>
    </dgm:pt>
    <dgm:pt modelId="{C915FCD0-4EB7-47BE-82E7-B50A408A5F51}" type="pres">
      <dgm:prSet presAssocID="{8561A879-4F63-45E3-A2DC-5AA3A7FD031F}" presName="LevelTwoTextNode" presStyleLbl="node2" presStyleIdx="0" presStyleCnt="4">
        <dgm:presLayoutVars>
          <dgm:chPref val="3"/>
        </dgm:presLayoutVars>
      </dgm:prSet>
      <dgm:spPr/>
    </dgm:pt>
    <dgm:pt modelId="{498373E0-ECEF-4C0F-BEED-589E1B5DF95C}" type="pres">
      <dgm:prSet presAssocID="{8561A879-4F63-45E3-A2DC-5AA3A7FD031F}" presName="level3hierChild" presStyleCnt="0"/>
      <dgm:spPr/>
    </dgm:pt>
    <dgm:pt modelId="{FFC862E8-51DB-4160-AEC4-B5F8943B40B9}" type="pres">
      <dgm:prSet presAssocID="{80AC3D39-EDB6-43AE-A4CB-256A7093FD18}" presName="conn2-1" presStyleLbl="parChTrans1D3" presStyleIdx="0" presStyleCnt="5"/>
      <dgm:spPr/>
    </dgm:pt>
    <dgm:pt modelId="{9D6D3B8E-EBAA-4CC2-825E-B21AEA012124}" type="pres">
      <dgm:prSet presAssocID="{80AC3D39-EDB6-43AE-A4CB-256A7093FD18}" presName="connTx" presStyleLbl="parChTrans1D3" presStyleIdx="0" presStyleCnt="5"/>
      <dgm:spPr/>
    </dgm:pt>
    <dgm:pt modelId="{576008FB-616A-49DF-93E7-C340F0ACADD0}" type="pres">
      <dgm:prSet presAssocID="{E788AB51-E8AF-4370-837F-D7DF1C9D3D67}" presName="root2" presStyleCnt="0"/>
      <dgm:spPr/>
    </dgm:pt>
    <dgm:pt modelId="{4117B099-5C06-45CB-8485-9DAE664D998E}" type="pres">
      <dgm:prSet presAssocID="{E788AB51-E8AF-4370-837F-D7DF1C9D3D67}" presName="LevelTwoTextNode" presStyleLbl="node3" presStyleIdx="0" presStyleCnt="5">
        <dgm:presLayoutVars>
          <dgm:chPref val="3"/>
        </dgm:presLayoutVars>
      </dgm:prSet>
      <dgm:spPr/>
    </dgm:pt>
    <dgm:pt modelId="{AF337846-7ADE-4EE4-B169-E00BFD13C255}" type="pres">
      <dgm:prSet presAssocID="{E788AB51-E8AF-4370-837F-D7DF1C9D3D67}" presName="level3hierChild" presStyleCnt="0"/>
      <dgm:spPr/>
    </dgm:pt>
    <dgm:pt modelId="{062BFEE6-CB31-4FF6-986A-F83624B8A32E}" type="pres">
      <dgm:prSet presAssocID="{E28C0F62-370B-4D36-8203-E76DF88625E8}" presName="conn2-1" presStyleLbl="parChTrans1D4" presStyleIdx="0" presStyleCnt="2"/>
      <dgm:spPr/>
    </dgm:pt>
    <dgm:pt modelId="{92C4DC3A-A864-4EC5-88E6-EA66FCEC87B8}" type="pres">
      <dgm:prSet presAssocID="{E28C0F62-370B-4D36-8203-E76DF88625E8}" presName="connTx" presStyleLbl="parChTrans1D4" presStyleIdx="0" presStyleCnt="2"/>
      <dgm:spPr/>
    </dgm:pt>
    <dgm:pt modelId="{E5B9439B-6F46-4F32-9426-47BF78A2F984}" type="pres">
      <dgm:prSet presAssocID="{B815143D-7DAE-471D-BFD0-28953AF40DD5}" presName="root2" presStyleCnt="0"/>
      <dgm:spPr/>
    </dgm:pt>
    <dgm:pt modelId="{032421E1-5D6F-4680-89E8-3C9A7E0D51ED}" type="pres">
      <dgm:prSet presAssocID="{B815143D-7DAE-471D-BFD0-28953AF40DD5}" presName="LevelTwoTextNode" presStyleLbl="node4" presStyleIdx="0" presStyleCnt="2">
        <dgm:presLayoutVars>
          <dgm:chPref val="3"/>
        </dgm:presLayoutVars>
      </dgm:prSet>
      <dgm:spPr/>
    </dgm:pt>
    <dgm:pt modelId="{66AFADB1-15CC-49EC-AEB0-FE50C5252A8E}" type="pres">
      <dgm:prSet presAssocID="{B815143D-7DAE-471D-BFD0-28953AF40DD5}" presName="level3hierChild" presStyleCnt="0"/>
      <dgm:spPr/>
    </dgm:pt>
    <dgm:pt modelId="{A2B3EE55-B90F-43D3-BCDD-BE8A20665C82}" type="pres">
      <dgm:prSet presAssocID="{6578AEBF-8C58-44BE-8030-7154FB8317F1}" presName="conn2-1" presStyleLbl="parChTrans1D2" presStyleIdx="1" presStyleCnt="4"/>
      <dgm:spPr/>
    </dgm:pt>
    <dgm:pt modelId="{EA352655-C25C-4A48-9E80-7660F075B030}" type="pres">
      <dgm:prSet presAssocID="{6578AEBF-8C58-44BE-8030-7154FB8317F1}" presName="connTx" presStyleLbl="parChTrans1D2" presStyleIdx="1" presStyleCnt="4"/>
      <dgm:spPr/>
    </dgm:pt>
    <dgm:pt modelId="{29178A08-EEA0-4E58-A813-B8E497E1E21F}" type="pres">
      <dgm:prSet presAssocID="{D5333680-3A6B-4A71-B197-E72FC34FDBC7}" presName="root2" presStyleCnt="0"/>
      <dgm:spPr/>
    </dgm:pt>
    <dgm:pt modelId="{9750C053-15AE-4543-9F74-09D35A018EA7}" type="pres">
      <dgm:prSet presAssocID="{D5333680-3A6B-4A71-B197-E72FC34FDBC7}" presName="LevelTwoTextNode" presStyleLbl="node2" presStyleIdx="1" presStyleCnt="4">
        <dgm:presLayoutVars>
          <dgm:chPref val="3"/>
        </dgm:presLayoutVars>
      </dgm:prSet>
      <dgm:spPr/>
    </dgm:pt>
    <dgm:pt modelId="{7373EDF2-D91D-45CF-BB0E-59648C7AD54A}" type="pres">
      <dgm:prSet presAssocID="{D5333680-3A6B-4A71-B197-E72FC34FDBC7}" presName="level3hierChild" presStyleCnt="0"/>
      <dgm:spPr/>
    </dgm:pt>
    <dgm:pt modelId="{69307602-6CBE-4A59-BD68-26946AAC6D15}" type="pres">
      <dgm:prSet presAssocID="{2A07523E-C387-4AD3-B314-726DCACA588E}" presName="conn2-1" presStyleLbl="parChTrans1D3" presStyleIdx="1" presStyleCnt="5"/>
      <dgm:spPr/>
    </dgm:pt>
    <dgm:pt modelId="{9242D084-D65A-40F3-90FE-C727FD20091A}" type="pres">
      <dgm:prSet presAssocID="{2A07523E-C387-4AD3-B314-726DCACA588E}" presName="connTx" presStyleLbl="parChTrans1D3" presStyleIdx="1" presStyleCnt="5"/>
      <dgm:spPr/>
    </dgm:pt>
    <dgm:pt modelId="{080DAA2D-9153-4161-A79A-229BBFF61F6C}" type="pres">
      <dgm:prSet presAssocID="{8BA78DAE-488E-4753-BBB9-A4B762B160DF}" presName="root2" presStyleCnt="0"/>
      <dgm:spPr/>
    </dgm:pt>
    <dgm:pt modelId="{A69569B2-EDAE-468B-92E0-6CEB5E616CAB}" type="pres">
      <dgm:prSet presAssocID="{8BA78DAE-488E-4753-BBB9-A4B762B160DF}" presName="LevelTwoTextNode" presStyleLbl="node3" presStyleIdx="1" presStyleCnt="5" custLinFactNeighborX="380">
        <dgm:presLayoutVars>
          <dgm:chPref val="3"/>
        </dgm:presLayoutVars>
      </dgm:prSet>
      <dgm:spPr>
        <a:xfrm>
          <a:off x="4302696" y="1722787"/>
          <a:ext cx="1533673" cy="766836"/>
        </a:xfrm>
        <a:prstGeom prst="roundRect">
          <a:avLst>
            <a:gd name="adj" fmla="val 10000"/>
          </a:avLst>
        </a:prstGeom>
      </dgm:spPr>
    </dgm:pt>
    <dgm:pt modelId="{AA6848F7-DA90-4AF5-8B5C-D0AA0EE54AF9}" type="pres">
      <dgm:prSet presAssocID="{8BA78DAE-488E-4753-BBB9-A4B762B160DF}" presName="level3hierChild" presStyleCnt="0"/>
      <dgm:spPr/>
    </dgm:pt>
    <dgm:pt modelId="{EA972C8A-2007-4D18-8614-7C832A2A54FF}" type="pres">
      <dgm:prSet presAssocID="{6C587286-48B2-4513-9D15-E85AC34042B2}" presName="root1" presStyleCnt="0"/>
      <dgm:spPr/>
    </dgm:pt>
    <dgm:pt modelId="{CA582647-5418-4EA4-BF5E-0A0440D32DC0}" type="pres">
      <dgm:prSet presAssocID="{6C587286-48B2-4513-9D15-E85AC34042B2}" presName="LevelOneTextNode" presStyleLbl="node0" presStyleIdx="1" presStyleCnt="2">
        <dgm:presLayoutVars>
          <dgm:chPref val="3"/>
        </dgm:presLayoutVars>
      </dgm:prSet>
      <dgm:spPr/>
    </dgm:pt>
    <dgm:pt modelId="{9E50E28E-76CE-4103-A657-8CC32059B29B}" type="pres">
      <dgm:prSet presAssocID="{6C587286-48B2-4513-9D15-E85AC34042B2}" presName="level2hierChild" presStyleCnt="0"/>
      <dgm:spPr/>
    </dgm:pt>
    <dgm:pt modelId="{FFC5BCC8-1D08-483D-B1D8-D339E54FA361}" type="pres">
      <dgm:prSet presAssocID="{AC08780F-6D2D-48B9-B9EC-C73C524BD64B}" presName="conn2-1" presStyleLbl="parChTrans1D2" presStyleIdx="2" presStyleCnt="4"/>
      <dgm:spPr/>
    </dgm:pt>
    <dgm:pt modelId="{3221835C-378D-4ED5-BD30-046FB3D7348A}" type="pres">
      <dgm:prSet presAssocID="{AC08780F-6D2D-48B9-B9EC-C73C524BD64B}" presName="connTx" presStyleLbl="parChTrans1D2" presStyleIdx="2" presStyleCnt="4"/>
      <dgm:spPr/>
    </dgm:pt>
    <dgm:pt modelId="{8C8EA766-B439-410F-98C1-98D1773E8D10}" type="pres">
      <dgm:prSet presAssocID="{B84609C7-884E-441F-8C09-B8B21E829C60}" presName="root2" presStyleCnt="0"/>
      <dgm:spPr/>
    </dgm:pt>
    <dgm:pt modelId="{A3DA5594-A45C-44CD-A75A-83A029D5F82C}" type="pres">
      <dgm:prSet presAssocID="{B84609C7-884E-441F-8C09-B8B21E829C60}" presName="LevelTwoTextNode" presStyleLbl="node2" presStyleIdx="2" presStyleCnt="4">
        <dgm:presLayoutVars>
          <dgm:chPref val="3"/>
        </dgm:presLayoutVars>
      </dgm:prSet>
      <dgm:spPr/>
    </dgm:pt>
    <dgm:pt modelId="{B5FAC91A-74EF-4EA5-AFB0-6B8A0CC8F5CB}" type="pres">
      <dgm:prSet presAssocID="{B84609C7-884E-441F-8C09-B8B21E829C60}" presName="level3hierChild" presStyleCnt="0"/>
      <dgm:spPr/>
    </dgm:pt>
    <dgm:pt modelId="{644107F0-4200-44BE-B638-299EFC7F0113}" type="pres">
      <dgm:prSet presAssocID="{026602E2-FC9C-4FD4-BCAD-687D7409FF16}" presName="conn2-1" presStyleLbl="parChTrans1D3" presStyleIdx="2" presStyleCnt="5"/>
      <dgm:spPr/>
    </dgm:pt>
    <dgm:pt modelId="{DB838D66-87A7-407F-B90A-2CEA3D9434A7}" type="pres">
      <dgm:prSet presAssocID="{026602E2-FC9C-4FD4-BCAD-687D7409FF16}" presName="connTx" presStyleLbl="parChTrans1D3" presStyleIdx="2" presStyleCnt="5"/>
      <dgm:spPr/>
    </dgm:pt>
    <dgm:pt modelId="{7E630667-20FA-44B7-AB0C-3DC75EA11E30}" type="pres">
      <dgm:prSet presAssocID="{9DDD9163-A073-48BF-AB7B-E98644DBD70D}" presName="root2" presStyleCnt="0"/>
      <dgm:spPr/>
    </dgm:pt>
    <dgm:pt modelId="{73ED1389-8389-4B7E-A62C-5237FB130597}" type="pres">
      <dgm:prSet presAssocID="{9DDD9163-A073-48BF-AB7B-E98644DBD70D}" presName="LevelTwoTextNode" presStyleLbl="node3" presStyleIdx="2" presStyleCnt="5">
        <dgm:presLayoutVars>
          <dgm:chPref val="3"/>
        </dgm:presLayoutVars>
      </dgm:prSet>
      <dgm:spPr/>
    </dgm:pt>
    <dgm:pt modelId="{43D7BF16-697D-4C25-967D-1F3234FF1599}" type="pres">
      <dgm:prSet presAssocID="{9DDD9163-A073-48BF-AB7B-E98644DBD70D}" presName="level3hierChild" presStyleCnt="0"/>
      <dgm:spPr/>
    </dgm:pt>
    <dgm:pt modelId="{EC26627D-123D-4EB0-B1EF-FA8D4D35063A}" type="pres">
      <dgm:prSet presAssocID="{0D2DCFE4-8E2C-4DD9-A4DB-A4653C8F9EF1}" presName="conn2-1" presStyleLbl="parChTrans1D3" presStyleIdx="3" presStyleCnt="5"/>
      <dgm:spPr/>
    </dgm:pt>
    <dgm:pt modelId="{EFAE55CB-EB51-4F84-B652-83F2A2EA5E91}" type="pres">
      <dgm:prSet presAssocID="{0D2DCFE4-8E2C-4DD9-A4DB-A4653C8F9EF1}" presName="connTx" presStyleLbl="parChTrans1D3" presStyleIdx="3" presStyleCnt="5"/>
      <dgm:spPr/>
    </dgm:pt>
    <dgm:pt modelId="{3AAA99DB-10AB-447C-A79B-91013F2DD997}" type="pres">
      <dgm:prSet presAssocID="{7B48B6CB-E507-49F2-A0DB-B73EE06A81C1}" presName="root2" presStyleCnt="0"/>
      <dgm:spPr/>
    </dgm:pt>
    <dgm:pt modelId="{D9D23FAA-2EE1-4252-A395-044431E411DF}" type="pres">
      <dgm:prSet presAssocID="{7B48B6CB-E507-49F2-A0DB-B73EE06A81C1}" presName="LevelTwoTextNode" presStyleLbl="node3" presStyleIdx="3" presStyleCnt="5">
        <dgm:presLayoutVars>
          <dgm:chPref val="3"/>
        </dgm:presLayoutVars>
      </dgm:prSet>
      <dgm:spPr/>
    </dgm:pt>
    <dgm:pt modelId="{0F8905F4-CB40-44FA-836D-873877F3572C}" type="pres">
      <dgm:prSet presAssocID="{7B48B6CB-E507-49F2-A0DB-B73EE06A81C1}" presName="level3hierChild" presStyleCnt="0"/>
      <dgm:spPr/>
    </dgm:pt>
    <dgm:pt modelId="{02F56D5B-1DA4-4B67-A4D0-E15D33838F73}" type="pres">
      <dgm:prSet presAssocID="{EB2F5061-C5BF-429D-BD74-37FC65A5FD1A}" presName="conn2-1" presStyleLbl="parChTrans1D4" presStyleIdx="1" presStyleCnt="2"/>
      <dgm:spPr/>
    </dgm:pt>
    <dgm:pt modelId="{2F6AE6D8-1F85-4CBD-B030-18C6E00B0969}" type="pres">
      <dgm:prSet presAssocID="{EB2F5061-C5BF-429D-BD74-37FC65A5FD1A}" presName="connTx" presStyleLbl="parChTrans1D4" presStyleIdx="1" presStyleCnt="2"/>
      <dgm:spPr/>
    </dgm:pt>
    <dgm:pt modelId="{703ACE4F-DAF5-490D-A48B-76B27512632C}" type="pres">
      <dgm:prSet presAssocID="{423A1482-815B-40FD-9198-7D4EA51C8268}" presName="root2" presStyleCnt="0"/>
      <dgm:spPr/>
    </dgm:pt>
    <dgm:pt modelId="{F33193DC-F21A-429B-A48B-EA459E3A2820}" type="pres">
      <dgm:prSet presAssocID="{423A1482-815B-40FD-9198-7D4EA51C8268}" presName="LevelTwoTextNode" presStyleLbl="node4" presStyleIdx="1" presStyleCnt="2">
        <dgm:presLayoutVars>
          <dgm:chPref val="3"/>
        </dgm:presLayoutVars>
      </dgm:prSet>
      <dgm:spPr/>
    </dgm:pt>
    <dgm:pt modelId="{F9A1FF56-E0CE-4CF9-AE5A-3E902B91FA8A}" type="pres">
      <dgm:prSet presAssocID="{423A1482-815B-40FD-9198-7D4EA51C8268}" presName="level3hierChild" presStyleCnt="0"/>
      <dgm:spPr/>
    </dgm:pt>
    <dgm:pt modelId="{8D64BF16-C0D9-4620-BE6C-FE051EB9FDC4}" type="pres">
      <dgm:prSet presAssocID="{42A55722-F966-443A-9C75-E564A4EAB4DE}" presName="conn2-1" presStyleLbl="parChTrans1D2" presStyleIdx="3" presStyleCnt="4"/>
      <dgm:spPr/>
    </dgm:pt>
    <dgm:pt modelId="{E9360E7A-2D96-491E-9495-630CC977DE5A}" type="pres">
      <dgm:prSet presAssocID="{42A55722-F966-443A-9C75-E564A4EAB4DE}" presName="connTx" presStyleLbl="parChTrans1D2" presStyleIdx="3" presStyleCnt="4"/>
      <dgm:spPr/>
    </dgm:pt>
    <dgm:pt modelId="{F4B98301-8E9A-4327-B829-B8F9CCEB77BD}" type="pres">
      <dgm:prSet presAssocID="{A7F998A0-34BD-4ADD-8C50-04AF5BC6D6D2}" presName="root2" presStyleCnt="0"/>
      <dgm:spPr/>
    </dgm:pt>
    <dgm:pt modelId="{CFF99141-27D2-471F-805A-944E58CDDE5B}" type="pres">
      <dgm:prSet presAssocID="{A7F998A0-34BD-4ADD-8C50-04AF5BC6D6D2}" presName="LevelTwoTextNode" presStyleLbl="node2" presStyleIdx="3" presStyleCnt="4">
        <dgm:presLayoutVars>
          <dgm:chPref val="3"/>
        </dgm:presLayoutVars>
      </dgm:prSet>
      <dgm:spPr/>
    </dgm:pt>
    <dgm:pt modelId="{A83F21E7-1BC5-42F2-8862-1778DAE23F8B}" type="pres">
      <dgm:prSet presAssocID="{A7F998A0-34BD-4ADD-8C50-04AF5BC6D6D2}" presName="level3hierChild" presStyleCnt="0"/>
      <dgm:spPr/>
    </dgm:pt>
    <dgm:pt modelId="{CE382963-FFDB-43C2-BFC7-08C9BB5C0CEF}" type="pres">
      <dgm:prSet presAssocID="{D17BADC1-BCDE-455B-AC43-356776D1AD30}" presName="conn2-1" presStyleLbl="parChTrans1D3" presStyleIdx="4" presStyleCnt="5"/>
      <dgm:spPr/>
    </dgm:pt>
    <dgm:pt modelId="{4509F734-940B-4AE7-A2B2-C9B97E6561BD}" type="pres">
      <dgm:prSet presAssocID="{D17BADC1-BCDE-455B-AC43-356776D1AD30}" presName="connTx" presStyleLbl="parChTrans1D3" presStyleIdx="4" presStyleCnt="5"/>
      <dgm:spPr/>
    </dgm:pt>
    <dgm:pt modelId="{0B2BFFE1-51C0-400F-8AA5-DD8250809386}" type="pres">
      <dgm:prSet presAssocID="{C51C4D53-2730-404D-A7AF-0484E7966F02}" presName="root2" presStyleCnt="0"/>
      <dgm:spPr/>
    </dgm:pt>
    <dgm:pt modelId="{895F183B-490D-416A-81AD-1B1291E33109}" type="pres">
      <dgm:prSet presAssocID="{C51C4D53-2730-404D-A7AF-0484E7966F02}" presName="LevelTwoTextNode" presStyleLbl="node3" presStyleIdx="4" presStyleCnt="5">
        <dgm:presLayoutVars>
          <dgm:chPref val="3"/>
        </dgm:presLayoutVars>
      </dgm:prSet>
      <dgm:spPr>
        <a:xfrm>
          <a:off x="4296868" y="5250237"/>
          <a:ext cx="1533673" cy="766836"/>
        </a:xfrm>
        <a:prstGeom prst="roundRect">
          <a:avLst>
            <a:gd name="adj" fmla="val 10000"/>
          </a:avLst>
        </a:prstGeom>
      </dgm:spPr>
    </dgm:pt>
    <dgm:pt modelId="{3D1B18E0-20B6-4BFF-A0A0-766640E7FC05}" type="pres">
      <dgm:prSet presAssocID="{C51C4D53-2730-404D-A7AF-0484E7966F02}" presName="level3hierChild" presStyleCnt="0"/>
      <dgm:spPr/>
    </dgm:pt>
  </dgm:ptLst>
  <dgm:cxnLst>
    <dgm:cxn modelId="{D347DA05-1EF2-4DAD-97CA-5CEE0206C8DC}" type="presOf" srcId="{AC08780F-6D2D-48B9-B9EC-C73C524BD64B}" destId="{3221835C-378D-4ED5-BD30-046FB3D7348A}" srcOrd="1" destOrd="0" presId="urn:microsoft.com/office/officeart/2005/8/layout/hierarchy2"/>
    <dgm:cxn modelId="{FFE65E09-5510-4A41-B58F-3BB9F01FD1B4}" srcId="{6C587286-48B2-4513-9D15-E85AC34042B2}" destId="{B84609C7-884E-441F-8C09-B8B21E829C60}" srcOrd="0" destOrd="0" parTransId="{AC08780F-6D2D-48B9-B9EC-C73C524BD64B}" sibTransId="{02E2BF96-872E-4598-A1BD-E181F4749F71}"/>
    <dgm:cxn modelId="{B6DC510B-2794-4F5B-97A1-A41EB00AEB28}" type="presOf" srcId="{0D2DCFE4-8E2C-4DD9-A4DB-A4653C8F9EF1}" destId="{EC26627D-123D-4EB0-B1EF-FA8D4D35063A}" srcOrd="0" destOrd="0" presId="urn:microsoft.com/office/officeart/2005/8/layout/hierarchy2"/>
    <dgm:cxn modelId="{6E9A0D11-CC36-46F6-B619-DAA2C41845EA}" type="presOf" srcId="{94AD9716-25FB-4F97-B23C-C1AC83C144CB}" destId="{2AD33901-9DF0-4DC1-93BB-B02F9B4665DF}" srcOrd="0" destOrd="0" presId="urn:microsoft.com/office/officeart/2005/8/layout/hierarchy2"/>
    <dgm:cxn modelId="{2003B714-401F-4A62-8ECA-0A5CC909BDC5}" srcId="{94AD9716-25FB-4F97-B23C-C1AC83C144CB}" destId="{FA2805FE-BAF7-4D85-962B-5FFBFDDC48B3}" srcOrd="0" destOrd="0" parTransId="{A86BA969-3E64-4DE9-8388-A5231BA152AD}" sibTransId="{1147FA14-8978-4A89-9030-508B40E06049}"/>
    <dgm:cxn modelId="{A1EA2617-B55E-47E1-9807-C08EF5535921}" srcId="{D5333680-3A6B-4A71-B197-E72FC34FDBC7}" destId="{8BA78DAE-488E-4753-BBB9-A4B762B160DF}" srcOrd="0" destOrd="0" parTransId="{2A07523E-C387-4AD3-B314-726DCACA588E}" sibTransId="{2934AEC3-F3A4-4300-A33B-BF4A470C646E}"/>
    <dgm:cxn modelId="{8E52281E-99D2-47F9-AAD8-315A518D9112}" type="presOf" srcId="{FA2805FE-BAF7-4D85-962B-5FFBFDDC48B3}" destId="{7EA4B8F2-039B-49B8-BCDB-38F91641108B}" srcOrd="0" destOrd="0" presId="urn:microsoft.com/office/officeart/2005/8/layout/hierarchy2"/>
    <dgm:cxn modelId="{F2926C34-0EDD-4BB2-A33E-60F9A55408C1}" type="presOf" srcId="{B815143D-7DAE-471D-BFD0-28953AF40DD5}" destId="{032421E1-5D6F-4680-89E8-3C9A7E0D51ED}" srcOrd="0" destOrd="0" presId="urn:microsoft.com/office/officeart/2005/8/layout/hierarchy2"/>
    <dgm:cxn modelId="{91A3F339-BEFD-4914-A9C5-DE5AC0E40541}" srcId="{E788AB51-E8AF-4370-837F-D7DF1C9D3D67}" destId="{B815143D-7DAE-471D-BFD0-28953AF40DD5}" srcOrd="0" destOrd="0" parTransId="{E28C0F62-370B-4D36-8203-E76DF88625E8}" sibTransId="{FA4C429B-1BD5-4C9B-86E3-640A7B96D948}"/>
    <dgm:cxn modelId="{1A26903A-56A5-43FF-8D25-C2E4FC4A66A0}" type="presOf" srcId="{9DDD9163-A073-48BF-AB7B-E98644DBD70D}" destId="{73ED1389-8389-4B7E-A62C-5237FB130597}" srcOrd="0" destOrd="0" presId="urn:microsoft.com/office/officeart/2005/8/layout/hierarchy2"/>
    <dgm:cxn modelId="{F79F4340-88E1-462A-A32B-D8900480E7F2}" srcId="{FA2805FE-BAF7-4D85-962B-5FFBFDDC48B3}" destId="{D5333680-3A6B-4A71-B197-E72FC34FDBC7}" srcOrd="1" destOrd="0" parTransId="{6578AEBF-8C58-44BE-8030-7154FB8317F1}" sibTransId="{2337E027-7FB9-4042-9FD6-D42EB5A44621}"/>
    <dgm:cxn modelId="{0E614560-6A84-4CCB-9400-9C110CCFE6C8}" type="presOf" srcId="{C51C4D53-2730-404D-A7AF-0484E7966F02}" destId="{895F183B-490D-416A-81AD-1B1291E33109}" srcOrd="0" destOrd="0" presId="urn:microsoft.com/office/officeart/2005/8/layout/hierarchy2"/>
    <dgm:cxn modelId="{94E47C62-362F-4D8F-A77B-34C87049984D}" type="presOf" srcId="{EB2F5061-C5BF-429D-BD74-37FC65A5FD1A}" destId="{2F6AE6D8-1F85-4CBD-B030-18C6E00B0969}" srcOrd="1" destOrd="0" presId="urn:microsoft.com/office/officeart/2005/8/layout/hierarchy2"/>
    <dgm:cxn modelId="{D8C3A542-3EFD-446D-9D3F-3F2075EEDCE6}" type="presOf" srcId="{D17BADC1-BCDE-455B-AC43-356776D1AD30}" destId="{4509F734-940B-4AE7-A2B2-C9B97E6561BD}" srcOrd="1" destOrd="0" presId="urn:microsoft.com/office/officeart/2005/8/layout/hierarchy2"/>
    <dgm:cxn modelId="{306BC947-55EE-4033-A281-F75D01C713F1}" srcId="{A7F998A0-34BD-4ADD-8C50-04AF5BC6D6D2}" destId="{C51C4D53-2730-404D-A7AF-0484E7966F02}" srcOrd="0" destOrd="0" parTransId="{D17BADC1-BCDE-455B-AC43-356776D1AD30}" sibTransId="{52B7A9B7-798B-424B-AFCC-E51FCC2937D5}"/>
    <dgm:cxn modelId="{4BEEF667-9951-4AFF-9506-49211DD2CD3F}" type="presOf" srcId="{42A55722-F966-443A-9C75-E564A4EAB4DE}" destId="{E9360E7A-2D96-491E-9495-630CC977DE5A}" srcOrd="1" destOrd="0" presId="urn:microsoft.com/office/officeart/2005/8/layout/hierarchy2"/>
    <dgm:cxn modelId="{AE28E84A-F1F5-4EB7-8421-5D4E447909E2}" type="presOf" srcId="{2A07523E-C387-4AD3-B314-726DCACA588E}" destId="{9242D084-D65A-40F3-90FE-C727FD20091A}" srcOrd="1" destOrd="0" presId="urn:microsoft.com/office/officeart/2005/8/layout/hierarchy2"/>
    <dgm:cxn modelId="{A678B66B-C29C-4D81-95D1-AD2365157396}" type="presOf" srcId="{E28C0F62-370B-4D36-8203-E76DF88625E8}" destId="{92C4DC3A-A864-4EC5-88E6-EA66FCEC87B8}" srcOrd="1" destOrd="0" presId="urn:microsoft.com/office/officeart/2005/8/layout/hierarchy2"/>
    <dgm:cxn modelId="{668B6D53-595B-4321-9742-4CDC0EAF6AE2}" type="presOf" srcId="{6C587286-48B2-4513-9D15-E85AC34042B2}" destId="{CA582647-5418-4EA4-BF5E-0A0440D32DC0}" srcOrd="0" destOrd="0" presId="urn:microsoft.com/office/officeart/2005/8/layout/hierarchy2"/>
    <dgm:cxn modelId="{F783FD58-1878-4AB8-BFD1-5C27578EC705}" type="presOf" srcId="{6578AEBF-8C58-44BE-8030-7154FB8317F1}" destId="{A2B3EE55-B90F-43D3-BCDD-BE8A20665C82}" srcOrd="0" destOrd="0" presId="urn:microsoft.com/office/officeart/2005/8/layout/hierarchy2"/>
    <dgm:cxn modelId="{50730D5A-6B13-4852-9E2D-DD14A77D4956}" srcId="{B84609C7-884E-441F-8C09-B8B21E829C60}" destId="{7B48B6CB-E507-49F2-A0DB-B73EE06A81C1}" srcOrd="1" destOrd="0" parTransId="{0D2DCFE4-8E2C-4DD9-A4DB-A4653C8F9EF1}" sibTransId="{F0BD706B-160D-4C9D-896A-0FF6C226EF0B}"/>
    <dgm:cxn modelId="{60755982-108D-48E7-B362-AFDBCDDFFBD4}" type="presOf" srcId="{2A07523E-C387-4AD3-B314-726DCACA588E}" destId="{69307602-6CBE-4A59-BD68-26946AAC6D15}" srcOrd="0" destOrd="0" presId="urn:microsoft.com/office/officeart/2005/8/layout/hierarchy2"/>
    <dgm:cxn modelId="{E1019783-43CA-4054-AE21-F61CE357892A}" type="presOf" srcId="{E788AB51-E8AF-4370-837F-D7DF1C9D3D67}" destId="{4117B099-5C06-45CB-8485-9DAE664D998E}" srcOrd="0" destOrd="0" presId="urn:microsoft.com/office/officeart/2005/8/layout/hierarchy2"/>
    <dgm:cxn modelId="{43894A8B-AE20-4F88-976F-1D3421136797}" type="presOf" srcId="{66000208-D76F-4C73-89BF-29275C6442A9}" destId="{1536F0B9-0839-4462-8F02-F09086D19BD4}" srcOrd="1" destOrd="0" presId="urn:microsoft.com/office/officeart/2005/8/layout/hierarchy2"/>
    <dgm:cxn modelId="{C570D18F-CE97-4D82-A3AC-1F012697D990}" type="presOf" srcId="{423A1482-815B-40FD-9198-7D4EA51C8268}" destId="{F33193DC-F21A-429B-A48B-EA459E3A2820}" srcOrd="0" destOrd="0" presId="urn:microsoft.com/office/officeart/2005/8/layout/hierarchy2"/>
    <dgm:cxn modelId="{9EAA6691-937E-4F20-8FE7-CFF34EAD6927}" type="presOf" srcId="{026602E2-FC9C-4FD4-BCAD-687D7409FF16}" destId="{644107F0-4200-44BE-B638-299EFC7F0113}" srcOrd="0" destOrd="0" presId="urn:microsoft.com/office/officeart/2005/8/layout/hierarchy2"/>
    <dgm:cxn modelId="{1DDE1F95-62C2-42C2-A303-1889CD546136}" type="presOf" srcId="{026602E2-FC9C-4FD4-BCAD-687D7409FF16}" destId="{DB838D66-87A7-407F-B90A-2CEA3D9434A7}" srcOrd="1" destOrd="0" presId="urn:microsoft.com/office/officeart/2005/8/layout/hierarchy2"/>
    <dgm:cxn modelId="{18DE7F96-E555-4FCB-BDE0-AAA178D9E55A}" srcId="{8561A879-4F63-45E3-A2DC-5AA3A7FD031F}" destId="{E788AB51-E8AF-4370-837F-D7DF1C9D3D67}" srcOrd="0" destOrd="0" parTransId="{80AC3D39-EDB6-43AE-A4CB-256A7093FD18}" sibTransId="{A147ACF6-5831-4AF7-AF52-0AF883F7EE8C}"/>
    <dgm:cxn modelId="{7BAEF699-9E1D-4BB3-9B4C-23264C9C0BB0}" type="presOf" srcId="{B84609C7-884E-441F-8C09-B8B21E829C60}" destId="{A3DA5594-A45C-44CD-A75A-83A029D5F82C}" srcOrd="0" destOrd="0" presId="urn:microsoft.com/office/officeart/2005/8/layout/hierarchy2"/>
    <dgm:cxn modelId="{5EA1299A-C1D9-4542-B4F4-8F4EF4F7DC2C}" type="presOf" srcId="{0D2DCFE4-8E2C-4DD9-A4DB-A4653C8F9EF1}" destId="{EFAE55CB-EB51-4F84-B652-83F2A2EA5E91}" srcOrd="1" destOrd="0" presId="urn:microsoft.com/office/officeart/2005/8/layout/hierarchy2"/>
    <dgm:cxn modelId="{07072EA2-3936-437F-BFAE-6A5A11CEB4D9}" type="presOf" srcId="{66000208-D76F-4C73-89BF-29275C6442A9}" destId="{0B408583-E960-454A-A7CA-AD71E3F25AA7}" srcOrd="0" destOrd="0" presId="urn:microsoft.com/office/officeart/2005/8/layout/hierarchy2"/>
    <dgm:cxn modelId="{B25381A4-3068-462B-829B-F6DBE98D5661}" type="presOf" srcId="{6578AEBF-8C58-44BE-8030-7154FB8317F1}" destId="{EA352655-C25C-4A48-9E80-7660F075B030}" srcOrd="1" destOrd="0" presId="urn:microsoft.com/office/officeart/2005/8/layout/hierarchy2"/>
    <dgm:cxn modelId="{034097A5-20E8-4506-B89F-00498001BA80}" type="presOf" srcId="{8BA78DAE-488E-4753-BBB9-A4B762B160DF}" destId="{A69569B2-EDAE-468B-92E0-6CEB5E616CAB}" srcOrd="0" destOrd="0" presId="urn:microsoft.com/office/officeart/2005/8/layout/hierarchy2"/>
    <dgm:cxn modelId="{8F0A49A7-8829-4580-9FD2-C33D959B7A79}" type="presOf" srcId="{E28C0F62-370B-4D36-8203-E76DF88625E8}" destId="{062BFEE6-CB31-4FF6-986A-F83624B8A32E}" srcOrd="0" destOrd="0" presId="urn:microsoft.com/office/officeart/2005/8/layout/hierarchy2"/>
    <dgm:cxn modelId="{FEB0B7AB-A42D-4574-B427-C37EBB0E6E29}" type="presOf" srcId="{EB2F5061-C5BF-429D-BD74-37FC65A5FD1A}" destId="{02F56D5B-1DA4-4B67-A4D0-E15D33838F73}" srcOrd="0" destOrd="0" presId="urn:microsoft.com/office/officeart/2005/8/layout/hierarchy2"/>
    <dgm:cxn modelId="{B7F55BB1-2593-4F71-AAF8-58A420A397EB}" srcId="{6C587286-48B2-4513-9D15-E85AC34042B2}" destId="{A7F998A0-34BD-4ADD-8C50-04AF5BC6D6D2}" srcOrd="1" destOrd="0" parTransId="{42A55722-F966-443A-9C75-E564A4EAB4DE}" sibTransId="{B8664070-20D9-4281-9F0D-FA8884415033}"/>
    <dgm:cxn modelId="{A7A4ECB6-6517-4028-9F29-64DA2684E7BE}" type="presOf" srcId="{80AC3D39-EDB6-43AE-A4CB-256A7093FD18}" destId="{FFC862E8-51DB-4160-AEC4-B5F8943B40B9}" srcOrd="0" destOrd="0" presId="urn:microsoft.com/office/officeart/2005/8/layout/hierarchy2"/>
    <dgm:cxn modelId="{A5BF03CB-5965-4EA2-8817-69776ED8BAB9}" type="presOf" srcId="{D17BADC1-BCDE-455B-AC43-356776D1AD30}" destId="{CE382963-FFDB-43C2-BFC7-08C9BB5C0CEF}" srcOrd="0" destOrd="0" presId="urn:microsoft.com/office/officeart/2005/8/layout/hierarchy2"/>
    <dgm:cxn modelId="{B7E55AD2-AA0C-4278-80D2-1BF374E22810}" srcId="{FA2805FE-BAF7-4D85-962B-5FFBFDDC48B3}" destId="{8561A879-4F63-45E3-A2DC-5AA3A7FD031F}" srcOrd="0" destOrd="0" parTransId="{66000208-D76F-4C73-89BF-29275C6442A9}" sibTransId="{21A2B423-37A9-41B0-81C6-C6E4F70CCF42}"/>
    <dgm:cxn modelId="{DFC3DED6-9E26-48CC-B810-0C73051BC91B}" type="presOf" srcId="{42A55722-F966-443A-9C75-E564A4EAB4DE}" destId="{8D64BF16-C0D9-4620-BE6C-FE051EB9FDC4}" srcOrd="0" destOrd="0" presId="urn:microsoft.com/office/officeart/2005/8/layout/hierarchy2"/>
    <dgm:cxn modelId="{9E5465DF-0954-4906-81A4-C3B703FBE89F}" type="presOf" srcId="{A7F998A0-34BD-4ADD-8C50-04AF5BC6D6D2}" destId="{CFF99141-27D2-471F-805A-944E58CDDE5B}" srcOrd="0" destOrd="0" presId="urn:microsoft.com/office/officeart/2005/8/layout/hierarchy2"/>
    <dgm:cxn modelId="{9CBF29E0-1ACB-4426-B2B0-9C20A8EDB31B}" type="presOf" srcId="{80AC3D39-EDB6-43AE-A4CB-256A7093FD18}" destId="{9D6D3B8E-EBAA-4CC2-825E-B21AEA012124}" srcOrd="1" destOrd="0" presId="urn:microsoft.com/office/officeart/2005/8/layout/hierarchy2"/>
    <dgm:cxn modelId="{A3903CE3-B0F5-432A-B650-7373903DFC27}" srcId="{B84609C7-884E-441F-8C09-B8B21E829C60}" destId="{9DDD9163-A073-48BF-AB7B-E98644DBD70D}" srcOrd="0" destOrd="0" parTransId="{026602E2-FC9C-4FD4-BCAD-687D7409FF16}" sibTransId="{F94F46FD-7E77-4112-A65F-A5D010A9019F}"/>
    <dgm:cxn modelId="{AB46DEE7-A65F-4934-91E5-642D52D9EE3C}" srcId="{94AD9716-25FB-4F97-B23C-C1AC83C144CB}" destId="{6C587286-48B2-4513-9D15-E85AC34042B2}" srcOrd="1" destOrd="0" parTransId="{F58075B7-49EB-461B-83D9-E88742FA648F}" sibTransId="{D58B0119-016A-460A-B2F3-8E2BC9D52D0B}"/>
    <dgm:cxn modelId="{5280E9F3-DDA6-4B53-82B8-534BA7464B30}" type="presOf" srcId="{D5333680-3A6B-4A71-B197-E72FC34FDBC7}" destId="{9750C053-15AE-4543-9F74-09D35A018EA7}" srcOrd="0" destOrd="0" presId="urn:microsoft.com/office/officeart/2005/8/layout/hierarchy2"/>
    <dgm:cxn modelId="{08D12DF7-E918-4DFE-BC00-17270E99ACD0}" type="presOf" srcId="{AC08780F-6D2D-48B9-B9EC-C73C524BD64B}" destId="{FFC5BCC8-1D08-483D-B1D8-D339E54FA361}" srcOrd="0" destOrd="0" presId="urn:microsoft.com/office/officeart/2005/8/layout/hierarchy2"/>
    <dgm:cxn modelId="{18E430FE-382F-482B-95BC-197CEB7671EB}" srcId="{7B48B6CB-E507-49F2-A0DB-B73EE06A81C1}" destId="{423A1482-815B-40FD-9198-7D4EA51C8268}" srcOrd="0" destOrd="0" parTransId="{EB2F5061-C5BF-429D-BD74-37FC65A5FD1A}" sibTransId="{7F430632-18D1-4DF9-AE59-F6D30FDC3CB0}"/>
    <dgm:cxn modelId="{0A1344FF-93EB-4017-B8CB-A814EE9D6A2F}" type="presOf" srcId="{7B48B6CB-E507-49F2-A0DB-B73EE06A81C1}" destId="{D9D23FAA-2EE1-4252-A395-044431E411DF}" srcOrd="0" destOrd="0" presId="urn:microsoft.com/office/officeart/2005/8/layout/hierarchy2"/>
    <dgm:cxn modelId="{FA44DAFF-344F-464D-BBA3-DF42622650DE}" type="presOf" srcId="{8561A879-4F63-45E3-A2DC-5AA3A7FD031F}" destId="{C915FCD0-4EB7-47BE-82E7-B50A408A5F51}" srcOrd="0" destOrd="0" presId="urn:microsoft.com/office/officeart/2005/8/layout/hierarchy2"/>
    <dgm:cxn modelId="{E965DB9E-44ED-474F-B8B7-EC2348627136}" type="presParOf" srcId="{2AD33901-9DF0-4DC1-93BB-B02F9B4665DF}" destId="{F8643587-DF69-4D39-89B0-FDF6B22F0B0B}" srcOrd="0" destOrd="0" presId="urn:microsoft.com/office/officeart/2005/8/layout/hierarchy2"/>
    <dgm:cxn modelId="{869D88B5-6A58-4738-82C0-EED1934689A5}" type="presParOf" srcId="{F8643587-DF69-4D39-89B0-FDF6B22F0B0B}" destId="{7EA4B8F2-039B-49B8-BCDB-38F91641108B}" srcOrd="0" destOrd="0" presId="urn:microsoft.com/office/officeart/2005/8/layout/hierarchy2"/>
    <dgm:cxn modelId="{9EDE7DD9-4DF3-42EE-A321-50F1B062C844}" type="presParOf" srcId="{F8643587-DF69-4D39-89B0-FDF6B22F0B0B}" destId="{B759260F-2577-4860-9F61-C5537D99F9B6}" srcOrd="1" destOrd="0" presId="urn:microsoft.com/office/officeart/2005/8/layout/hierarchy2"/>
    <dgm:cxn modelId="{F9955FC4-1ED4-40EF-8A6D-397AD726DD73}" type="presParOf" srcId="{B759260F-2577-4860-9F61-C5537D99F9B6}" destId="{0B408583-E960-454A-A7CA-AD71E3F25AA7}" srcOrd="0" destOrd="0" presId="urn:microsoft.com/office/officeart/2005/8/layout/hierarchy2"/>
    <dgm:cxn modelId="{42851285-221D-484D-BF77-DB54316DEDF1}" type="presParOf" srcId="{0B408583-E960-454A-A7CA-AD71E3F25AA7}" destId="{1536F0B9-0839-4462-8F02-F09086D19BD4}" srcOrd="0" destOrd="0" presId="urn:microsoft.com/office/officeart/2005/8/layout/hierarchy2"/>
    <dgm:cxn modelId="{915983DF-409F-4BD6-BB4B-FBAED6F58EED}" type="presParOf" srcId="{B759260F-2577-4860-9F61-C5537D99F9B6}" destId="{820BE92C-A170-4833-9FB7-739049C8FBA1}" srcOrd="1" destOrd="0" presId="urn:microsoft.com/office/officeart/2005/8/layout/hierarchy2"/>
    <dgm:cxn modelId="{BD1976E1-81D3-482B-BC49-D740AF5B1485}" type="presParOf" srcId="{820BE92C-A170-4833-9FB7-739049C8FBA1}" destId="{C915FCD0-4EB7-47BE-82E7-B50A408A5F51}" srcOrd="0" destOrd="0" presId="urn:microsoft.com/office/officeart/2005/8/layout/hierarchy2"/>
    <dgm:cxn modelId="{72D26D75-B3AB-4C7F-95DD-4A76039495F1}" type="presParOf" srcId="{820BE92C-A170-4833-9FB7-739049C8FBA1}" destId="{498373E0-ECEF-4C0F-BEED-589E1B5DF95C}" srcOrd="1" destOrd="0" presId="urn:microsoft.com/office/officeart/2005/8/layout/hierarchy2"/>
    <dgm:cxn modelId="{C82E362E-8CBB-4EC6-860E-7674841AE767}" type="presParOf" srcId="{498373E0-ECEF-4C0F-BEED-589E1B5DF95C}" destId="{FFC862E8-51DB-4160-AEC4-B5F8943B40B9}" srcOrd="0" destOrd="0" presId="urn:microsoft.com/office/officeart/2005/8/layout/hierarchy2"/>
    <dgm:cxn modelId="{573D96DE-3120-4B9F-936A-04E754E224FA}" type="presParOf" srcId="{FFC862E8-51DB-4160-AEC4-B5F8943B40B9}" destId="{9D6D3B8E-EBAA-4CC2-825E-B21AEA012124}" srcOrd="0" destOrd="0" presId="urn:microsoft.com/office/officeart/2005/8/layout/hierarchy2"/>
    <dgm:cxn modelId="{7454515E-769A-48D1-B5AF-380648CE9223}" type="presParOf" srcId="{498373E0-ECEF-4C0F-BEED-589E1B5DF95C}" destId="{576008FB-616A-49DF-93E7-C340F0ACADD0}" srcOrd="1" destOrd="0" presId="urn:microsoft.com/office/officeart/2005/8/layout/hierarchy2"/>
    <dgm:cxn modelId="{57702C61-02AE-486D-84FC-3CF4A42CD871}" type="presParOf" srcId="{576008FB-616A-49DF-93E7-C340F0ACADD0}" destId="{4117B099-5C06-45CB-8485-9DAE664D998E}" srcOrd="0" destOrd="0" presId="urn:microsoft.com/office/officeart/2005/8/layout/hierarchy2"/>
    <dgm:cxn modelId="{05EAF347-EA90-43E2-ABA6-7494E3E4447F}" type="presParOf" srcId="{576008FB-616A-49DF-93E7-C340F0ACADD0}" destId="{AF337846-7ADE-4EE4-B169-E00BFD13C255}" srcOrd="1" destOrd="0" presId="urn:microsoft.com/office/officeart/2005/8/layout/hierarchy2"/>
    <dgm:cxn modelId="{E09651B8-AD59-4F5E-BB5E-853242984D39}" type="presParOf" srcId="{AF337846-7ADE-4EE4-B169-E00BFD13C255}" destId="{062BFEE6-CB31-4FF6-986A-F83624B8A32E}" srcOrd="0" destOrd="0" presId="urn:microsoft.com/office/officeart/2005/8/layout/hierarchy2"/>
    <dgm:cxn modelId="{CFC015A3-D932-405B-9380-1324176C97EC}" type="presParOf" srcId="{062BFEE6-CB31-4FF6-986A-F83624B8A32E}" destId="{92C4DC3A-A864-4EC5-88E6-EA66FCEC87B8}" srcOrd="0" destOrd="0" presId="urn:microsoft.com/office/officeart/2005/8/layout/hierarchy2"/>
    <dgm:cxn modelId="{9019D1AE-E830-4C29-9656-58A583641E2C}" type="presParOf" srcId="{AF337846-7ADE-4EE4-B169-E00BFD13C255}" destId="{E5B9439B-6F46-4F32-9426-47BF78A2F984}" srcOrd="1" destOrd="0" presId="urn:microsoft.com/office/officeart/2005/8/layout/hierarchy2"/>
    <dgm:cxn modelId="{23A033AA-2637-4BD0-ADB2-A9AC01E8A96D}" type="presParOf" srcId="{E5B9439B-6F46-4F32-9426-47BF78A2F984}" destId="{032421E1-5D6F-4680-89E8-3C9A7E0D51ED}" srcOrd="0" destOrd="0" presId="urn:microsoft.com/office/officeart/2005/8/layout/hierarchy2"/>
    <dgm:cxn modelId="{BD6F3633-7494-448A-9334-45F56F00B978}" type="presParOf" srcId="{E5B9439B-6F46-4F32-9426-47BF78A2F984}" destId="{66AFADB1-15CC-49EC-AEB0-FE50C5252A8E}" srcOrd="1" destOrd="0" presId="urn:microsoft.com/office/officeart/2005/8/layout/hierarchy2"/>
    <dgm:cxn modelId="{43D24F80-8700-4B15-BDA2-F2F799BEFB23}" type="presParOf" srcId="{B759260F-2577-4860-9F61-C5537D99F9B6}" destId="{A2B3EE55-B90F-43D3-BCDD-BE8A20665C82}" srcOrd="2" destOrd="0" presId="urn:microsoft.com/office/officeart/2005/8/layout/hierarchy2"/>
    <dgm:cxn modelId="{03AA84C4-EAFF-4643-93C9-957D961282FC}" type="presParOf" srcId="{A2B3EE55-B90F-43D3-BCDD-BE8A20665C82}" destId="{EA352655-C25C-4A48-9E80-7660F075B030}" srcOrd="0" destOrd="0" presId="urn:microsoft.com/office/officeart/2005/8/layout/hierarchy2"/>
    <dgm:cxn modelId="{D27899C5-FB98-4764-A8EF-DB28D2551A44}" type="presParOf" srcId="{B759260F-2577-4860-9F61-C5537D99F9B6}" destId="{29178A08-EEA0-4E58-A813-B8E497E1E21F}" srcOrd="3" destOrd="0" presId="urn:microsoft.com/office/officeart/2005/8/layout/hierarchy2"/>
    <dgm:cxn modelId="{BE56409F-7CED-456D-83EC-AFC5C62F7337}" type="presParOf" srcId="{29178A08-EEA0-4E58-A813-B8E497E1E21F}" destId="{9750C053-15AE-4543-9F74-09D35A018EA7}" srcOrd="0" destOrd="0" presId="urn:microsoft.com/office/officeart/2005/8/layout/hierarchy2"/>
    <dgm:cxn modelId="{FABBD028-05E5-43B1-BA50-FD6F21B681FF}" type="presParOf" srcId="{29178A08-EEA0-4E58-A813-B8E497E1E21F}" destId="{7373EDF2-D91D-45CF-BB0E-59648C7AD54A}" srcOrd="1" destOrd="0" presId="urn:microsoft.com/office/officeart/2005/8/layout/hierarchy2"/>
    <dgm:cxn modelId="{8BC17670-E609-4A41-8F63-D55BB7C19028}" type="presParOf" srcId="{7373EDF2-D91D-45CF-BB0E-59648C7AD54A}" destId="{69307602-6CBE-4A59-BD68-26946AAC6D15}" srcOrd="0" destOrd="0" presId="urn:microsoft.com/office/officeart/2005/8/layout/hierarchy2"/>
    <dgm:cxn modelId="{32CB7D6E-E6E6-4ED5-BCB1-13380AECAFAE}" type="presParOf" srcId="{69307602-6CBE-4A59-BD68-26946AAC6D15}" destId="{9242D084-D65A-40F3-90FE-C727FD20091A}" srcOrd="0" destOrd="0" presId="urn:microsoft.com/office/officeart/2005/8/layout/hierarchy2"/>
    <dgm:cxn modelId="{20AE674E-E3D8-4046-A4D9-FCDE21DAC107}" type="presParOf" srcId="{7373EDF2-D91D-45CF-BB0E-59648C7AD54A}" destId="{080DAA2D-9153-4161-A79A-229BBFF61F6C}" srcOrd="1" destOrd="0" presId="urn:microsoft.com/office/officeart/2005/8/layout/hierarchy2"/>
    <dgm:cxn modelId="{BE572C81-074D-4941-B0A2-15B9B47D639F}" type="presParOf" srcId="{080DAA2D-9153-4161-A79A-229BBFF61F6C}" destId="{A69569B2-EDAE-468B-92E0-6CEB5E616CAB}" srcOrd="0" destOrd="0" presId="urn:microsoft.com/office/officeart/2005/8/layout/hierarchy2"/>
    <dgm:cxn modelId="{11E48DBC-D498-4E96-AFC6-B091CC35D055}" type="presParOf" srcId="{080DAA2D-9153-4161-A79A-229BBFF61F6C}" destId="{AA6848F7-DA90-4AF5-8B5C-D0AA0EE54AF9}" srcOrd="1" destOrd="0" presId="urn:microsoft.com/office/officeart/2005/8/layout/hierarchy2"/>
    <dgm:cxn modelId="{9B6FE495-600A-4088-93BD-73C6B6B87048}" type="presParOf" srcId="{2AD33901-9DF0-4DC1-93BB-B02F9B4665DF}" destId="{EA972C8A-2007-4D18-8614-7C832A2A54FF}" srcOrd="1" destOrd="0" presId="urn:microsoft.com/office/officeart/2005/8/layout/hierarchy2"/>
    <dgm:cxn modelId="{0E12993B-EE7B-47DB-9BDE-5AC3A1F20535}" type="presParOf" srcId="{EA972C8A-2007-4D18-8614-7C832A2A54FF}" destId="{CA582647-5418-4EA4-BF5E-0A0440D32DC0}" srcOrd="0" destOrd="0" presId="urn:microsoft.com/office/officeart/2005/8/layout/hierarchy2"/>
    <dgm:cxn modelId="{C81D31DF-858F-4458-A19B-491D2D6D19FF}" type="presParOf" srcId="{EA972C8A-2007-4D18-8614-7C832A2A54FF}" destId="{9E50E28E-76CE-4103-A657-8CC32059B29B}" srcOrd="1" destOrd="0" presId="urn:microsoft.com/office/officeart/2005/8/layout/hierarchy2"/>
    <dgm:cxn modelId="{A8C4A93D-DE05-4CD9-8671-105EC9886667}" type="presParOf" srcId="{9E50E28E-76CE-4103-A657-8CC32059B29B}" destId="{FFC5BCC8-1D08-483D-B1D8-D339E54FA361}" srcOrd="0" destOrd="0" presId="urn:microsoft.com/office/officeart/2005/8/layout/hierarchy2"/>
    <dgm:cxn modelId="{76FAEA23-E2F8-4CEE-BDF3-1F14A7B1D29F}" type="presParOf" srcId="{FFC5BCC8-1D08-483D-B1D8-D339E54FA361}" destId="{3221835C-378D-4ED5-BD30-046FB3D7348A}" srcOrd="0" destOrd="0" presId="urn:microsoft.com/office/officeart/2005/8/layout/hierarchy2"/>
    <dgm:cxn modelId="{73C81D0B-2D0D-4E15-87A1-048934B618EE}" type="presParOf" srcId="{9E50E28E-76CE-4103-A657-8CC32059B29B}" destId="{8C8EA766-B439-410F-98C1-98D1773E8D10}" srcOrd="1" destOrd="0" presId="urn:microsoft.com/office/officeart/2005/8/layout/hierarchy2"/>
    <dgm:cxn modelId="{D7789B72-9DD5-4B54-A291-CA8D340F4991}" type="presParOf" srcId="{8C8EA766-B439-410F-98C1-98D1773E8D10}" destId="{A3DA5594-A45C-44CD-A75A-83A029D5F82C}" srcOrd="0" destOrd="0" presId="urn:microsoft.com/office/officeart/2005/8/layout/hierarchy2"/>
    <dgm:cxn modelId="{60D14A70-FB51-4B9E-A1BF-A2163A6CD0EC}" type="presParOf" srcId="{8C8EA766-B439-410F-98C1-98D1773E8D10}" destId="{B5FAC91A-74EF-4EA5-AFB0-6B8A0CC8F5CB}" srcOrd="1" destOrd="0" presId="urn:microsoft.com/office/officeart/2005/8/layout/hierarchy2"/>
    <dgm:cxn modelId="{5ACAB41B-31CF-41F0-B67D-239D2C934F2A}" type="presParOf" srcId="{B5FAC91A-74EF-4EA5-AFB0-6B8A0CC8F5CB}" destId="{644107F0-4200-44BE-B638-299EFC7F0113}" srcOrd="0" destOrd="0" presId="urn:microsoft.com/office/officeart/2005/8/layout/hierarchy2"/>
    <dgm:cxn modelId="{7AA1381C-BE5D-44F5-9360-4DCD62817070}" type="presParOf" srcId="{644107F0-4200-44BE-B638-299EFC7F0113}" destId="{DB838D66-87A7-407F-B90A-2CEA3D9434A7}" srcOrd="0" destOrd="0" presId="urn:microsoft.com/office/officeart/2005/8/layout/hierarchy2"/>
    <dgm:cxn modelId="{90A5F066-C912-4692-B9DA-43393EA804A8}" type="presParOf" srcId="{B5FAC91A-74EF-4EA5-AFB0-6B8A0CC8F5CB}" destId="{7E630667-20FA-44B7-AB0C-3DC75EA11E30}" srcOrd="1" destOrd="0" presId="urn:microsoft.com/office/officeart/2005/8/layout/hierarchy2"/>
    <dgm:cxn modelId="{EA0653F9-3EED-4F05-98F1-5449C7784A2E}" type="presParOf" srcId="{7E630667-20FA-44B7-AB0C-3DC75EA11E30}" destId="{73ED1389-8389-4B7E-A62C-5237FB130597}" srcOrd="0" destOrd="0" presId="urn:microsoft.com/office/officeart/2005/8/layout/hierarchy2"/>
    <dgm:cxn modelId="{1F3A83F2-CC7D-45BC-907A-C661C4DF34A5}" type="presParOf" srcId="{7E630667-20FA-44B7-AB0C-3DC75EA11E30}" destId="{43D7BF16-697D-4C25-967D-1F3234FF1599}" srcOrd="1" destOrd="0" presId="urn:microsoft.com/office/officeart/2005/8/layout/hierarchy2"/>
    <dgm:cxn modelId="{A4707B7A-3A01-4899-9BCE-045B9A7A516C}" type="presParOf" srcId="{B5FAC91A-74EF-4EA5-AFB0-6B8A0CC8F5CB}" destId="{EC26627D-123D-4EB0-B1EF-FA8D4D35063A}" srcOrd="2" destOrd="0" presId="urn:microsoft.com/office/officeart/2005/8/layout/hierarchy2"/>
    <dgm:cxn modelId="{EEE83C90-7B4C-43B2-923E-EAF0A7C840A9}" type="presParOf" srcId="{EC26627D-123D-4EB0-B1EF-FA8D4D35063A}" destId="{EFAE55CB-EB51-4F84-B652-83F2A2EA5E91}" srcOrd="0" destOrd="0" presId="urn:microsoft.com/office/officeart/2005/8/layout/hierarchy2"/>
    <dgm:cxn modelId="{FA3497FB-3C5D-45DF-A877-01C4F8502E78}" type="presParOf" srcId="{B5FAC91A-74EF-4EA5-AFB0-6B8A0CC8F5CB}" destId="{3AAA99DB-10AB-447C-A79B-91013F2DD997}" srcOrd="3" destOrd="0" presId="urn:microsoft.com/office/officeart/2005/8/layout/hierarchy2"/>
    <dgm:cxn modelId="{802D3056-247B-4F7C-80DD-0DF572467237}" type="presParOf" srcId="{3AAA99DB-10AB-447C-A79B-91013F2DD997}" destId="{D9D23FAA-2EE1-4252-A395-044431E411DF}" srcOrd="0" destOrd="0" presId="urn:microsoft.com/office/officeart/2005/8/layout/hierarchy2"/>
    <dgm:cxn modelId="{70A8A99A-5EA4-431E-90D8-AD88C1D30881}" type="presParOf" srcId="{3AAA99DB-10AB-447C-A79B-91013F2DD997}" destId="{0F8905F4-CB40-44FA-836D-873877F3572C}" srcOrd="1" destOrd="0" presId="urn:microsoft.com/office/officeart/2005/8/layout/hierarchy2"/>
    <dgm:cxn modelId="{CFE54969-370F-4CC9-8DAB-5F9263E66973}" type="presParOf" srcId="{0F8905F4-CB40-44FA-836D-873877F3572C}" destId="{02F56D5B-1DA4-4B67-A4D0-E15D33838F73}" srcOrd="0" destOrd="0" presId="urn:microsoft.com/office/officeart/2005/8/layout/hierarchy2"/>
    <dgm:cxn modelId="{F40F0575-03CD-43A5-8F59-9DDA505E41D5}" type="presParOf" srcId="{02F56D5B-1DA4-4B67-A4D0-E15D33838F73}" destId="{2F6AE6D8-1F85-4CBD-B030-18C6E00B0969}" srcOrd="0" destOrd="0" presId="urn:microsoft.com/office/officeart/2005/8/layout/hierarchy2"/>
    <dgm:cxn modelId="{A08AC32F-DB00-438C-A608-23A24C1A2D5D}" type="presParOf" srcId="{0F8905F4-CB40-44FA-836D-873877F3572C}" destId="{703ACE4F-DAF5-490D-A48B-76B27512632C}" srcOrd="1" destOrd="0" presId="urn:microsoft.com/office/officeart/2005/8/layout/hierarchy2"/>
    <dgm:cxn modelId="{439B69BE-D85C-49F4-9C50-DB4D2FFB70B3}" type="presParOf" srcId="{703ACE4F-DAF5-490D-A48B-76B27512632C}" destId="{F33193DC-F21A-429B-A48B-EA459E3A2820}" srcOrd="0" destOrd="0" presId="urn:microsoft.com/office/officeart/2005/8/layout/hierarchy2"/>
    <dgm:cxn modelId="{39680714-1597-4595-8B99-C60CA921C2A7}" type="presParOf" srcId="{703ACE4F-DAF5-490D-A48B-76B27512632C}" destId="{F9A1FF56-E0CE-4CF9-AE5A-3E902B91FA8A}" srcOrd="1" destOrd="0" presId="urn:microsoft.com/office/officeart/2005/8/layout/hierarchy2"/>
    <dgm:cxn modelId="{C09F9170-EFC6-4AE9-B6FF-7EC974AACCBB}" type="presParOf" srcId="{9E50E28E-76CE-4103-A657-8CC32059B29B}" destId="{8D64BF16-C0D9-4620-BE6C-FE051EB9FDC4}" srcOrd="2" destOrd="0" presId="urn:microsoft.com/office/officeart/2005/8/layout/hierarchy2"/>
    <dgm:cxn modelId="{9BD39727-B961-4DFF-9358-73CF3647610D}" type="presParOf" srcId="{8D64BF16-C0D9-4620-BE6C-FE051EB9FDC4}" destId="{E9360E7A-2D96-491E-9495-630CC977DE5A}" srcOrd="0" destOrd="0" presId="urn:microsoft.com/office/officeart/2005/8/layout/hierarchy2"/>
    <dgm:cxn modelId="{4F9E3292-FBEF-4EA4-A727-CCD4B9FA574C}" type="presParOf" srcId="{9E50E28E-76CE-4103-A657-8CC32059B29B}" destId="{F4B98301-8E9A-4327-B829-B8F9CCEB77BD}" srcOrd="3" destOrd="0" presId="urn:microsoft.com/office/officeart/2005/8/layout/hierarchy2"/>
    <dgm:cxn modelId="{CCDF5CCB-5A56-411B-877F-872D51407A92}" type="presParOf" srcId="{F4B98301-8E9A-4327-B829-B8F9CCEB77BD}" destId="{CFF99141-27D2-471F-805A-944E58CDDE5B}" srcOrd="0" destOrd="0" presId="urn:microsoft.com/office/officeart/2005/8/layout/hierarchy2"/>
    <dgm:cxn modelId="{DA1D22DE-9DED-4201-895E-0D2100EE9B9E}" type="presParOf" srcId="{F4B98301-8E9A-4327-B829-B8F9CCEB77BD}" destId="{A83F21E7-1BC5-42F2-8862-1778DAE23F8B}" srcOrd="1" destOrd="0" presId="urn:microsoft.com/office/officeart/2005/8/layout/hierarchy2"/>
    <dgm:cxn modelId="{93A53562-12C2-46D3-8B6A-7F518C180650}" type="presParOf" srcId="{A83F21E7-1BC5-42F2-8862-1778DAE23F8B}" destId="{CE382963-FFDB-43C2-BFC7-08C9BB5C0CEF}" srcOrd="0" destOrd="0" presId="urn:microsoft.com/office/officeart/2005/8/layout/hierarchy2"/>
    <dgm:cxn modelId="{106DABAB-1E66-4535-A442-F5F8E1A6DD4F}" type="presParOf" srcId="{CE382963-FFDB-43C2-BFC7-08C9BB5C0CEF}" destId="{4509F734-940B-4AE7-A2B2-C9B97E6561BD}" srcOrd="0" destOrd="0" presId="urn:microsoft.com/office/officeart/2005/8/layout/hierarchy2"/>
    <dgm:cxn modelId="{E5EA2392-8E18-476B-87C7-FED15F232512}" type="presParOf" srcId="{A83F21E7-1BC5-42F2-8862-1778DAE23F8B}" destId="{0B2BFFE1-51C0-400F-8AA5-DD8250809386}" srcOrd="1" destOrd="0" presId="urn:microsoft.com/office/officeart/2005/8/layout/hierarchy2"/>
    <dgm:cxn modelId="{350689AD-3886-4E97-9AA9-5E79C0559F43}" type="presParOf" srcId="{0B2BFFE1-51C0-400F-8AA5-DD8250809386}" destId="{895F183B-490D-416A-81AD-1B1291E33109}" srcOrd="0" destOrd="0" presId="urn:microsoft.com/office/officeart/2005/8/layout/hierarchy2"/>
    <dgm:cxn modelId="{65C5B28E-876A-4165-8B65-F76700EB8BF3}" type="presParOf" srcId="{0B2BFFE1-51C0-400F-8AA5-DD8250809386}" destId="{3D1B18E0-20B6-4BFF-A0A0-766640E7FC0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4B8F2-039B-49B8-BCDB-38F91641108B}">
      <dsp:nvSpPr>
        <dsp:cNvPr id="0" name=""/>
        <dsp:cNvSpPr/>
      </dsp:nvSpPr>
      <dsp:spPr>
        <a:xfrm>
          <a:off x="1095654" y="1089823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 way</a:t>
          </a:r>
        </a:p>
      </dsp:txBody>
      <dsp:txXfrm>
        <a:off x="1117844" y="1112013"/>
        <a:ext cx="1470876" cy="713248"/>
      </dsp:txXfrm>
    </dsp:sp>
    <dsp:sp modelId="{0B408583-E960-454A-A7CA-AD71E3F25AA7}">
      <dsp:nvSpPr>
        <dsp:cNvPr id="0" name=""/>
        <dsp:cNvSpPr/>
      </dsp:nvSpPr>
      <dsp:spPr>
        <a:xfrm rot="18770822">
          <a:off x="2468326" y="1131967"/>
          <a:ext cx="89127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91270" y="99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1679" y="1119628"/>
        <a:ext cx="44563" cy="44563"/>
      </dsp:txXfrm>
    </dsp:sp>
    <dsp:sp modelId="{C915FCD0-4EB7-47BE-82E7-B50A408A5F51}">
      <dsp:nvSpPr>
        <dsp:cNvPr id="0" name=""/>
        <dsp:cNvSpPr/>
      </dsp:nvSpPr>
      <dsp:spPr>
        <a:xfrm>
          <a:off x="3217012" y="436368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upload</a:t>
          </a:r>
        </a:p>
      </dsp:txBody>
      <dsp:txXfrm>
        <a:off x="3239202" y="458558"/>
        <a:ext cx="1470876" cy="713248"/>
      </dsp:txXfrm>
    </dsp:sp>
    <dsp:sp modelId="{193694C8-6FC7-4DAB-9A05-5CF41ACE2FD9}">
      <dsp:nvSpPr>
        <dsp:cNvPr id="0" name=""/>
        <dsp:cNvSpPr/>
      </dsp:nvSpPr>
      <dsp:spPr>
        <a:xfrm rot="19457599">
          <a:off x="4662111" y="587422"/>
          <a:ext cx="74641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46417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16660" y="578704"/>
        <a:ext cx="37320" cy="37320"/>
      </dsp:txXfrm>
    </dsp:sp>
    <dsp:sp modelId="{063FBDA3-4FBB-4F34-A8D3-813E035FA3A2}">
      <dsp:nvSpPr>
        <dsp:cNvPr id="0" name=""/>
        <dsp:cNvSpPr/>
      </dsp:nvSpPr>
      <dsp:spPr>
        <a:xfrm>
          <a:off x="5338371" y="732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synced=false</a:t>
          </a:r>
        </a:p>
      </dsp:txBody>
      <dsp:txXfrm>
        <a:off x="5360561" y="22922"/>
        <a:ext cx="1470876" cy="713248"/>
      </dsp:txXfrm>
    </dsp:sp>
    <dsp:sp modelId="{EFAEC8C3-644E-4E20-8CCD-AA568A7687F5}">
      <dsp:nvSpPr>
        <dsp:cNvPr id="0" name=""/>
        <dsp:cNvSpPr/>
      </dsp:nvSpPr>
      <dsp:spPr>
        <a:xfrm>
          <a:off x="6853628" y="369603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1526" y="364394"/>
        <a:ext cx="30305" cy="30305"/>
      </dsp:txXfrm>
    </dsp:sp>
    <dsp:sp modelId="{EE8B277B-0667-4B81-A5B8-B0E35B97ACCF}">
      <dsp:nvSpPr>
        <dsp:cNvPr id="0" name=""/>
        <dsp:cNvSpPr/>
      </dsp:nvSpPr>
      <dsp:spPr>
        <a:xfrm>
          <a:off x="7459730" y="732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exist=both</a:t>
          </a:r>
        </a:p>
      </dsp:txBody>
      <dsp:txXfrm>
        <a:off x="7481920" y="22922"/>
        <a:ext cx="1470876" cy="713248"/>
      </dsp:txXfrm>
    </dsp:sp>
    <dsp:sp modelId="{062BFEE6-CB31-4FF6-986A-F83624B8A32E}">
      <dsp:nvSpPr>
        <dsp:cNvPr id="0" name=""/>
        <dsp:cNvSpPr/>
      </dsp:nvSpPr>
      <dsp:spPr>
        <a:xfrm>
          <a:off x="8974987" y="369603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262885" y="364394"/>
        <a:ext cx="30305" cy="30305"/>
      </dsp:txXfrm>
    </dsp:sp>
    <dsp:sp modelId="{032421E1-5D6F-4680-89E8-3C9A7E0D51ED}">
      <dsp:nvSpPr>
        <dsp:cNvPr id="0" name=""/>
        <dsp:cNvSpPr/>
      </dsp:nvSpPr>
      <dsp:spPr>
        <a:xfrm>
          <a:off x="9581089" y="732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local&gt;cloud</a:t>
          </a:r>
        </a:p>
      </dsp:txBody>
      <dsp:txXfrm>
        <a:off x="9603279" y="22922"/>
        <a:ext cx="1470876" cy="713248"/>
      </dsp:txXfrm>
    </dsp:sp>
    <dsp:sp modelId="{4E03249C-E4E7-4A1D-8314-05052E587EBB}">
      <dsp:nvSpPr>
        <dsp:cNvPr id="0" name=""/>
        <dsp:cNvSpPr/>
      </dsp:nvSpPr>
      <dsp:spPr>
        <a:xfrm rot="2142401">
          <a:off x="4662111" y="1023058"/>
          <a:ext cx="74641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46417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16660" y="1014340"/>
        <a:ext cx="37320" cy="37320"/>
      </dsp:txXfrm>
    </dsp:sp>
    <dsp:sp modelId="{31FAECAE-F1D9-4D7F-955A-40A51D9D61FC}">
      <dsp:nvSpPr>
        <dsp:cNvPr id="0" name=""/>
        <dsp:cNvSpPr/>
      </dsp:nvSpPr>
      <dsp:spPr>
        <a:xfrm>
          <a:off x="5338371" y="872004"/>
          <a:ext cx="1515256" cy="757628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synced=false</a:t>
          </a:r>
        </a:p>
      </dsp:txBody>
      <dsp:txXfrm>
        <a:off x="5360561" y="894194"/>
        <a:ext cx="1470876" cy="713248"/>
      </dsp:txXfrm>
    </dsp:sp>
    <dsp:sp modelId="{5A5C93AB-9A33-4C2C-A1AF-66E1453D058B}">
      <dsp:nvSpPr>
        <dsp:cNvPr id="0" name=""/>
        <dsp:cNvSpPr/>
      </dsp:nvSpPr>
      <dsp:spPr>
        <a:xfrm>
          <a:off x="6853628" y="1240876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1526" y="1235666"/>
        <a:ext cx="30305" cy="30305"/>
      </dsp:txXfrm>
    </dsp:sp>
    <dsp:sp modelId="{1CC67212-C092-4A4A-AFF5-C369D0A0D2F6}">
      <dsp:nvSpPr>
        <dsp:cNvPr id="0" name=""/>
        <dsp:cNvSpPr/>
      </dsp:nvSpPr>
      <dsp:spPr>
        <a:xfrm>
          <a:off x="7459730" y="872004"/>
          <a:ext cx="1515256" cy="757628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exist=local</a:t>
          </a:r>
        </a:p>
      </dsp:txBody>
      <dsp:txXfrm>
        <a:off x="7481920" y="894194"/>
        <a:ext cx="1470876" cy="713248"/>
      </dsp:txXfrm>
    </dsp:sp>
    <dsp:sp modelId="{28894229-A6E0-4465-94C9-7C1F863FB1B1}">
      <dsp:nvSpPr>
        <dsp:cNvPr id="0" name=""/>
        <dsp:cNvSpPr/>
      </dsp:nvSpPr>
      <dsp:spPr>
        <a:xfrm>
          <a:off x="8974987" y="1240876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262885" y="1235666"/>
        <a:ext cx="30305" cy="30305"/>
      </dsp:txXfrm>
    </dsp:sp>
    <dsp:sp modelId="{BE546AE2-A3F1-4D2B-80D2-9FCC96F80E5D}">
      <dsp:nvSpPr>
        <dsp:cNvPr id="0" name=""/>
        <dsp:cNvSpPr/>
      </dsp:nvSpPr>
      <dsp:spPr>
        <a:xfrm>
          <a:off x="9581089" y="872004"/>
          <a:ext cx="1515256" cy="757628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(no date)</a:t>
          </a:r>
        </a:p>
      </dsp:txBody>
      <dsp:txXfrm>
        <a:off x="9603279" y="894194"/>
        <a:ext cx="1470876" cy="713248"/>
      </dsp:txXfrm>
    </dsp:sp>
    <dsp:sp modelId="{A2B3EE55-B90F-43D3-BCDD-BE8A20665C82}">
      <dsp:nvSpPr>
        <dsp:cNvPr id="0" name=""/>
        <dsp:cNvSpPr/>
      </dsp:nvSpPr>
      <dsp:spPr>
        <a:xfrm rot="2829178">
          <a:off x="2468326" y="1785421"/>
          <a:ext cx="89127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91270" y="99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1679" y="1773082"/>
        <a:ext cx="44563" cy="44563"/>
      </dsp:txXfrm>
    </dsp:sp>
    <dsp:sp modelId="{9750C053-15AE-4543-9F74-09D35A018EA7}">
      <dsp:nvSpPr>
        <dsp:cNvPr id="0" name=""/>
        <dsp:cNvSpPr/>
      </dsp:nvSpPr>
      <dsp:spPr>
        <a:xfrm>
          <a:off x="3217012" y="1743277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remote remove</a:t>
          </a:r>
        </a:p>
      </dsp:txBody>
      <dsp:txXfrm>
        <a:off x="3239202" y="1765467"/>
        <a:ext cx="1470876" cy="713248"/>
      </dsp:txXfrm>
    </dsp:sp>
    <dsp:sp modelId="{19C55E9F-6C7B-46CF-9421-F1CEDA5C470E}">
      <dsp:nvSpPr>
        <dsp:cNvPr id="0" name=""/>
        <dsp:cNvSpPr/>
      </dsp:nvSpPr>
      <dsp:spPr>
        <a:xfrm>
          <a:off x="4732269" y="2112148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0167" y="2106938"/>
        <a:ext cx="30305" cy="30305"/>
      </dsp:txXfrm>
    </dsp:sp>
    <dsp:sp modelId="{2FBC4B0A-5088-4680-9D54-3623CFE3ECBC}">
      <dsp:nvSpPr>
        <dsp:cNvPr id="0" name=""/>
        <dsp:cNvSpPr/>
      </dsp:nvSpPr>
      <dsp:spPr>
        <a:xfrm>
          <a:off x="5338371" y="1743277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synced=false</a:t>
          </a:r>
        </a:p>
      </dsp:txBody>
      <dsp:txXfrm>
        <a:off x="5360561" y="1765467"/>
        <a:ext cx="1470876" cy="713248"/>
      </dsp:txXfrm>
    </dsp:sp>
    <dsp:sp modelId="{66584D1E-3A65-4D06-BB3E-8A606C7F80E6}">
      <dsp:nvSpPr>
        <dsp:cNvPr id="0" name=""/>
        <dsp:cNvSpPr/>
      </dsp:nvSpPr>
      <dsp:spPr>
        <a:xfrm>
          <a:off x="6853628" y="2112148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1526" y="2106938"/>
        <a:ext cx="30305" cy="30305"/>
      </dsp:txXfrm>
    </dsp:sp>
    <dsp:sp modelId="{736FA462-8F3A-46F9-8587-FB008DED48D0}">
      <dsp:nvSpPr>
        <dsp:cNvPr id="0" name=""/>
        <dsp:cNvSpPr/>
      </dsp:nvSpPr>
      <dsp:spPr>
        <a:xfrm>
          <a:off x="7459730" y="1743277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exist=cloud</a:t>
          </a:r>
        </a:p>
      </dsp:txBody>
      <dsp:txXfrm>
        <a:off x="7481920" y="1765467"/>
        <a:ext cx="1470876" cy="713248"/>
      </dsp:txXfrm>
    </dsp:sp>
    <dsp:sp modelId="{65ABD7CC-88FB-4BEF-A3AC-C13C6201170A}">
      <dsp:nvSpPr>
        <dsp:cNvPr id="0" name=""/>
        <dsp:cNvSpPr/>
      </dsp:nvSpPr>
      <dsp:spPr>
        <a:xfrm>
          <a:off x="8974987" y="2112148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262885" y="2106938"/>
        <a:ext cx="30305" cy="30305"/>
      </dsp:txXfrm>
    </dsp:sp>
    <dsp:sp modelId="{02A2BD96-5630-478F-AC9D-8D271233CC7F}">
      <dsp:nvSpPr>
        <dsp:cNvPr id="0" name=""/>
        <dsp:cNvSpPr/>
      </dsp:nvSpPr>
      <dsp:spPr>
        <a:xfrm>
          <a:off x="9581089" y="1743277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(no date)</a:t>
          </a:r>
        </a:p>
      </dsp:txBody>
      <dsp:txXfrm>
        <a:off x="9603279" y="1765467"/>
        <a:ext cx="1470876" cy="713248"/>
      </dsp:txXfrm>
    </dsp:sp>
    <dsp:sp modelId="{CA582647-5418-4EA4-BF5E-0A0440D32DC0}">
      <dsp:nvSpPr>
        <dsp:cNvPr id="0" name=""/>
        <dsp:cNvSpPr/>
      </dsp:nvSpPr>
      <dsp:spPr>
        <a:xfrm>
          <a:off x="1095654" y="4574912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Down way</a:t>
          </a:r>
        </a:p>
      </dsp:txBody>
      <dsp:txXfrm>
        <a:off x="1117844" y="4597102"/>
        <a:ext cx="1470876" cy="713248"/>
      </dsp:txXfrm>
    </dsp:sp>
    <dsp:sp modelId="{FFC5BCC8-1D08-483D-B1D8-D339E54FA361}">
      <dsp:nvSpPr>
        <dsp:cNvPr id="0" name=""/>
        <dsp:cNvSpPr/>
      </dsp:nvSpPr>
      <dsp:spPr>
        <a:xfrm rot="17945813">
          <a:off x="2290768" y="4399238"/>
          <a:ext cx="124638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6386" y="99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2802" y="4378021"/>
        <a:ext cx="62319" cy="62319"/>
      </dsp:txXfrm>
    </dsp:sp>
    <dsp:sp modelId="{A3DA5594-A45C-44CD-A75A-83A029D5F82C}">
      <dsp:nvSpPr>
        <dsp:cNvPr id="0" name=""/>
        <dsp:cNvSpPr/>
      </dsp:nvSpPr>
      <dsp:spPr>
        <a:xfrm>
          <a:off x="3217012" y="3485822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download</a:t>
          </a:r>
        </a:p>
      </dsp:txBody>
      <dsp:txXfrm>
        <a:off x="3239202" y="3508012"/>
        <a:ext cx="1470876" cy="713248"/>
      </dsp:txXfrm>
    </dsp:sp>
    <dsp:sp modelId="{AF95E252-CF7A-46AD-8A86-00291ACBF79F}">
      <dsp:nvSpPr>
        <dsp:cNvPr id="0" name=""/>
        <dsp:cNvSpPr/>
      </dsp:nvSpPr>
      <dsp:spPr>
        <a:xfrm rot="18289469">
          <a:off x="4504642" y="3419057"/>
          <a:ext cx="106135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061355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8786" y="3402466"/>
        <a:ext cx="53067" cy="53067"/>
      </dsp:txXfrm>
    </dsp:sp>
    <dsp:sp modelId="{2774B4A9-716F-425D-992A-1F6C552E23C7}">
      <dsp:nvSpPr>
        <dsp:cNvPr id="0" name=""/>
        <dsp:cNvSpPr/>
      </dsp:nvSpPr>
      <dsp:spPr>
        <a:xfrm>
          <a:off x="5338371" y="2614549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(no trace)</a:t>
          </a:r>
        </a:p>
      </dsp:txBody>
      <dsp:txXfrm>
        <a:off x="5360561" y="2636739"/>
        <a:ext cx="1470876" cy="713248"/>
      </dsp:txXfrm>
    </dsp:sp>
    <dsp:sp modelId="{E9EDF589-9EF1-4FEB-92AF-15DA77259294}">
      <dsp:nvSpPr>
        <dsp:cNvPr id="0" name=""/>
        <dsp:cNvSpPr/>
      </dsp:nvSpPr>
      <dsp:spPr>
        <a:xfrm>
          <a:off x="6853628" y="2983421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1526" y="2978211"/>
        <a:ext cx="30305" cy="30305"/>
      </dsp:txXfrm>
    </dsp:sp>
    <dsp:sp modelId="{8091BCFA-8892-46DD-8C35-D851D75A868B}">
      <dsp:nvSpPr>
        <dsp:cNvPr id="0" name=""/>
        <dsp:cNvSpPr/>
      </dsp:nvSpPr>
      <dsp:spPr>
        <a:xfrm>
          <a:off x="7459730" y="2614549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exist=cloud</a:t>
          </a:r>
        </a:p>
      </dsp:txBody>
      <dsp:txXfrm>
        <a:off x="7481920" y="2636739"/>
        <a:ext cx="1470876" cy="713248"/>
      </dsp:txXfrm>
    </dsp:sp>
    <dsp:sp modelId="{F1373B9D-78AB-41CF-9223-9685F93674E2}">
      <dsp:nvSpPr>
        <dsp:cNvPr id="0" name=""/>
        <dsp:cNvSpPr/>
      </dsp:nvSpPr>
      <dsp:spPr>
        <a:xfrm>
          <a:off x="8974987" y="2983421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262885" y="2978211"/>
        <a:ext cx="30305" cy="30305"/>
      </dsp:txXfrm>
    </dsp:sp>
    <dsp:sp modelId="{63D6AF15-D4DC-4BC1-ABF8-D10C3E9B83D3}">
      <dsp:nvSpPr>
        <dsp:cNvPr id="0" name=""/>
        <dsp:cNvSpPr/>
      </dsp:nvSpPr>
      <dsp:spPr>
        <a:xfrm>
          <a:off x="9581089" y="2614549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(no date)</a:t>
          </a:r>
        </a:p>
      </dsp:txBody>
      <dsp:txXfrm>
        <a:off x="9603279" y="2636739"/>
        <a:ext cx="1470876" cy="713248"/>
      </dsp:txXfrm>
    </dsp:sp>
    <dsp:sp modelId="{208078A4-BCFC-4C83-8E65-F31F276EAE9F}">
      <dsp:nvSpPr>
        <dsp:cNvPr id="0" name=""/>
        <dsp:cNvSpPr/>
      </dsp:nvSpPr>
      <dsp:spPr>
        <a:xfrm>
          <a:off x="4732269" y="3854693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0167" y="3849483"/>
        <a:ext cx="30305" cy="30305"/>
      </dsp:txXfrm>
    </dsp:sp>
    <dsp:sp modelId="{D737BB53-B162-41C6-B812-2FAEFB720E7D}">
      <dsp:nvSpPr>
        <dsp:cNvPr id="0" name=""/>
        <dsp:cNvSpPr/>
      </dsp:nvSpPr>
      <dsp:spPr>
        <a:xfrm>
          <a:off x="5338371" y="3485822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synced=true</a:t>
          </a:r>
        </a:p>
      </dsp:txBody>
      <dsp:txXfrm>
        <a:off x="5360561" y="3508012"/>
        <a:ext cx="1470876" cy="713248"/>
      </dsp:txXfrm>
    </dsp:sp>
    <dsp:sp modelId="{2B2FC9DE-51CB-4A1A-9C47-160DA55AD9CF}">
      <dsp:nvSpPr>
        <dsp:cNvPr id="0" name=""/>
        <dsp:cNvSpPr/>
      </dsp:nvSpPr>
      <dsp:spPr>
        <a:xfrm>
          <a:off x="6853628" y="3854693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1526" y="3849483"/>
        <a:ext cx="30305" cy="30305"/>
      </dsp:txXfrm>
    </dsp:sp>
    <dsp:sp modelId="{D8220B5F-2CDB-438A-B90C-D0A230C59D96}">
      <dsp:nvSpPr>
        <dsp:cNvPr id="0" name=""/>
        <dsp:cNvSpPr/>
      </dsp:nvSpPr>
      <dsp:spPr>
        <a:xfrm>
          <a:off x="7459730" y="3485822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exist=both</a:t>
          </a:r>
        </a:p>
      </dsp:txBody>
      <dsp:txXfrm>
        <a:off x="7481920" y="3508012"/>
        <a:ext cx="1470876" cy="713248"/>
      </dsp:txXfrm>
    </dsp:sp>
    <dsp:sp modelId="{02F56D5B-1DA4-4B67-A4D0-E15D33838F73}">
      <dsp:nvSpPr>
        <dsp:cNvPr id="0" name=""/>
        <dsp:cNvSpPr/>
      </dsp:nvSpPr>
      <dsp:spPr>
        <a:xfrm>
          <a:off x="8974987" y="3854693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262885" y="3849483"/>
        <a:ext cx="30305" cy="30305"/>
      </dsp:txXfrm>
    </dsp:sp>
    <dsp:sp modelId="{F33193DC-F21A-429B-A48B-EA459E3A2820}">
      <dsp:nvSpPr>
        <dsp:cNvPr id="0" name=""/>
        <dsp:cNvSpPr/>
      </dsp:nvSpPr>
      <dsp:spPr>
        <a:xfrm>
          <a:off x="9581089" y="3485822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local&lt;cloud</a:t>
          </a:r>
        </a:p>
      </dsp:txBody>
      <dsp:txXfrm>
        <a:off x="9603279" y="3508012"/>
        <a:ext cx="1470876" cy="713248"/>
      </dsp:txXfrm>
    </dsp:sp>
    <dsp:sp modelId="{0E0CD5E5-E16F-4CA6-9B76-77EDEFD0720F}">
      <dsp:nvSpPr>
        <dsp:cNvPr id="0" name=""/>
        <dsp:cNvSpPr/>
      </dsp:nvSpPr>
      <dsp:spPr>
        <a:xfrm rot="3310531">
          <a:off x="4504642" y="4290329"/>
          <a:ext cx="106135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061355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8786" y="4273738"/>
        <a:ext cx="53067" cy="53067"/>
      </dsp:txXfrm>
    </dsp:sp>
    <dsp:sp modelId="{5F039E82-CE98-48FA-8A2F-B726AA3B97DB}">
      <dsp:nvSpPr>
        <dsp:cNvPr id="0" name=""/>
        <dsp:cNvSpPr/>
      </dsp:nvSpPr>
      <dsp:spPr>
        <a:xfrm>
          <a:off x="5338371" y="4357094"/>
          <a:ext cx="1515256" cy="757628"/>
        </a:xfrm>
        <a:prstGeom prst="roundRect">
          <a:avLst>
            <a:gd name="adj" fmla="val 10000"/>
          </a:avLst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synced=false</a:t>
          </a:r>
        </a:p>
      </dsp:txBody>
      <dsp:txXfrm>
        <a:off x="5360561" y="4379284"/>
        <a:ext cx="1470876" cy="713248"/>
      </dsp:txXfrm>
    </dsp:sp>
    <dsp:sp modelId="{E408F40C-C908-44DC-9B75-B6A2CE222873}">
      <dsp:nvSpPr>
        <dsp:cNvPr id="0" name=""/>
        <dsp:cNvSpPr/>
      </dsp:nvSpPr>
      <dsp:spPr>
        <a:xfrm>
          <a:off x="6853628" y="4725965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1526" y="4720756"/>
        <a:ext cx="30305" cy="30305"/>
      </dsp:txXfrm>
    </dsp:sp>
    <dsp:sp modelId="{04119F6F-7874-44E8-A6BB-E8006C63C87A}">
      <dsp:nvSpPr>
        <dsp:cNvPr id="0" name=""/>
        <dsp:cNvSpPr/>
      </dsp:nvSpPr>
      <dsp:spPr>
        <a:xfrm>
          <a:off x="7459730" y="4357094"/>
          <a:ext cx="1515256" cy="757628"/>
        </a:xfrm>
        <a:prstGeom prst="roundRect">
          <a:avLst>
            <a:gd name="adj" fmla="val 10000"/>
          </a:avLst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exist=both</a:t>
          </a:r>
        </a:p>
      </dsp:txBody>
      <dsp:txXfrm>
        <a:off x="7481920" y="4379284"/>
        <a:ext cx="1470876" cy="713248"/>
      </dsp:txXfrm>
    </dsp:sp>
    <dsp:sp modelId="{CB04A044-D143-42DF-9B9B-3BEFD2958FC8}">
      <dsp:nvSpPr>
        <dsp:cNvPr id="0" name=""/>
        <dsp:cNvSpPr/>
      </dsp:nvSpPr>
      <dsp:spPr>
        <a:xfrm>
          <a:off x="8974987" y="4725965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262885" y="4720756"/>
        <a:ext cx="30305" cy="30305"/>
      </dsp:txXfrm>
    </dsp:sp>
    <dsp:sp modelId="{676E6E02-653E-423A-A10A-C568400AE8A1}">
      <dsp:nvSpPr>
        <dsp:cNvPr id="0" name=""/>
        <dsp:cNvSpPr/>
      </dsp:nvSpPr>
      <dsp:spPr>
        <a:xfrm>
          <a:off x="9581089" y="4357094"/>
          <a:ext cx="1515256" cy="757628"/>
        </a:xfrm>
        <a:prstGeom prst="roundRect">
          <a:avLst>
            <a:gd name="adj" fmla="val 10000"/>
          </a:avLst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local&lt;cloud</a:t>
          </a:r>
        </a:p>
      </dsp:txBody>
      <dsp:txXfrm>
        <a:off x="9603279" y="4379284"/>
        <a:ext cx="1470876" cy="713248"/>
      </dsp:txXfrm>
    </dsp:sp>
    <dsp:sp modelId="{8D64BF16-C0D9-4620-BE6C-FE051EB9FDC4}">
      <dsp:nvSpPr>
        <dsp:cNvPr id="0" name=""/>
        <dsp:cNvSpPr/>
      </dsp:nvSpPr>
      <dsp:spPr>
        <a:xfrm rot="3654187">
          <a:off x="2290768" y="5488329"/>
          <a:ext cx="124638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6386" y="99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2802" y="5467112"/>
        <a:ext cx="62319" cy="62319"/>
      </dsp:txXfrm>
    </dsp:sp>
    <dsp:sp modelId="{CFF99141-27D2-471F-805A-944E58CDDE5B}">
      <dsp:nvSpPr>
        <dsp:cNvPr id="0" name=""/>
        <dsp:cNvSpPr/>
      </dsp:nvSpPr>
      <dsp:spPr>
        <a:xfrm>
          <a:off x="3217012" y="5664003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local remove</a:t>
          </a:r>
        </a:p>
      </dsp:txBody>
      <dsp:txXfrm>
        <a:off x="3239202" y="5686193"/>
        <a:ext cx="1470876" cy="713248"/>
      </dsp:txXfrm>
    </dsp:sp>
    <dsp:sp modelId="{D5B45128-0A16-4515-A59C-A409C13F6A1D}">
      <dsp:nvSpPr>
        <dsp:cNvPr id="0" name=""/>
        <dsp:cNvSpPr/>
      </dsp:nvSpPr>
      <dsp:spPr>
        <a:xfrm rot="19457599">
          <a:off x="4662111" y="5815056"/>
          <a:ext cx="74641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46417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16660" y="5806338"/>
        <a:ext cx="37320" cy="37320"/>
      </dsp:txXfrm>
    </dsp:sp>
    <dsp:sp modelId="{364119B9-3DD3-4244-A409-49DD2B444981}">
      <dsp:nvSpPr>
        <dsp:cNvPr id="0" name=""/>
        <dsp:cNvSpPr/>
      </dsp:nvSpPr>
      <dsp:spPr>
        <a:xfrm>
          <a:off x="5338371" y="5228366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synced=true</a:t>
          </a:r>
        </a:p>
      </dsp:txBody>
      <dsp:txXfrm>
        <a:off x="5360561" y="5250556"/>
        <a:ext cx="1470876" cy="713248"/>
      </dsp:txXfrm>
    </dsp:sp>
    <dsp:sp modelId="{1DBB2037-EF73-4B34-8519-788D02114F38}">
      <dsp:nvSpPr>
        <dsp:cNvPr id="0" name=""/>
        <dsp:cNvSpPr/>
      </dsp:nvSpPr>
      <dsp:spPr>
        <a:xfrm>
          <a:off x="6853628" y="5597238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1526" y="5592028"/>
        <a:ext cx="30305" cy="30305"/>
      </dsp:txXfrm>
    </dsp:sp>
    <dsp:sp modelId="{FC6DD853-B0E1-4D9E-8A39-6AB6275BACF7}">
      <dsp:nvSpPr>
        <dsp:cNvPr id="0" name=""/>
        <dsp:cNvSpPr/>
      </dsp:nvSpPr>
      <dsp:spPr>
        <a:xfrm>
          <a:off x="7459730" y="5228366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exist=local</a:t>
          </a:r>
        </a:p>
      </dsp:txBody>
      <dsp:txXfrm>
        <a:off x="7481920" y="5250556"/>
        <a:ext cx="1470876" cy="713248"/>
      </dsp:txXfrm>
    </dsp:sp>
    <dsp:sp modelId="{7FF103D2-02E3-47D9-8B72-51D873749F5B}">
      <dsp:nvSpPr>
        <dsp:cNvPr id="0" name=""/>
        <dsp:cNvSpPr/>
      </dsp:nvSpPr>
      <dsp:spPr>
        <a:xfrm>
          <a:off x="8974987" y="5597238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262885" y="5592028"/>
        <a:ext cx="30305" cy="30305"/>
      </dsp:txXfrm>
    </dsp:sp>
    <dsp:sp modelId="{6D04084B-7520-49CD-AB92-82A5CAE630B8}">
      <dsp:nvSpPr>
        <dsp:cNvPr id="0" name=""/>
        <dsp:cNvSpPr/>
      </dsp:nvSpPr>
      <dsp:spPr>
        <a:xfrm>
          <a:off x="9581089" y="5228366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(no date)</a:t>
          </a:r>
        </a:p>
      </dsp:txBody>
      <dsp:txXfrm>
        <a:off x="9603279" y="5250556"/>
        <a:ext cx="1470876" cy="713248"/>
      </dsp:txXfrm>
    </dsp:sp>
    <dsp:sp modelId="{54AB03D0-6A54-47DF-A8BD-A34E28C15A82}">
      <dsp:nvSpPr>
        <dsp:cNvPr id="0" name=""/>
        <dsp:cNvSpPr/>
      </dsp:nvSpPr>
      <dsp:spPr>
        <a:xfrm rot="2142401">
          <a:off x="4662111" y="6250692"/>
          <a:ext cx="74641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46417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16660" y="6241974"/>
        <a:ext cx="37320" cy="37320"/>
      </dsp:txXfrm>
    </dsp:sp>
    <dsp:sp modelId="{26B2B35A-F9A8-47C9-BB1B-EEB3B98CB241}">
      <dsp:nvSpPr>
        <dsp:cNvPr id="0" name=""/>
        <dsp:cNvSpPr/>
      </dsp:nvSpPr>
      <dsp:spPr>
        <a:xfrm>
          <a:off x="5338371" y="6099639"/>
          <a:ext cx="1515256" cy="757628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synced=false</a:t>
          </a:r>
        </a:p>
      </dsp:txBody>
      <dsp:txXfrm>
        <a:off x="5360561" y="6121829"/>
        <a:ext cx="1470876" cy="713248"/>
      </dsp:txXfrm>
    </dsp:sp>
    <dsp:sp modelId="{8742F669-EB69-457F-B3AA-49741F22F3D2}">
      <dsp:nvSpPr>
        <dsp:cNvPr id="0" name=""/>
        <dsp:cNvSpPr/>
      </dsp:nvSpPr>
      <dsp:spPr>
        <a:xfrm>
          <a:off x="6853628" y="6468510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1526" y="6463300"/>
        <a:ext cx="30305" cy="30305"/>
      </dsp:txXfrm>
    </dsp:sp>
    <dsp:sp modelId="{8DD1665F-4A85-4489-8034-42C237CE3872}">
      <dsp:nvSpPr>
        <dsp:cNvPr id="0" name=""/>
        <dsp:cNvSpPr/>
      </dsp:nvSpPr>
      <dsp:spPr>
        <a:xfrm>
          <a:off x="7459730" y="6099639"/>
          <a:ext cx="1515256" cy="757628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exist=local</a:t>
          </a:r>
        </a:p>
      </dsp:txBody>
      <dsp:txXfrm>
        <a:off x="7481920" y="6121829"/>
        <a:ext cx="1470876" cy="713248"/>
      </dsp:txXfrm>
    </dsp:sp>
    <dsp:sp modelId="{17C32CF0-C198-478D-ADD4-CA6D49D27148}">
      <dsp:nvSpPr>
        <dsp:cNvPr id="0" name=""/>
        <dsp:cNvSpPr/>
      </dsp:nvSpPr>
      <dsp:spPr>
        <a:xfrm>
          <a:off x="8974987" y="6468510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262885" y="6463300"/>
        <a:ext cx="30305" cy="30305"/>
      </dsp:txXfrm>
    </dsp:sp>
    <dsp:sp modelId="{A9673127-11F6-4392-8129-CEC1633842BA}">
      <dsp:nvSpPr>
        <dsp:cNvPr id="0" name=""/>
        <dsp:cNvSpPr/>
      </dsp:nvSpPr>
      <dsp:spPr>
        <a:xfrm>
          <a:off x="9581089" y="6099639"/>
          <a:ext cx="1515256" cy="757628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(no date)</a:t>
          </a:r>
        </a:p>
      </dsp:txBody>
      <dsp:txXfrm>
        <a:off x="9603279" y="6121829"/>
        <a:ext cx="1470876" cy="713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4B8F2-039B-49B8-BCDB-38F91641108B}">
      <dsp:nvSpPr>
        <dsp:cNvPr id="0" name=""/>
        <dsp:cNvSpPr/>
      </dsp:nvSpPr>
      <dsp:spPr>
        <a:xfrm>
          <a:off x="34974" y="1089823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 way</a:t>
          </a:r>
        </a:p>
      </dsp:txBody>
      <dsp:txXfrm>
        <a:off x="57164" y="1112013"/>
        <a:ext cx="1470876" cy="713248"/>
      </dsp:txXfrm>
    </dsp:sp>
    <dsp:sp modelId="{0B408583-E960-454A-A7CA-AD71E3F25AA7}">
      <dsp:nvSpPr>
        <dsp:cNvPr id="0" name=""/>
        <dsp:cNvSpPr/>
      </dsp:nvSpPr>
      <dsp:spPr>
        <a:xfrm rot="18770822">
          <a:off x="1407647" y="1131967"/>
          <a:ext cx="89127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91270" y="99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31000" y="1119628"/>
        <a:ext cx="44563" cy="44563"/>
      </dsp:txXfrm>
    </dsp:sp>
    <dsp:sp modelId="{C915FCD0-4EB7-47BE-82E7-B50A408A5F51}">
      <dsp:nvSpPr>
        <dsp:cNvPr id="0" name=""/>
        <dsp:cNvSpPr/>
      </dsp:nvSpPr>
      <dsp:spPr>
        <a:xfrm>
          <a:off x="2156333" y="436368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upload</a:t>
          </a:r>
        </a:p>
      </dsp:txBody>
      <dsp:txXfrm>
        <a:off x="2178523" y="458558"/>
        <a:ext cx="1470876" cy="713248"/>
      </dsp:txXfrm>
    </dsp:sp>
    <dsp:sp modelId="{193694C8-6FC7-4DAB-9A05-5CF41ACE2FD9}">
      <dsp:nvSpPr>
        <dsp:cNvPr id="0" name=""/>
        <dsp:cNvSpPr/>
      </dsp:nvSpPr>
      <dsp:spPr>
        <a:xfrm rot="19457599">
          <a:off x="3601432" y="587422"/>
          <a:ext cx="74641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46417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5980" y="578704"/>
        <a:ext cx="37320" cy="37320"/>
      </dsp:txXfrm>
    </dsp:sp>
    <dsp:sp modelId="{063FBDA3-4FBB-4F34-A8D3-813E035FA3A2}">
      <dsp:nvSpPr>
        <dsp:cNvPr id="0" name=""/>
        <dsp:cNvSpPr/>
      </dsp:nvSpPr>
      <dsp:spPr>
        <a:xfrm>
          <a:off x="4277692" y="732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synced=false</a:t>
          </a:r>
        </a:p>
      </dsp:txBody>
      <dsp:txXfrm>
        <a:off x="4299882" y="22922"/>
        <a:ext cx="1470876" cy="713248"/>
      </dsp:txXfrm>
    </dsp:sp>
    <dsp:sp modelId="{EFAEC8C3-644E-4E20-8CCD-AA568A7687F5}">
      <dsp:nvSpPr>
        <dsp:cNvPr id="0" name=""/>
        <dsp:cNvSpPr/>
      </dsp:nvSpPr>
      <dsp:spPr>
        <a:xfrm>
          <a:off x="5792948" y="369603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80847" y="364394"/>
        <a:ext cx="30305" cy="30305"/>
      </dsp:txXfrm>
    </dsp:sp>
    <dsp:sp modelId="{EE8B277B-0667-4B81-A5B8-B0E35B97ACCF}">
      <dsp:nvSpPr>
        <dsp:cNvPr id="0" name=""/>
        <dsp:cNvSpPr/>
      </dsp:nvSpPr>
      <dsp:spPr>
        <a:xfrm>
          <a:off x="6399051" y="732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exist=both</a:t>
          </a:r>
        </a:p>
      </dsp:txBody>
      <dsp:txXfrm>
        <a:off x="6421241" y="22922"/>
        <a:ext cx="1470876" cy="713248"/>
      </dsp:txXfrm>
    </dsp:sp>
    <dsp:sp modelId="{062BFEE6-CB31-4FF6-986A-F83624B8A32E}">
      <dsp:nvSpPr>
        <dsp:cNvPr id="0" name=""/>
        <dsp:cNvSpPr/>
      </dsp:nvSpPr>
      <dsp:spPr>
        <a:xfrm>
          <a:off x="7914307" y="369603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02206" y="364394"/>
        <a:ext cx="30305" cy="30305"/>
      </dsp:txXfrm>
    </dsp:sp>
    <dsp:sp modelId="{032421E1-5D6F-4680-89E8-3C9A7E0D51ED}">
      <dsp:nvSpPr>
        <dsp:cNvPr id="0" name=""/>
        <dsp:cNvSpPr/>
      </dsp:nvSpPr>
      <dsp:spPr>
        <a:xfrm>
          <a:off x="8520410" y="732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local&gt;cloud</a:t>
          </a:r>
        </a:p>
      </dsp:txBody>
      <dsp:txXfrm>
        <a:off x="8542600" y="22922"/>
        <a:ext cx="1470876" cy="713248"/>
      </dsp:txXfrm>
    </dsp:sp>
    <dsp:sp modelId="{4E03249C-E4E7-4A1D-8314-05052E587EBB}">
      <dsp:nvSpPr>
        <dsp:cNvPr id="0" name=""/>
        <dsp:cNvSpPr/>
      </dsp:nvSpPr>
      <dsp:spPr>
        <a:xfrm rot="2142401">
          <a:off x="3601432" y="1023058"/>
          <a:ext cx="74641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46417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5980" y="1014340"/>
        <a:ext cx="37320" cy="37320"/>
      </dsp:txXfrm>
    </dsp:sp>
    <dsp:sp modelId="{31FAECAE-F1D9-4D7F-955A-40A51D9D61FC}">
      <dsp:nvSpPr>
        <dsp:cNvPr id="0" name=""/>
        <dsp:cNvSpPr/>
      </dsp:nvSpPr>
      <dsp:spPr>
        <a:xfrm>
          <a:off x="4277692" y="872004"/>
          <a:ext cx="1515256" cy="757628"/>
        </a:xfrm>
        <a:prstGeom prst="roundRect">
          <a:avLst>
            <a:gd name="adj" fmla="val 1000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synced=false</a:t>
          </a:r>
        </a:p>
      </dsp:txBody>
      <dsp:txXfrm>
        <a:off x="4299882" y="894194"/>
        <a:ext cx="1470876" cy="713248"/>
      </dsp:txXfrm>
    </dsp:sp>
    <dsp:sp modelId="{5A5C93AB-9A33-4C2C-A1AF-66E1453D058B}">
      <dsp:nvSpPr>
        <dsp:cNvPr id="0" name=""/>
        <dsp:cNvSpPr/>
      </dsp:nvSpPr>
      <dsp:spPr>
        <a:xfrm>
          <a:off x="5792948" y="1240876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80847" y="1235666"/>
        <a:ext cx="30305" cy="30305"/>
      </dsp:txXfrm>
    </dsp:sp>
    <dsp:sp modelId="{1CC67212-C092-4A4A-AFF5-C369D0A0D2F6}">
      <dsp:nvSpPr>
        <dsp:cNvPr id="0" name=""/>
        <dsp:cNvSpPr/>
      </dsp:nvSpPr>
      <dsp:spPr>
        <a:xfrm>
          <a:off x="6399051" y="872004"/>
          <a:ext cx="1515256" cy="757628"/>
        </a:xfrm>
        <a:prstGeom prst="roundRect">
          <a:avLst>
            <a:gd name="adj" fmla="val 1000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exist=local</a:t>
          </a:r>
        </a:p>
      </dsp:txBody>
      <dsp:txXfrm>
        <a:off x="6421241" y="894194"/>
        <a:ext cx="1470876" cy="713248"/>
      </dsp:txXfrm>
    </dsp:sp>
    <dsp:sp modelId="{28894229-A6E0-4465-94C9-7C1F863FB1B1}">
      <dsp:nvSpPr>
        <dsp:cNvPr id="0" name=""/>
        <dsp:cNvSpPr/>
      </dsp:nvSpPr>
      <dsp:spPr>
        <a:xfrm>
          <a:off x="7914307" y="1240876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02206" y="1235666"/>
        <a:ext cx="30305" cy="30305"/>
      </dsp:txXfrm>
    </dsp:sp>
    <dsp:sp modelId="{BE546AE2-A3F1-4D2B-80D2-9FCC96F80E5D}">
      <dsp:nvSpPr>
        <dsp:cNvPr id="0" name=""/>
        <dsp:cNvSpPr/>
      </dsp:nvSpPr>
      <dsp:spPr>
        <a:xfrm>
          <a:off x="8520410" y="872004"/>
          <a:ext cx="1515256" cy="757628"/>
        </a:xfrm>
        <a:prstGeom prst="roundRect">
          <a:avLst>
            <a:gd name="adj" fmla="val 1000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(no date)</a:t>
          </a:r>
        </a:p>
      </dsp:txBody>
      <dsp:txXfrm>
        <a:off x="8542600" y="894194"/>
        <a:ext cx="1470876" cy="713248"/>
      </dsp:txXfrm>
    </dsp:sp>
    <dsp:sp modelId="{ECB255BE-A98A-4866-BA12-C4AE213054AF}">
      <dsp:nvSpPr>
        <dsp:cNvPr id="0" name=""/>
        <dsp:cNvSpPr/>
      </dsp:nvSpPr>
      <dsp:spPr>
        <a:xfrm>
          <a:off x="10035666" y="1240876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323565" y="1235666"/>
        <a:ext cx="30305" cy="30305"/>
      </dsp:txXfrm>
    </dsp:sp>
    <dsp:sp modelId="{BD42581F-F16A-4D10-8492-D50DF2C76771}">
      <dsp:nvSpPr>
        <dsp:cNvPr id="0" name=""/>
        <dsp:cNvSpPr/>
      </dsp:nvSpPr>
      <dsp:spPr>
        <a:xfrm>
          <a:off x="10641769" y="872004"/>
          <a:ext cx="1515256" cy="757628"/>
        </a:xfrm>
        <a:prstGeom prst="roundRect">
          <a:avLst>
            <a:gd name="adj" fmla="val 1000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(no roam)</a:t>
          </a:r>
        </a:p>
      </dsp:txBody>
      <dsp:txXfrm>
        <a:off x="10663959" y="894194"/>
        <a:ext cx="1470876" cy="713248"/>
      </dsp:txXfrm>
    </dsp:sp>
    <dsp:sp modelId="{A2B3EE55-B90F-43D3-BCDD-BE8A20665C82}">
      <dsp:nvSpPr>
        <dsp:cNvPr id="0" name=""/>
        <dsp:cNvSpPr/>
      </dsp:nvSpPr>
      <dsp:spPr>
        <a:xfrm rot="2829178">
          <a:off x="1407647" y="1785421"/>
          <a:ext cx="89127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91270" y="99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31000" y="1773082"/>
        <a:ext cx="44563" cy="44563"/>
      </dsp:txXfrm>
    </dsp:sp>
    <dsp:sp modelId="{9750C053-15AE-4543-9F74-09D35A018EA7}">
      <dsp:nvSpPr>
        <dsp:cNvPr id="0" name=""/>
        <dsp:cNvSpPr/>
      </dsp:nvSpPr>
      <dsp:spPr>
        <a:xfrm>
          <a:off x="2156333" y="1743277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remote remove</a:t>
          </a:r>
        </a:p>
      </dsp:txBody>
      <dsp:txXfrm>
        <a:off x="2178523" y="1765467"/>
        <a:ext cx="1470876" cy="713248"/>
      </dsp:txXfrm>
    </dsp:sp>
    <dsp:sp modelId="{19C55E9F-6C7B-46CF-9421-F1CEDA5C470E}">
      <dsp:nvSpPr>
        <dsp:cNvPr id="0" name=""/>
        <dsp:cNvSpPr/>
      </dsp:nvSpPr>
      <dsp:spPr>
        <a:xfrm>
          <a:off x="3671589" y="2112148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9488" y="2106938"/>
        <a:ext cx="30305" cy="30305"/>
      </dsp:txXfrm>
    </dsp:sp>
    <dsp:sp modelId="{2FBC4B0A-5088-4680-9D54-3623CFE3ECBC}">
      <dsp:nvSpPr>
        <dsp:cNvPr id="0" name=""/>
        <dsp:cNvSpPr/>
      </dsp:nvSpPr>
      <dsp:spPr>
        <a:xfrm>
          <a:off x="4277692" y="1743277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synced=false</a:t>
          </a:r>
        </a:p>
      </dsp:txBody>
      <dsp:txXfrm>
        <a:off x="4299882" y="1765467"/>
        <a:ext cx="1470876" cy="713248"/>
      </dsp:txXfrm>
    </dsp:sp>
    <dsp:sp modelId="{66584D1E-3A65-4D06-BB3E-8A606C7F80E6}">
      <dsp:nvSpPr>
        <dsp:cNvPr id="0" name=""/>
        <dsp:cNvSpPr/>
      </dsp:nvSpPr>
      <dsp:spPr>
        <a:xfrm>
          <a:off x="5792948" y="2112148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80847" y="2106938"/>
        <a:ext cx="30305" cy="30305"/>
      </dsp:txXfrm>
    </dsp:sp>
    <dsp:sp modelId="{736FA462-8F3A-46F9-8587-FB008DED48D0}">
      <dsp:nvSpPr>
        <dsp:cNvPr id="0" name=""/>
        <dsp:cNvSpPr/>
      </dsp:nvSpPr>
      <dsp:spPr>
        <a:xfrm>
          <a:off x="6399051" y="1743277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exist=cloud</a:t>
          </a:r>
        </a:p>
      </dsp:txBody>
      <dsp:txXfrm>
        <a:off x="6421241" y="1765467"/>
        <a:ext cx="1470876" cy="713248"/>
      </dsp:txXfrm>
    </dsp:sp>
    <dsp:sp modelId="{65ABD7CC-88FB-4BEF-A3AC-C13C6201170A}">
      <dsp:nvSpPr>
        <dsp:cNvPr id="0" name=""/>
        <dsp:cNvSpPr/>
      </dsp:nvSpPr>
      <dsp:spPr>
        <a:xfrm>
          <a:off x="7914307" y="2112148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02206" y="2106938"/>
        <a:ext cx="30305" cy="30305"/>
      </dsp:txXfrm>
    </dsp:sp>
    <dsp:sp modelId="{02A2BD96-5630-478F-AC9D-8D271233CC7F}">
      <dsp:nvSpPr>
        <dsp:cNvPr id="0" name=""/>
        <dsp:cNvSpPr/>
      </dsp:nvSpPr>
      <dsp:spPr>
        <a:xfrm>
          <a:off x="8520410" y="1743277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(no date)</a:t>
          </a:r>
        </a:p>
      </dsp:txBody>
      <dsp:txXfrm>
        <a:off x="8542600" y="1765467"/>
        <a:ext cx="1470876" cy="713248"/>
      </dsp:txXfrm>
    </dsp:sp>
    <dsp:sp modelId="{CA582647-5418-4EA4-BF5E-0A0440D32DC0}">
      <dsp:nvSpPr>
        <dsp:cNvPr id="0" name=""/>
        <dsp:cNvSpPr/>
      </dsp:nvSpPr>
      <dsp:spPr>
        <a:xfrm>
          <a:off x="34974" y="4574912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Down way</a:t>
          </a:r>
        </a:p>
      </dsp:txBody>
      <dsp:txXfrm>
        <a:off x="57164" y="4597102"/>
        <a:ext cx="1470876" cy="713248"/>
      </dsp:txXfrm>
    </dsp:sp>
    <dsp:sp modelId="{FFC5BCC8-1D08-483D-B1D8-D339E54FA361}">
      <dsp:nvSpPr>
        <dsp:cNvPr id="0" name=""/>
        <dsp:cNvSpPr/>
      </dsp:nvSpPr>
      <dsp:spPr>
        <a:xfrm rot="17945813">
          <a:off x="1230089" y="4399238"/>
          <a:ext cx="124638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6386" y="99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22122" y="4378021"/>
        <a:ext cx="62319" cy="62319"/>
      </dsp:txXfrm>
    </dsp:sp>
    <dsp:sp modelId="{A3DA5594-A45C-44CD-A75A-83A029D5F82C}">
      <dsp:nvSpPr>
        <dsp:cNvPr id="0" name=""/>
        <dsp:cNvSpPr/>
      </dsp:nvSpPr>
      <dsp:spPr>
        <a:xfrm>
          <a:off x="2156333" y="3485822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download</a:t>
          </a:r>
        </a:p>
      </dsp:txBody>
      <dsp:txXfrm>
        <a:off x="2178523" y="3508012"/>
        <a:ext cx="1470876" cy="713248"/>
      </dsp:txXfrm>
    </dsp:sp>
    <dsp:sp modelId="{AF95E252-CF7A-46AD-8A86-00291ACBF79F}">
      <dsp:nvSpPr>
        <dsp:cNvPr id="0" name=""/>
        <dsp:cNvSpPr/>
      </dsp:nvSpPr>
      <dsp:spPr>
        <a:xfrm rot="18289469">
          <a:off x="3443963" y="3419057"/>
          <a:ext cx="106135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061355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8107" y="3402466"/>
        <a:ext cx="53067" cy="53067"/>
      </dsp:txXfrm>
    </dsp:sp>
    <dsp:sp modelId="{2774B4A9-716F-425D-992A-1F6C552E23C7}">
      <dsp:nvSpPr>
        <dsp:cNvPr id="0" name=""/>
        <dsp:cNvSpPr/>
      </dsp:nvSpPr>
      <dsp:spPr>
        <a:xfrm>
          <a:off x="4277692" y="2614549"/>
          <a:ext cx="1515256" cy="757628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(no trace)</a:t>
          </a:r>
        </a:p>
      </dsp:txBody>
      <dsp:txXfrm>
        <a:off x="4299882" y="2636739"/>
        <a:ext cx="1470876" cy="713248"/>
      </dsp:txXfrm>
    </dsp:sp>
    <dsp:sp modelId="{E9EDF589-9EF1-4FEB-92AF-15DA77259294}">
      <dsp:nvSpPr>
        <dsp:cNvPr id="0" name=""/>
        <dsp:cNvSpPr/>
      </dsp:nvSpPr>
      <dsp:spPr>
        <a:xfrm>
          <a:off x="5792948" y="2983421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80847" y="2978211"/>
        <a:ext cx="30305" cy="30305"/>
      </dsp:txXfrm>
    </dsp:sp>
    <dsp:sp modelId="{8091BCFA-8892-46DD-8C35-D851D75A868B}">
      <dsp:nvSpPr>
        <dsp:cNvPr id="0" name=""/>
        <dsp:cNvSpPr/>
      </dsp:nvSpPr>
      <dsp:spPr>
        <a:xfrm>
          <a:off x="6399051" y="2614549"/>
          <a:ext cx="1515256" cy="757628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exist=cloud</a:t>
          </a:r>
        </a:p>
      </dsp:txBody>
      <dsp:txXfrm>
        <a:off x="6421241" y="2636739"/>
        <a:ext cx="1470876" cy="713248"/>
      </dsp:txXfrm>
    </dsp:sp>
    <dsp:sp modelId="{F1373B9D-78AB-41CF-9223-9685F93674E2}">
      <dsp:nvSpPr>
        <dsp:cNvPr id="0" name=""/>
        <dsp:cNvSpPr/>
      </dsp:nvSpPr>
      <dsp:spPr>
        <a:xfrm>
          <a:off x="7914307" y="2983421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02206" y="2978211"/>
        <a:ext cx="30305" cy="30305"/>
      </dsp:txXfrm>
    </dsp:sp>
    <dsp:sp modelId="{63D6AF15-D4DC-4BC1-ABF8-D10C3E9B83D3}">
      <dsp:nvSpPr>
        <dsp:cNvPr id="0" name=""/>
        <dsp:cNvSpPr/>
      </dsp:nvSpPr>
      <dsp:spPr>
        <a:xfrm>
          <a:off x="8520410" y="2614549"/>
          <a:ext cx="1515256" cy="757628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(no date)</a:t>
          </a:r>
        </a:p>
      </dsp:txBody>
      <dsp:txXfrm>
        <a:off x="8542600" y="2636739"/>
        <a:ext cx="1470876" cy="713248"/>
      </dsp:txXfrm>
    </dsp:sp>
    <dsp:sp modelId="{208078A4-BCFC-4C83-8E65-F31F276EAE9F}">
      <dsp:nvSpPr>
        <dsp:cNvPr id="0" name=""/>
        <dsp:cNvSpPr/>
      </dsp:nvSpPr>
      <dsp:spPr>
        <a:xfrm>
          <a:off x="3671589" y="3854693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9488" y="3849483"/>
        <a:ext cx="30305" cy="30305"/>
      </dsp:txXfrm>
    </dsp:sp>
    <dsp:sp modelId="{D737BB53-B162-41C6-B812-2FAEFB720E7D}">
      <dsp:nvSpPr>
        <dsp:cNvPr id="0" name=""/>
        <dsp:cNvSpPr/>
      </dsp:nvSpPr>
      <dsp:spPr>
        <a:xfrm>
          <a:off x="4277692" y="3485822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synced=true</a:t>
          </a:r>
        </a:p>
      </dsp:txBody>
      <dsp:txXfrm>
        <a:off x="4299882" y="3508012"/>
        <a:ext cx="1470876" cy="713248"/>
      </dsp:txXfrm>
    </dsp:sp>
    <dsp:sp modelId="{2B2FC9DE-51CB-4A1A-9C47-160DA55AD9CF}">
      <dsp:nvSpPr>
        <dsp:cNvPr id="0" name=""/>
        <dsp:cNvSpPr/>
      </dsp:nvSpPr>
      <dsp:spPr>
        <a:xfrm>
          <a:off x="5792948" y="3854693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80847" y="3849483"/>
        <a:ext cx="30305" cy="30305"/>
      </dsp:txXfrm>
    </dsp:sp>
    <dsp:sp modelId="{D8220B5F-2CDB-438A-B90C-D0A230C59D96}">
      <dsp:nvSpPr>
        <dsp:cNvPr id="0" name=""/>
        <dsp:cNvSpPr/>
      </dsp:nvSpPr>
      <dsp:spPr>
        <a:xfrm>
          <a:off x="6399051" y="3485822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exist=both</a:t>
          </a:r>
        </a:p>
      </dsp:txBody>
      <dsp:txXfrm>
        <a:off x="6421241" y="3508012"/>
        <a:ext cx="1470876" cy="713248"/>
      </dsp:txXfrm>
    </dsp:sp>
    <dsp:sp modelId="{02F56D5B-1DA4-4B67-A4D0-E15D33838F73}">
      <dsp:nvSpPr>
        <dsp:cNvPr id="0" name=""/>
        <dsp:cNvSpPr/>
      </dsp:nvSpPr>
      <dsp:spPr>
        <a:xfrm>
          <a:off x="7914307" y="3854693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02206" y="3849483"/>
        <a:ext cx="30305" cy="30305"/>
      </dsp:txXfrm>
    </dsp:sp>
    <dsp:sp modelId="{F33193DC-F21A-429B-A48B-EA459E3A2820}">
      <dsp:nvSpPr>
        <dsp:cNvPr id="0" name=""/>
        <dsp:cNvSpPr/>
      </dsp:nvSpPr>
      <dsp:spPr>
        <a:xfrm>
          <a:off x="8520410" y="3485822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local&lt;cloud</a:t>
          </a:r>
        </a:p>
      </dsp:txBody>
      <dsp:txXfrm>
        <a:off x="8542600" y="3508012"/>
        <a:ext cx="1470876" cy="713248"/>
      </dsp:txXfrm>
    </dsp:sp>
    <dsp:sp modelId="{0E0CD5E5-E16F-4CA6-9B76-77EDEFD0720F}">
      <dsp:nvSpPr>
        <dsp:cNvPr id="0" name=""/>
        <dsp:cNvSpPr/>
      </dsp:nvSpPr>
      <dsp:spPr>
        <a:xfrm rot="3310531">
          <a:off x="3443963" y="4290329"/>
          <a:ext cx="106135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061355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8107" y="4273738"/>
        <a:ext cx="53067" cy="53067"/>
      </dsp:txXfrm>
    </dsp:sp>
    <dsp:sp modelId="{5F039E82-CE98-48FA-8A2F-B726AA3B97DB}">
      <dsp:nvSpPr>
        <dsp:cNvPr id="0" name=""/>
        <dsp:cNvSpPr/>
      </dsp:nvSpPr>
      <dsp:spPr>
        <a:xfrm>
          <a:off x="4277692" y="4357094"/>
          <a:ext cx="1515256" cy="757628"/>
        </a:xfrm>
        <a:prstGeom prst="roundRect">
          <a:avLst>
            <a:gd name="adj" fmla="val 10000"/>
          </a:avLst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synced=false</a:t>
          </a:r>
        </a:p>
      </dsp:txBody>
      <dsp:txXfrm>
        <a:off x="4299882" y="4379284"/>
        <a:ext cx="1470876" cy="713248"/>
      </dsp:txXfrm>
    </dsp:sp>
    <dsp:sp modelId="{E408F40C-C908-44DC-9B75-B6A2CE222873}">
      <dsp:nvSpPr>
        <dsp:cNvPr id="0" name=""/>
        <dsp:cNvSpPr/>
      </dsp:nvSpPr>
      <dsp:spPr>
        <a:xfrm>
          <a:off x="5792948" y="4725965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80847" y="4720756"/>
        <a:ext cx="30305" cy="30305"/>
      </dsp:txXfrm>
    </dsp:sp>
    <dsp:sp modelId="{04119F6F-7874-44E8-A6BB-E8006C63C87A}">
      <dsp:nvSpPr>
        <dsp:cNvPr id="0" name=""/>
        <dsp:cNvSpPr/>
      </dsp:nvSpPr>
      <dsp:spPr>
        <a:xfrm>
          <a:off x="6399051" y="4357094"/>
          <a:ext cx="1515256" cy="757628"/>
        </a:xfrm>
        <a:prstGeom prst="roundRect">
          <a:avLst>
            <a:gd name="adj" fmla="val 10000"/>
          </a:avLst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exist=both</a:t>
          </a:r>
        </a:p>
      </dsp:txBody>
      <dsp:txXfrm>
        <a:off x="6421241" y="4379284"/>
        <a:ext cx="1470876" cy="713248"/>
      </dsp:txXfrm>
    </dsp:sp>
    <dsp:sp modelId="{CB04A044-D143-42DF-9B9B-3BEFD2958FC8}">
      <dsp:nvSpPr>
        <dsp:cNvPr id="0" name=""/>
        <dsp:cNvSpPr/>
      </dsp:nvSpPr>
      <dsp:spPr>
        <a:xfrm>
          <a:off x="7914307" y="4725965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02206" y="4720756"/>
        <a:ext cx="30305" cy="30305"/>
      </dsp:txXfrm>
    </dsp:sp>
    <dsp:sp modelId="{676E6E02-653E-423A-A10A-C568400AE8A1}">
      <dsp:nvSpPr>
        <dsp:cNvPr id="0" name=""/>
        <dsp:cNvSpPr/>
      </dsp:nvSpPr>
      <dsp:spPr>
        <a:xfrm>
          <a:off x="8520410" y="4357094"/>
          <a:ext cx="1515256" cy="757628"/>
        </a:xfrm>
        <a:prstGeom prst="roundRect">
          <a:avLst>
            <a:gd name="adj" fmla="val 10000"/>
          </a:avLst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local&lt;cloud</a:t>
          </a:r>
        </a:p>
      </dsp:txBody>
      <dsp:txXfrm>
        <a:off x="8542600" y="4379284"/>
        <a:ext cx="1470876" cy="713248"/>
      </dsp:txXfrm>
    </dsp:sp>
    <dsp:sp modelId="{8D64BF16-C0D9-4620-BE6C-FE051EB9FDC4}">
      <dsp:nvSpPr>
        <dsp:cNvPr id="0" name=""/>
        <dsp:cNvSpPr/>
      </dsp:nvSpPr>
      <dsp:spPr>
        <a:xfrm rot="3654187">
          <a:off x="1230089" y="5488329"/>
          <a:ext cx="124638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6386" y="99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22122" y="5467112"/>
        <a:ext cx="62319" cy="62319"/>
      </dsp:txXfrm>
    </dsp:sp>
    <dsp:sp modelId="{CFF99141-27D2-471F-805A-944E58CDDE5B}">
      <dsp:nvSpPr>
        <dsp:cNvPr id="0" name=""/>
        <dsp:cNvSpPr/>
      </dsp:nvSpPr>
      <dsp:spPr>
        <a:xfrm>
          <a:off x="2156333" y="5664003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local remove</a:t>
          </a:r>
        </a:p>
      </dsp:txBody>
      <dsp:txXfrm>
        <a:off x="2178523" y="5686193"/>
        <a:ext cx="1470876" cy="713248"/>
      </dsp:txXfrm>
    </dsp:sp>
    <dsp:sp modelId="{D5B45128-0A16-4515-A59C-A409C13F6A1D}">
      <dsp:nvSpPr>
        <dsp:cNvPr id="0" name=""/>
        <dsp:cNvSpPr/>
      </dsp:nvSpPr>
      <dsp:spPr>
        <a:xfrm rot="19457599">
          <a:off x="3601432" y="5815056"/>
          <a:ext cx="74641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46417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5980" y="5806338"/>
        <a:ext cx="37320" cy="37320"/>
      </dsp:txXfrm>
    </dsp:sp>
    <dsp:sp modelId="{364119B9-3DD3-4244-A409-49DD2B444981}">
      <dsp:nvSpPr>
        <dsp:cNvPr id="0" name=""/>
        <dsp:cNvSpPr/>
      </dsp:nvSpPr>
      <dsp:spPr>
        <a:xfrm>
          <a:off x="4277692" y="5228366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synced=true</a:t>
          </a:r>
        </a:p>
      </dsp:txBody>
      <dsp:txXfrm>
        <a:off x="4299882" y="5250556"/>
        <a:ext cx="1470876" cy="713248"/>
      </dsp:txXfrm>
    </dsp:sp>
    <dsp:sp modelId="{1DBB2037-EF73-4B34-8519-788D02114F38}">
      <dsp:nvSpPr>
        <dsp:cNvPr id="0" name=""/>
        <dsp:cNvSpPr/>
      </dsp:nvSpPr>
      <dsp:spPr>
        <a:xfrm>
          <a:off x="5792948" y="5597238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80847" y="5592028"/>
        <a:ext cx="30305" cy="30305"/>
      </dsp:txXfrm>
    </dsp:sp>
    <dsp:sp modelId="{FC6DD853-B0E1-4D9E-8A39-6AB6275BACF7}">
      <dsp:nvSpPr>
        <dsp:cNvPr id="0" name=""/>
        <dsp:cNvSpPr/>
      </dsp:nvSpPr>
      <dsp:spPr>
        <a:xfrm>
          <a:off x="6399051" y="5228366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exist=local</a:t>
          </a:r>
        </a:p>
      </dsp:txBody>
      <dsp:txXfrm>
        <a:off x="6421241" y="5250556"/>
        <a:ext cx="1470876" cy="713248"/>
      </dsp:txXfrm>
    </dsp:sp>
    <dsp:sp modelId="{7FF103D2-02E3-47D9-8B72-51D873749F5B}">
      <dsp:nvSpPr>
        <dsp:cNvPr id="0" name=""/>
        <dsp:cNvSpPr/>
      </dsp:nvSpPr>
      <dsp:spPr>
        <a:xfrm>
          <a:off x="7914307" y="5597238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02206" y="5592028"/>
        <a:ext cx="30305" cy="30305"/>
      </dsp:txXfrm>
    </dsp:sp>
    <dsp:sp modelId="{6D04084B-7520-49CD-AB92-82A5CAE630B8}">
      <dsp:nvSpPr>
        <dsp:cNvPr id="0" name=""/>
        <dsp:cNvSpPr/>
      </dsp:nvSpPr>
      <dsp:spPr>
        <a:xfrm>
          <a:off x="8520410" y="5228366"/>
          <a:ext cx="1515256" cy="75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(no date)</a:t>
          </a:r>
        </a:p>
      </dsp:txBody>
      <dsp:txXfrm>
        <a:off x="8542600" y="5250556"/>
        <a:ext cx="1470876" cy="713248"/>
      </dsp:txXfrm>
    </dsp:sp>
    <dsp:sp modelId="{54AB03D0-6A54-47DF-A8BD-A34E28C15A82}">
      <dsp:nvSpPr>
        <dsp:cNvPr id="0" name=""/>
        <dsp:cNvSpPr/>
      </dsp:nvSpPr>
      <dsp:spPr>
        <a:xfrm rot="2142401">
          <a:off x="3601432" y="6250692"/>
          <a:ext cx="74641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46417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5980" y="6241974"/>
        <a:ext cx="37320" cy="37320"/>
      </dsp:txXfrm>
    </dsp:sp>
    <dsp:sp modelId="{26B2B35A-F9A8-47C9-BB1B-EEB3B98CB241}">
      <dsp:nvSpPr>
        <dsp:cNvPr id="0" name=""/>
        <dsp:cNvSpPr/>
      </dsp:nvSpPr>
      <dsp:spPr>
        <a:xfrm>
          <a:off x="4277692" y="6099639"/>
          <a:ext cx="1515256" cy="757628"/>
        </a:xfrm>
        <a:prstGeom prst="roundRect">
          <a:avLst>
            <a:gd name="adj" fmla="val 1000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synced=false</a:t>
          </a:r>
        </a:p>
      </dsp:txBody>
      <dsp:txXfrm>
        <a:off x="4299882" y="6121829"/>
        <a:ext cx="1470876" cy="713248"/>
      </dsp:txXfrm>
    </dsp:sp>
    <dsp:sp modelId="{8742F669-EB69-457F-B3AA-49741F22F3D2}">
      <dsp:nvSpPr>
        <dsp:cNvPr id="0" name=""/>
        <dsp:cNvSpPr/>
      </dsp:nvSpPr>
      <dsp:spPr>
        <a:xfrm>
          <a:off x="5792948" y="6468510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80847" y="6463300"/>
        <a:ext cx="30305" cy="30305"/>
      </dsp:txXfrm>
    </dsp:sp>
    <dsp:sp modelId="{8DD1665F-4A85-4489-8034-42C237CE3872}">
      <dsp:nvSpPr>
        <dsp:cNvPr id="0" name=""/>
        <dsp:cNvSpPr/>
      </dsp:nvSpPr>
      <dsp:spPr>
        <a:xfrm>
          <a:off x="6399051" y="6099639"/>
          <a:ext cx="1515256" cy="757628"/>
        </a:xfrm>
        <a:prstGeom prst="roundRect">
          <a:avLst>
            <a:gd name="adj" fmla="val 1000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exist=local</a:t>
          </a:r>
        </a:p>
      </dsp:txBody>
      <dsp:txXfrm>
        <a:off x="6421241" y="6121829"/>
        <a:ext cx="1470876" cy="713248"/>
      </dsp:txXfrm>
    </dsp:sp>
    <dsp:sp modelId="{17C32CF0-C198-478D-ADD4-CA6D49D27148}">
      <dsp:nvSpPr>
        <dsp:cNvPr id="0" name=""/>
        <dsp:cNvSpPr/>
      </dsp:nvSpPr>
      <dsp:spPr>
        <a:xfrm>
          <a:off x="7914307" y="6468510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02206" y="6463300"/>
        <a:ext cx="30305" cy="30305"/>
      </dsp:txXfrm>
    </dsp:sp>
    <dsp:sp modelId="{A9673127-11F6-4392-8129-CEC1633842BA}">
      <dsp:nvSpPr>
        <dsp:cNvPr id="0" name=""/>
        <dsp:cNvSpPr/>
      </dsp:nvSpPr>
      <dsp:spPr>
        <a:xfrm>
          <a:off x="8520410" y="6099639"/>
          <a:ext cx="1515256" cy="757628"/>
        </a:xfrm>
        <a:prstGeom prst="roundRect">
          <a:avLst>
            <a:gd name="adj" fmla="val 1000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(no date)</a:t>
          </a:r>
        </a:p>
      </dsp:txBody>
      <dsp:txXfrm>
        <a:off x="8542600" y="6121829"/>
        <a:ext cx="1470876" cy="713248"/>
      </dsp:txXfrm>
    </dsp:sp>
    <dsp:sp modelId="{712394A1-0E90-4912-8B09-BCBEE36C6406}">
      <dsp:nvSpPr>
        <dsp:cNvPr id="0" name=""/>
        <dsp:cNvSpPr/>
      </dsp:nvSpPr>
      <dsp:spPr>
        <a:xfrm>
          <a:off x="10035666" y="6468510"/>
          <a:ext cx="6061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06102" y="99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323565" y="6463300"/>
        <a:ext cx="30305" cy="30305"/>
      </dsp:txXfrm>
    </dsp:sp>
    <dsp:sp modelId="{A47392C9-75B3-45E1-869E-1FEDF43F89D8}">
      <dsp:nvSpPr>
        <dsp:cNvPr id="0" name=""/>
        <dsp:cNvSpPr/>
      </dsp:nvSpPr>
      <dsp:spPr>
        <a:xfrm>
          <a:off x="10641769" y="6099639"/>
          <a:ext cx="1515256" cy="757628"/>
        </a:xfrm>
        <a:prstGeom prst="roundRect">
          <a:avLst>
            <a:gd name="adj" fmla="val 1000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roam=del</a:t>
          </a:r>
        </a:p>
      </dsp:txBody>
      <dsp:txXfrm>
        <a:off x="10663959" y="6121829"/>
        <a:ext cx="1470876" cy="7132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4B8F2-039B-49B8-BCDB-38F91641108B}">
      <dsp:nvSpPr>
        <dsp:cNvPr id="0" name=""/>
        <dsp:cNvSpPr/>
      </dsp:nvSpPr>
      <dsp:spPr>
        <a:xfrm>
          <a:off x="2581" y="840925"/>
          <a:ext cx="1533673" cy="7668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Up way</a:t>
          </a:r>
        </a:p>
      </dsp:txBody>
      <dsp:txXfrm>
        <a:off x="25041" y="863385"/>
        <a:ext cx="1488753" cy="721916"/>
      </dsp:txXfrm>
    </dsp:sp>
    <dsp:sp modelId="{0B408583-E960-454A-A7CA-AD71E3F25AA7}">
      <dsp:nvSpPr>
        <dsp:cNvPr id="0" name=""/>
        <dsp:cNvSpPr/>
      </dsp:nvSpPr>
      <dsp:spPr>
        <a:xfrm rot="19457599">
          <a:off x="1465245" y="993814"/>
          <a:ext cx="755490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755490" y="1006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24103" y="984991"/>
        <a:ext cx="37774" cy="37774"/>
      </dsp:txXfrm>
    </dsp:sp>
    <dsp:sp modelId="{C915FCD0-4EB7-47BE-82E7-B50A408A5F51}">
      <dsp:nvSpPr>
        <dsp:cNvPr id="0" name=""/>
        <dsp:cNvSpPr/>
      </dsp:nvSpPr>
      <dsp:spPr>
        <a:xfrm>
          <a:off x="2149725" y="399994"/>
          <a:ext cx="1533673" cy="7668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Upload</a:t>
          </a:r>
        </a:p>
      </dsp:txBody>
      <dsp:txXfrm>
        <a:off x="2172185" y="422454"/>
        <a:ext cx="1488753" cy="721916"/>
      </dsp:txXfrm>
    </dsp:sp>
    <dsp:sp modelId="{FFC862E8-51DB-4160-AEC4-B5F8943B40B9}">
      <dsp:nvSpPr>
        <dsp:cNvPr id="0" name=""/>
        <dsp:cNvSpPr/>
      </dsp:nvSpPr>
      <dsp:spPr>
        <a:xfrm>
          <a:off x="3683399" y="773349"/>
          <a:ext cx="613469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613469" y="100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4797" y="768075"/>
        <a:ext cx="30673" cy="30673"/>
      </dsp:txXfrm>
    </dsp:sp>
    <dsp:sp modelId="{4117B099-5C06-45CB-8485-9DAE664D998E}">
      <dsp:nvSpPr>
        <dsp:cNvPr id="0" name=""/>
        <dsp:cNvSpPr/>
      </dsp:nvSpPr>
      <dsp:spPr>
        <a:xfrm>
          <a:off x="4296868" y="399994"/>
          <a:ext cx="1533673" cy="7668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record=both</a:t>
          </a:r>
        </a:p>
      </dsp:txBody>
      <dsp:txXfrm>
        <a:off x="4319328" y="422454"/>
        <a:ext cx="1488753" cy="721916"/>
      </dsp:txXfrm>
    </dsp:sp>
    <dsp:sp modelId="{193694C8-6FC7-4DAB-9A05-5CF41ACE2FD9}">
      <dsp:nvSpPr>
        <dsp:cNvPr id="0" name=""/>
        <dsp:cNvSpPr/>
      </dsp:nvSpPr>
      <dsp:spPr>
        <a:xfrm>
          <a:off x="5830542" y="773349"/>
          <a:ext cx="613469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613469" y="100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1940" y="768075"/>
        <a:ext cx="30673" cy="30673"/>
      </dsp:txXfrm>
    </dsp:sp>
    <dsp:sp modelId="{063FBDA3-4FBB-4F34-A8D3-813E035FA3A2}">
      <dsp:nvSpPr>
        <dsp:cNvPr id="0" name=""/>
        <dsp:cNvSpPr/>
      </dsp:nvSpPr>
      <dsp:spPr>
        <a:xfrm>
          <a:off x="6444011" y="399994"/>
          <a:ext cx="1533673" cy="7668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synced=false</a:t>
          </a:r>
        </a:p>
      </dsp:txBody>
      <dsp:txXfrm>
        <a:off x="6466471" y="422454"/>
        <a:ext cx="1488753" cy="721916"/>
      </dsp:txXfrm>
    </dsp:sp>
    <dsp:sp modelId="{062BFEE6-CB31-4FF6-986A-F83624B8A32E}">
      <dsp:nvSpPr>
        <dsp:cNvPr id="0" name=""/>
        <dsp:cNvSpPr/>
      </dsp:nvSpPr>
      <dsp:spPr>
        <a:xfrm>
          <a:off x="7977685" y="773349"/>
          <a:ext cx="613469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613469" y="100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69083" y="768075"/>
        <a:ext cx="30673" cy="30673"/>
      </dsp:txXfrm>
    </dsp:sp>
    <dsp:sp modelId="{032421E1-5D6F-4680-89E8-3C9A7E0D51ED}">
      <dsp:nvSpPr>
        <dsp:cNvPr id="0" name=""/>
        <dsp:cNvSpPr/>
      </dsp:nvSpPr>
      <dsp:spPr>
        <a:xfrm>
          <a:off x="8591155" y="399994"/>
          <a:ext cx="1533673" cy="7668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trace&gt;list</a:t>
          </a:r>
        </a:p>
      </dsp:txBody>
      <dsp:txXfrm>
        <a:off x="8613615" y="422454"/>
        <a:ext cx="1488753" cy="721916"/>
      </dsp:txXfrm>
    </dsp:sp>
    <dsp:sp modelId="{A2B3EE55-B90F-43D3-BCDD-BE8A20665C82}">
      <dsp:nvSpPr>
        <dsp:cNvPr id="0" name=""/>
        <dsp:cNvSpPr/>
      </dsp:nvSpPr>
      <dsp:spPr>
        <a:xfrm rot="2142401">
          <a:off x="1465245" y="1434746"/>
          <a:ext cx="755490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755490" y="1006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24103" y="1425922"/>
        <a:ext cx="37774" cy="37774"/>
      </dsp:txXfrm>
    </dsp:sp>
    <dsp:sp modelId="{9750C053-15AE-4543-9F74-09D35A018EA7}">
      <dsp:nvSpPr>
        <dsp:cNvPr id="0" name=""/>
        <dsp:cNvSpPr/>
      </dsp:nvSpPr>
      <dsp:spPr>
        <a:xfrm>
          <a:off x="2149725" y="1281856"/>
          <a:ext cx="1533673" cy="7668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remote remove</a:t>
          </a:r>
        </a:p>
      </dsp:txBody>
      <dsp:txXfrm>
        <a:off x="2172185" y="1304316"/>
        <a:ext cx="1488753" cy="721916"/>
      </dsp:txXfrm>
    </dsp:sp>
    <dsp:sp modelId="{69307602-6CBE-4A59-BD68-26946AAC6D15}">
      <dsp:nvSpPr>
        <dsp:cNvPr id="0" name=""/>
        <dsp:cNvSpPr/>
      </dsp:nvSpPr>
      <dsp:spPr>
        <a:xfrm>
          <a:off x="3683399" y="1655211"/>
          <a:ext cx="619297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619297" y="100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7565" y="1649792"/>
        <a:ext cx="30964" cy="30964"/>
      </dsp:txXfrm>
    </dsp:sp>
    <dsp:sp modelId="{A69569B2-EDAE-468B-92E0-6CEB5E616CAB}">
      <dsp:nvSpPr>
        <dsp:cNvPr id="0" name=""/>
        <dsp:cNvSpPr/>
      </dsp:nvSpPr>
      <dsp:spPr>
        <a:xfrm>
          <a:off x="4302696" y="1281856"/>
          <a:ext cx="1533673" cy="766836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record=trace</a:t>
          </a:r>
        </a:p>
      </dsp:txBody>
      <dsp:txXfrm>
        <a:off x="4325156" y="1304316"/>
        <a:ext cx="1488753" cy="721916"/>
      </dsp:txXfrm>
    </dsp:sp>
    <dsp:sp modelId="{19C55E9F-6C7B-46CF-9421-F1CEDA5C470E}">
      <dsp:nvSpPr>
        <dsp:cNvPr id="0" name=""/>
        <dsp:cNvSpPr/>
      </dsp:nvSpPr>
      <dsp:spPr>
        <a:xfrm>
          <a:off x="5836370" y="1655211"/>
          <a:ext cx="607641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607641" y="100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5000" y="1650084"/>
        <a:ext cx="30382" cy="30382"/>
      </dsp:txXfrm>
    </dsp:sp>
    <dsp:sp modelId="{2FBC4B0A-5088-4680-9D54-3623CFE3ECBC}">
      <dsp:nvSpPr>
        <dsp:cNvPr id="0" name=""/>
        <dsp:cNvSpPr/>
      </dsp:nvSpPr>
      <dsp:spPr>
        <a:xfrm>
          <a:off x="6444011" y="1281856"/>
          <a:ext cx="1533673" cy="766836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synced=false</a:t>
          </a:r>
        </a:p>
      </dsp:txBody>
      <dsp:txXfrm>
        <a:off x="6466471" y="1304316"/>
        <a:ext cx="1488753" cy="721916"/>
      </dsp:txXfrm>
    </dsp:sp>
    <dsp:sp modelId="{65ABD7CC-88FB-4BEF-A3AC-C13C6201170A}">
      <dsp:nvSpPr>
        <dsp:cNvPr id="0" name=""/>
        <dsp:cNvSpPr/>
      </dsp:nvSpPr>
      <dsp:spPr>
        <a:xfrm>
          <a:off x="7977685" y="1655211"/>
          <a:ext cx="613469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613469" y="100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69083" y="1649938"/>
        <a:ext cx="30673" cy="30673"/>
      </dsp:txXfrm>
    </dsp:sp>
    <dsp:sp modelId="{02A2BD96-5630-478F-AC9D-8D271233CC7F}">
      <dsp:nvSpPr>
        <dsp:cNvPr id="0" name=""/>
        <dsp:cNvSpPr/>
      </dsp:nvSpPr>
      <dsp:spPr>
        <a:xfrm>
          <a:off x="8591155" y="1281856"/>
          <a:ext cx="1533673" cy="766836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(no date)</a:t>
          </a:r>
        </a:p>
      </dsp:txBody>
      <dsp:txXfrm>
        <a:off x="8613615" y="1304316"/>
        <a:ext cx="1488753" cy="721916"/>
      </dsp:txXfrm>
    </dsp:sp>
    <dsp:sp modelId="{CA582647-5418-4EA4-BF5E-0A0440D32DC0}">
      <dsp:nvSpPr>
        <dsp:cNvPr id="0" name=""/>
        <dsp:cNvSpPr/>
      </dsp:nvSpPr>
      <dsp:spPr>
        <a:xfrm>
          <a:off x="2581" y="4147909"/>
          <a:ext cx="1533673" cy="7668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Down way</a:t>
          </a:r>
        </a:p>
      </dsp:txBody>
      <dsp:txXfrm>
        <a:off x="25041" y="4170369"/>
        <a:ext cx="1488753" cy="721916"/>
      </dsp:txXfrm>
    </dsp:sp>
    <dsp:sp modelId="{FFC5BCC8-1D08-483D-B1D8-D339E54FA361}">
      <dsp:nvSpPr>
        <dsp:cNvPr id="0" name=""/>
        <dsp:cNvSpPr/>
      </dsp:nvSpPr>
      <dsp:spPr>
        <a:xfrm rot="17945813">
          <a:off x="1212222" y="3970100"/>
          <a:ext cx="1261535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1261535" y="1006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1452" y="3948625"/>
        <a:ext cx="63076" cy="63076"/>
      </dsp:txXfrm>
    </dsp:sp>
    <dsp:sp modelId="{A3DA5594-A45C-44CD-A75A-83A029D5F82C}">
      <dsp:nvSpPr>
        <dsp:cNvPr id="0" name=""/>
        <dsp:cNvSpPr/>
      </dsp:nvSpPr>
      <dsp:spPr>
        <a:xfrm>
          <a:off x="2149725" y="3045581"/>
          <a:ext cx="1533673" cy="7668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Download</a:t>
          </a:r>
        </a:p>
      </dsp:txBody>
      <dsp:txXfrm>
        <a:off x="2172185" y="3068041"/>
        <a:ext cx="1488753" cy="721916"/>
      </dsp:txXfrm>
    </dsp:sp>
    <dsp:sp modelId="{644107F0-4200-44BE-B638-299EFC7F0113}">
      <dsp:nvSpPr>
        <dsp:cNvPr id="0" name=""/>
        <dsp:cNvSpPr/>
      </dsp:nvSpPr>
      <dsp:spPr>
        <a:xfrm rot="18289469">
          <a:off x="3453005" y="2978005"/>
          <a:ext cx="1074256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1074256" y="100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3277" y="2961212"/>
        <a:ext cx="53712" cy="53712"/>
      </dsp:txXfrm>
    </dsp:sp>
    <dsp:sp modelId="{73ED1389-8389-4B7E-A62C-5237FB130597}">
      <dsp:nvSpPr>
        <dsp:cNvPr id="0" name=""/>
        <dsp:cNvSpPr/>
      </dsp:nvSpPr>
      <dsp:spPr>
        <a:xfrm>
          <a:off x="4296868" y="2163719"/>
          <a:ext cx="1533673" cy="7668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record=list</a:t>
          </a:r>
        </a:p>
      </dsp:txBody>
      <dsp:txXfrm>
        <a:off x="4319328" y="2186179"/>
        <a:ext cx="1488753" cy="721916"/>
      </dsp:txXfrm>
    </dsp:sp>
    <dsp:sp modelId="{AF95E252-CF7A-46AD-8A86-00291ACBF79F}">
      <dsp:nvSpPr>
        <dsp:cNvPr id="0" name=""/>
        <dsp:cNvSpPr/>
      </dsp:nvSpPr>
      <dsp:spPr>
        <a:xfrm>
          <a:off x="5830542" y="2537074"/>
          <a:ext cx="613469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613469" y="100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1940" y="2531800"/>
        <a:ext cx="30673" cy="30673"/>
      </dsp:txXfrm>
    </dsp:sp>
    <dsp:sp modelId="{2774B4A9-716F-425D-992A-1F6C552E23C7}">
      <dsp:nvSpPr>
        <dsp:cNvPr id="0" name=""/>
        <dsp:cNvSpPr/>
      </dsp:nvSpPr>
      <dsp:spPr>
        <a:xfrm>
          <a:off x="6444011" y="2163719"/>
          <a:ext cx="1533673" cy="7668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(no trace)</a:t>
          </a:r>
        </a:p>
      </dsp:txBody>
      <dsp:txXfrm>
        <a:off x="6466471" y="2186179"/>
        <a:ext cx="1488753" cy="721916"/>
      </dsp:txXfrm>
    </dsp:sp>
    <dsp:sp modelId="{F1373B9D-78AB-41CF-9223-9685F93674E2}">
      <dsp:nvSpPr>
        <dsp:cNvPr id="0" name=""/>
        <dsp:cNvSpPr/>
      </dsp:nvSpPr>
      <dsp:spPr>
        <a:xfrm>
          <a:off x="7977685" y="2537074"/>
          <a:ext cx="613469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613469" y="100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69083" y="2531800"/>
        <a:ext cx="30673" cy="30673"/>
      </dsp:txXfrm>
    </dsp:sp>
    <dsp:sp modelId="{63D6AF15-D4DC-4BC1-ABF8-D10C3E9B83D3}">
      <dsp:nvSpPr>
        <dsp:cNvPr id="0" name=""/>
        <dsp:cNvSpPr/>
      </dsp:nvSpPr>
      <dsp:spPr>
        <a:xfrm>
          <a:off x="8591155" y="2163719"/>
          <a:ext cx="1533673" cy="7668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(no date)</a:t>
          </a:r>
        </a:p>
      </dsp:txBody>
      <dsp:txXfrm>
        <a:off x="8613615" y="2186179"/>
        <a:ext cx="1488753" cy="721916"/>
      </dsp:txXfrm>
    </dsp:sp>
    <dsp:sp modelId="{EC26627D-123D-4EB0-B1EF-FA8D4D35063A}">
      <dsp:nvSpPr>
        <dsp:cNvPr id="0" name=""/>
        <dsp:cNvSpPr/>
      </dsp:nvSpPr>
      <dsp:spPr>
        <a:xfrm>
          <a:off x="3683399" y="3418936"/>
          <a:ext cx="613469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613469" y="100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4797" y="3413663"/>
        <a:ext cx="30673" cy="30673"/>
      </dsp:txXfrm>
    </dsp:sp>
    <dsp:sp modelId="{D9D23FAA-2EE1-4252-A395-044431E411DF}">
      <dsp:nvSpPr>
        <dsp:cNvPr id="0" name=""/>
        <dsp:cNvSpPr/>
      </dsp:nvSpPr>
      <dsp:spPr>
        <a:xfrm>
          <a:off x="4296868" y="3045581"/>
          <a:ext cx="1533673" cy="7668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record=both</a:t>
          </a:r>
        </a:p>
      </dsp:txBody>
      <dsp:txXfrm>
        <a:off x="4319328" y="3068041"/>
        <a:ext cx="1488753" cy="721916"/>
      </dsp:txXfrm>
    </dsp:sp>
    <dsp:sp modelId="{208078A4-BCFC-4C83-8E65-F31F276EAE9F}">
      <dsp:nvSpPr>
        <dsp:cNvPr id="0" name=""/>
        <dsp:cNvSpPr/>
      </dsp:nvSpPr>
      <dsp:spPr>
        <a:xfrm>
          <a:off x="5830542" y="3418936"/>
          <a:ext cx="613469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613469" y="100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1940" y="3413663"/>
        <a:ext cx="30673" cy="30673"/>
      </dsp:txXfrm>
    </dsp:sp>
    <dsp:sp modelId="{D737BB53-B162-41C6-B812-2FAEFB720E7D}">
      <dsp:nvSpPr>
        <dsp:cNvPr id="0" name=""/>
        <dsp:cNvSpPr/>
      </dsp:nvSpPr>
      <dsp:spPr>
        <a:xfrm>
          <a:off x="6444011" y="3045581"/>
          <a:ext cx="1533673" cy="7668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synced=true</a:t>
          </a:r>
        </a:p>
      </dsp:txBody>
      <dsp:txXfrm>
        <a:off x="6466471" y="3068041"/>
        <a:ext cx="1488753" cy="721916"/>
      </dsp:txXfrm>
    </dsp:sp>
    <dsp:sp modelId="{02F56D5B-1DA4-4B67-A4D0-E15D33838F73}">
      <dsp:nvSpPr>
        <dsp:cNvPr id="0" name=""/>
        <dsp:cNvSpPr/>
      </dsp:nvSpPr>
      <dsp:spPr>
        <a:xfrm>
          <a:off x="7977685" y="3418936"/>
          <a:ext cx="613469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613469" y="100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69083" y="3413663"/>
        <a:ext cx="30673" cy="30673"/>
      </dsp:txXfrm>
    </dsp:sp>
    <dsp:sp modelId="{F33193DC-F21A-429B-A48B-EA459E3A2820}">
      <dsp:nvSpPr>
        <dsp:cNvPr id="0" name=""/>
        <dsp:cNvSpPr/>
      </dsp:nvSpPr>
      <dsp:spPr>
        <a:xfrm>
          <a:off x="8591155" y="3045581"/>
          <a:ext cx="1533673" cy="7668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trace&lt;list</a:t>
          </a:r>
        </a:p>
      </dsp:txBody>
      <dsp:txXfrm>
        <a:off x="8613615" y="3068041"/>
        <a:ext cx="1488753" cy="721916"/>
      </dsp:txXfrm>
    </dsp:sp>
    <dsp:sp modelId="{2328CCC3-F1AE-44F9-8C2A-A6BB17E71F5F}">
      <dsp:nvSpPr>
        <dsp:cNvPr id="0" name=""/>
        <dsp:cNvSpPr/>
      </dsp:nvSpPr>
      <dsp:spPr>
        <a:xfrm rot="3310531">
          <a:off x="3453005" y="3859867"/>
          <a:ext cx="1074256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1074256" y="100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3277" y="3843074"/>
        <a:ext cx="53712" cy="53712"/>
      </dsp:txXfrm>
    </dsp:sp>
    <dsp:sp modelId="{724662BF-8A46-40D9-8C79-0559E908FD8C}">
      <dsp:nvSpPr>
        <dsp:cNvPr id="0" name=""/>
        <dsp:cNvSpPr/>
      </dsp:nvSpPr>
      <dsp:spPr>
        <a:xfrm>
          <a:off x="4296868" y="3927443"/>
          <a:ext cx="1533673" cy="766836"/>
        </a:xfrm>
        <a:prstGeom prst="roundRect">
          <a:avLst>
            <a:gd name="adj" fmla="val 10000"/>
          </a:avLst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record=both</a:t>
          </a:r>
        </a:p>
      </dsp:txBody>
      <dsp:txXfrm>
        <a:off x="4319328" y="3949903"/>
        <a:ext cx="1488753" cy="721916"/>
      </dsp:txXfrm>
    </dsp:sp>
    <dsp:sp modelId="{0E0CD5E5-E16F-4CA6-9B76-77EDEFD0720F}">
      <dsp:nvSpPr>
        <dsp:cNvPr id="0" name=""/>
        <dsp:cNvSpPr/>
      </dsp:nvSpPr>
      <dsp:spPr>
        <a:xfrm>
          <a:off x="5830542" y="4300798"/>
          <a:ext cx="613469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613469" y="100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1940" y="4295525"/>
        <a:ext cx="30673" cy="30673"/>
      </dsp:txXfrm>
    </dsp:sp>
    <dsp:sp modelId="{5F039E82-CE98-48FA-8A2F-B726AA3B97DB}">
      <dsp:nvSpPr>
        <dsp:cNvPr id="0" name=""/>
        <dsp:cNvSpPr/>
      </dsp:nvSpPr>
      <dsp:spPr>
        <a:xfrm>
          <a:off x="6444011" y="3927443"/>
          <a:ext cx="1533673" cy="766836"/>
        </a:xfrm>
        <a:prstGeom prst="roundRect">
          <a:avLst>
            <a:gd name="adj" fmla="val 10000"/>
          </a:avLst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synced=false</a:t>
          </a:r>
        </a:p>
      </dsp:txBody>
      <dsp:txXfrm>
        <a:off x="6466471" y="3949903"/>
        <a:ext cx="1488753" cy="721916"/>
      </dsp:txXfrm>
    </dsp:sp>
    <dsp:sp modelId="{CB04A044-D143-42DF-9B9B-3BEFD2958FC8}">
      <dsp:nvSpPr>
        <dsp:cNvPr id="0" name=""/>
        <dsp:cNvSpPr/>
      </dsp:nvSpPr>
      <dsp:spPr>
        <a:xfrm>
          <a:off x="7977685" y="4300798"/>
          <a:ext cx="613469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613469" y="100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69083" y="4295525"/>
        <a:ext cx="30673" cy="30673"/>
      </dsp:txXfrm>
    </dsp:sp>
    <dsp:sp modelId="{676E6E02-653E-423A-A10A-C568400AE8A1}">
      <dsp:nvSpPr>
        <dsp:cNvPr id="0" name=""/>
        <dsp:cNvSpPr/>
      </dsp:nvSpPr>
      <dsp:spPr>
        <a:xfrm>
          <a:off x="8591155" y="3927443"/>
          <a:ext cx="1533673" cy="766836"/>
        </a:xfrm>
        <a:prstGeom prst="roundRect">
          <a:avLst>
            <a:gd name="adj" fmla="val 10000"/>
          </a:avLst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trace&lt;list</a:t>
          </a:r>
        </a:p>
      </dsp:txBody>
      <dsp:txXfrm>
        <a:off x="8613615" y="3949903"/>
        <a:ext cx="1488753" cy="721916"/>
      </dsp:txXfrm>
    </dsp:sp>
    <dsp:sp modelId="{8D64BF16-C0D9-4620-BE6C-FE051EB9FDC4}">
      <dsp:nvSpPr>
        <dsp:cNvPr id="0" name=""/>
        <dsp:cNvSpPr/>
      </dsp:nvSpPr>
      <dsp:spPr>
        <a:xfrm rot="3654187">
          <a:off x="1212222" y="5072428"/>
          <a:ext cx="1261535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1261535" y="1006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1452" y="5050953"/>
        <a:ext cx="63076" cy="63076"/>
      </dsp:txXfrm>
    </dsp:sp>
    <dsp:sp modelId="{CFF99141-27D2-471F-805A-944E58CDDE5B}">
      <dsp:nvSpPr>
        <dsp:cNvPr id="0" name=""/>
        <dsp:cNvSpPr/>
      </dsp:nvSpPr>
      <dsp:spPr>
        <a:xfrm>
          <a:off x="2149725" y="5250237"/>
          <a:ext cx="1533673" cy="7668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local remove</a:t>
          </a:r>
        </a:p>
      </dsp:txBody>
      <dsp:txXfrm>
        <a:off x="2172185" y="5272697"/>
        <a:ext cx="1488753" cy="721916"/>
      </dsp:txXfrm>
    </dsp:sp>
    <dsp:sp modelId="{5634880A-8E31-4282-BCCA-4C7A6BA97F61}">
      <dsp:nvSpPr>
        <dsp:cNvPr id="0" name=""/>
        <dsp:cNvSpPr/>
      </dsp:nvSpPr>
      <dsp:spPr>
        <a:xfrm rot="19457599">
          <a:off x="3612388" y="5403127"/>
          <a:ext cx="755490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755490" y="100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1246" y="5394303"/>
        <a:ext cx="37774" cy="37774"/>
      </dsp:txXfrm>
    </dsp:sp>
    <dsp:sp modelId="{77AC0CF8-7CAE-4F9F-91C8-2F438206A150}">
      <dsp:nvSpPr>
        <dsp:cNvPr id="0" name=""/>
        <dsp:cNvSpPr/>
      </dsp:nvSpPr>
      <dsp:spPr>
        <a:xfrm>
          <a:off x="4296868" y="4809306"/>
          <a:ext cx="1533673" cy="766836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record=trace</a:t>
          </a:r>
        </a:p>
      </dsp:txBody>
      <dsp:txXfrm>
        <a:off x="4319328" y="4831766"/>
        <a:ext cx="1488753" cy="721916"/>
      </dsp:txXfrm>
    </dsp:sp>
    <dsp:sp modelId="{D5B45128-0A16-4515-A59C-A409C13F6A1D}">
      <dsp:nvSpPr>
        <dsp:cNvPr id="0" name=""/>
        <dsp:cNvSpPr/>
      </dsp:nvSpPr>
      <dsp:spPr>
        <a:xfrm>
          <a:off x="5830542" y="5182661"/>
          <a:ext cx="613469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613469" y="100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1940" y="5177388"/>
        <a:ext cx="30673" cy="30673"/>
      </dsp:txXfrm>
    </dsp:sp>
    <dsp:sp modelId="{364119B9-3DD3-4244-A409-49DD2B444981}">
      <dsp:nvSpPr>
        <dsp:cNvPr id="0" name=""/>
        <dsp:cNvSpPr/>
      </dsp:nvSpPr>
      <dsp:spPr>
        <a:xfrm>
          <a:off x="6444011" y="4809306"/>
          <a:ext cx="1533673" cy="766836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synced=true</a:t>
          </a:r>
        </a:p>
      </dsp:txBody>
      <dsp:txXfrm>
        <a:off x="6466471" y="4831766"/>
        <a:ext cx="1488753" cy="721916"/>
      </dsp:txXfrm>
    </dsp:sp>
    <dsp:sp modelId="{7FF103D2-02E3-47D9-8B72-51D873749F5B}">
      <dsp:nvSpPr>
        <dsp:cNvPr id="0" name=""/>
        <dsp:cNvSpPr/>
      </dsp:nvSpPr>
      <dsp:spPr>
        <a:xfrm>
          <a:off x="7977685" y="5182661"/>
          <a:ext cx="613469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613469" y="100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69083" y="5177388"/>
        <a:ext cx="30673" cy="30673"/>
      </dsp:txXfrm>
    </dsp:sp>
    <dsp:sp modelId="{6D04084B-7520-49CD-AB92-82A5CAE630B8}">
      <dsp:nvSpPr>
        <dsp:cNvPr id="0" name=""/>
        <dsp:cNvSpPr/>
      </dsp:nvSpPr>
      <dsp:spPr>
        <a:xfrm>
          <a:off x="8591155" y="4809306"/>
          <a:ext cx="1533673" cy="766836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(no date)</a:t>
          </a:r>
        </a:p>
      </dsp:txBody>
      <dsp:txXfrm>
        <a:off x="8613615" y="4831766"/>
        <a:ext cx="1488753" cy="721916"/>
      </dsp:txXfrm>
    </dsp:sp>
    <dsp:sp modelId="{CE382963-FFDB-43C2-BFC7-08C9BB5C0CEF}">
      <dsp:nvSpPr>
        <dsp:cNvPr id="0" name=""/>
        <dsp:cNvSpPr/>
      </dsp:nvSpPr>
      <dsp:spPr>
        <a:xfrm rot="2142401">
          <a:off x="3612388" y="5844058"/>
          <a:ext cx="755490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755490" y="100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1246" y="5835234"/>
        <a:ext cx="37774" cy="37774"/>
      </dsp:txXfrm>
    </dsp:sp>
    <dsp:sp modelId="{895F183B-490D-416A-81AD-1B1291E33109}">
      <dsp:nvSpPr>
        <dsp:cNvPr id="0" name=""/>
        <dsp:cNvSpPr/>
      </dsp:nvSpPr>
      <dsp:spPr>
        <a:xfrm>
          <a:off x="4296868" y="5691168"/>
          <a:ext cx="1533673" cy="766836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record</a:t>
          </a: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=trace</a:t>
          </a:r>
        </a:p>
      </dsp:txBody>
      <dsp:txXfrm>
        <a:off x="4319328" y="5713628"/>
        <a:ext cx="1488753" cy="721916"/>
      </dsp:txXfrm>
    </dsp:sp>
    <dsp:sp modelId="{54AB03D0-6A54-47DF-A8BD-A34E28C15A82}">
      <dsp:nvSpPr>
        <dsp:cNvPr id="0" name=""/>
        <dsp:cNvSpPr/>
      </dsp:nvSpPr>
      <dsp:spPr>
        <a:xfrm>
          <a:off x="5830542" y="6064523"/>
          <a:ext cx="613469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613469" y="100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1940" y="6059250"/>
        <a:ext cx="30673" cy="30673"/>
      </dsp:txXfrm>
    </dsp:sp>
    <dsp:sp modelId="{26B2B35A-F9A8-47C9-BB1B-EEB3B98CB241}">
      <dsp:nvSpPr>
        <dsp:cNvPr id="0" name=""/>
        <dsp:cNvSpPr/>
      </dsp:nvSpPr>
      <dsp:spPr>
        <a:xfrm>
          <a:off x="6444011" y="5691168"/>
          <a:ext cx="1533673" cy="766836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synced=false</a:t>
          </a:r>
        </a:p>
      </dsp:txBody>
      <dsp:txXfrm>
        <a:off x="6466471" y="5713628"/>
        <a:ext cx="1488753" cy="721916"/>
      </dsp:txXfrm>
    </dsp:sp>
    <dsp:sp modelId="{17C32CF0-C198-478D-ADD4-CA6D49D27148}">
      <dsp:nvSpPr>
        <dsp:cNvPr id="0" name=""/>
        <dsp:cNvSpPr/>
      </dsp:nvSpPr>
      <dsp:spPr>
        <a:xfrm>
          <a:off x="7977685" y="6064523"/>
          <a:ext cx="613469" cy="20126"/>
        </a:xfrm>
        <a:custGeom>
          <a:avLst/>
          <a:gdLst/>
          <a:ahLst/>
          <a:cxnLst/>
          <a:rect l="0" t="0" r="0" b="0"/>
          <a:pathLst>
            <a:path>
              <a:moveTo>
                <a:pt x="0" y="10063"/>
              </a:moveTo>
              <a:lnTo>
                <a:pt x="613469" y="1006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69083" y="6059250"/>
        <a:ext cx="30673" cy="30673"/>
      </dsp:txXfrm>
    </dsp:sp>
    <dsp:sp modelId="{A9673127-11F6-4392-8129-CEC1633842BA}">
      <dsp:nvSpPr>
        <dsp:cNvPr id="0" name=""/>
        <dsp:cNvSpPr/>
      </dsp:nvSpPr>
      <dsp:spPr>
        <a:xfrm>
          <a:off x="8591155" y="5691168"/>
          <a:ext cx="1533673" cy="766836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(no date)</a:t>
          </a:r>
        </a:p>
      </dsp:txBody>
      <dsp:txXfrm>
        <a:off x="8613615" y="5713628"/>
        <a:ext cx="1488753" cy="7219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4B8F2-039B-49B8-BCDB-38F91641108B}">
      <dsp:nvSpPr>
        <dsp:cNvPr id="0" name=""/>
        <dsp:cNvSpPr/>
      </dsp:nvSpPr>
      <dsp:spPr>
        <a:xfrm>
          <a:off x="1016902" y="563234"/>
          <a:ext cx="1953498" cy="976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Up way</a:t>
          </a:r>
        </a:p>
      </dsp:txBody>
      <dsp:txXfrm>
        <a:off x="1045510" y="591842"/>
        <a:ext cx="1896282" cy="919533"/>
      </dsp:txXfrm>
    </dsp:sp>
    <dsp:sp modelId="{0B408583-E960-454A-A7CA-AD71E3F25AA7}">
      <dsp:nvSpPr>
        <dsp:cNvPr id="0" name=""/>
        <dsp:cNvSpPr/>
      </dsp:nvSpPr>
      <dsp:spPr>
        <a:xfrm rot="19457599">
          <a:off x="2879952" y="754731"/>
          <a:ext cx="96229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62296" y="1606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37043" y="746736"/>
        <a:ext cx="48114" cy="48114"/>
      </dsp:txXfrm>
    </dsp:sp>
    <dsp:sp modelId="{C915FCD0-4EB7-47BE-82E7-B50A408A5F51}">
      <dsp:nvSpPr>
        <dsp:cNvPr id="0" name=""/>
        <dsp:cNvSpPr/>
      </dsp:nvSpPr>
      <dsp:spPr>
        <a:xfrm>
          <a:off x="3751800" y="1603"/>
          <a:ext cx="1953498" cy="976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Upload</a:t>
          </a:r>
        </a:p>
      </dsp:txBody>
      <dsp:txXfrm>
        <a:off x="3780408" y="30211"/>
        <a:ext cx="1896282" cy="919533"/>
      </dsp:txXfrm>
    </dsp:sp>
    <dsp:sp modelId="{FFC862E8-51DB-4160-AEC4-B5F8943B40B9}">
      <dsp:nvSpPr>
        <dsp:cNvPr id="0" name=""/>
        <dsp:cNvSpPr/>
      </dsp:nvSpPr>
      <dsp:spPr>
        <a:xfrm>
          <a:off x="5705299" y="473916"/>
          <a:ext cx="7813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1399" y="1606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6464" y="470443"/>
        <a:ext cx="39069" cy="39069"/>
      </dsp:txXfrm>
    </dsp:sp>
    <dsp:sp modelId="{4117B099-5C06-45CB-8485-9DAE664D998E}">
      <dsp:nvSpPr>
        <dsp:cNvPr id="0" name=""/>
        <dsp:cNvSpPr/>
      </dsp:nvSpPr>
      <dsp:spPr>
        <a:xfrm>
          <a:off x="6486699" y="1603"/>
          <a:ext cx="1953498" cy="976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record=both</a:t>
          </a:r>
        </a:p>
      </dsp:txBody>
      <dsp:txXfrm>
        <a:off x="6515307" y="30211"/>
        <a:ext cx="1896282" cy="919533"/>
      </dsp:txXfrm>
    </dsp:sp>
    <dsp:sp modelId="{062BFEE6-CB31-4FF6-986A-F83624B8A32E}">
      <dsp:nvSpPr>
        <dsp:cNvPr id="0" name=""/>
        <dsp:cNvSpPr/>
      </dsp:nvSpPr>
      <dsp:spPr>
        <a:xfrm>
          <a:off x="8440198" y="473916"/>
          <a:ext cx="7813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1399" y="1606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11363" y="470443"/>
        <a:ext cx="39069" cy="39069"/>
      </dsp:txXfrm>
    </dsp:sp>
    <dsp:sp modelId="{032421E1-5D6F-4680-89E8-3C9A7E0D51ED}">
      <dsp:nvSpPr>
        <dsp:cNvPr id="0" name=""/>
        <dsp:cNvSpPr/>
      </dsp:nvSpPr>
      <dsp:spPr>
        <a:xfrm>
          <a:off x="9221597" y="1603"/>
          <a:ext cx="1953498" cy="976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trace&gt;list</a:t>
          </a:r>
        </a:p>
      </dsp:txBody>
      <dsp:txXfrm>
        <a:off x="9250205" y="30211"/>
        <a:ext cx="1896282" cy="919533"/>
      </dsp:txXfrm>
    </dsp:sp>
    <dsp:sp modelId="{A2B3EE55-B90F-43D3-BCDD-BE8A20665C82}">
      <dsp:nvSpPr>
        <dsp:cNvPr id="0" name=""/>
        <dsp:cNvSpPr/>
      </dsp:nvSpPr>
      <dsp:spPr>
        <a:xfrm rot="2142401">
          <a:off x="2879952" y="1316362"/>
          <a:ext cx="96229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62296" y="1606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37043" y="1308367"/>
        <a:ext cx="48114" cy="48114"/>
      </dsp:txXfrm>
    </dsp:sp>
    <dsp:sp modelId="{9750C053-15AE-4543-9F74-09D35A018EA7}">
      <dsp:nvSpPr>
        <dsp:cNvPr id="0" name=""/>
        <dsp:cNvSpPr/>
      </dsp:nvSpPr>
      <dsp:spPr>
        <a:xfrm>
          <a:off x="3751800" y="1124865"/>
          <a:ext cx="1953498" cy="976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remote remove</a:t>
          </a:r>
        </a:p>
      </dsp:txBody>
      <dsp:txXfrm>
        <a:off x="3780408" y="1153473"/>
        <a:ext cx="1896282" cy="919533"/>
      </dsp:txXfrm>
    </dsp:sp>
    <dsp:sp modelId="{69307602-6CBE-4A59-BD68-26946AAC6D15}">
      <dsp:nvSpPr>
        <dsp:cNvPr id="0" name=""/>
        <dsp:cNvSpPr/>
      </dsp:nvSpPr>
      <dsp:spPr>
        <a:xfrm>
          <a:off x="5705299" y="1597178"/>
          <a:ext cx="78882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8822" y="1606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9990" y="1593519"/>
        <a:ext cx="39441" cy="39441"/>
      </dsp:txXfrm>
    </dsp:sp>
    <dsp:sp modelId="{A69569B2-EDAE-468B-92E0-6CEB5E616CAB}">
      <dsp:nvSpPr>
        <dsp:cNvPr id="0" name=""/>
        <dsp:cNvSpPr/>
      </dsp:nvSpPr>
      <dsp:spPr>
        <a:xfrm>
          <a:off x="6494122" y="1124865"/>
          <a:ext cx="1953498" cy="976749"/>
        </a:xfrm>
        <a:prstGeom prst="roundRect">
          <a:avLst>
            <a:gd name="adj" fmla="val 1000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record=trace</a:t>
          </a:r>
        </a:p>
      </dsp:txBody>
      <dsp:txXfrm>
        <a:off x="6522730" y="1153473"/>
        <a:ext cx="1896282" cy="919533"/>
      </dsp:txXfrm>
    </dsp:sp>
    <dsp:sp modelId="{CA582647-5418-4EA4-BF5E-0A0440D32DC0}">
      <dsp:nvSpPr>
        <dsp:cNvPr id="0" name=""/>
        <dsp:cNvSpPr/>
      </dsp:nvSpPr>
      <dsp:spPr>
        <a:xfrm>
          <a:off x="1016902" y="3652204"/>
          <a:ext cx="1953498" cy="976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Down way</a:t>
          </a:r>
        </a:p>
      </dsp:txBody>
      <dsp:txXfrm>
        <a:off x="1045510" y="3680812"/>
        <a:ext cx="1896282" cy="919533"/>
      </dsp:txXfrm>
    </dsp:sp>
    <dsp:sp modelId="{FFC5BCC8-1D08-483D-B1D8-D339E54FA361}">
      <dsp:nvSpPr>
        <dsp:cNvPr id="0" name=""/>
        <dsp:cNvSpPr/>
      </dsp:nvSpPr>
      <dsp:spPr>
        <a:xfrm rot="18770822">
          <a:off x="2786579" y="3703294"/>
          <a:ext cx="114904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9043" y="1606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32374" y="3690630"/>
        <a:ext cx="57452" cy="57452"/>
      </dsp:txXfrm>
    </dsp:sp>
    <dsp:sp modelId="{A3DA5594-A45C-44CD-A75A-83A029D5F82C}">
      <dsp:nvSpPr>
        <dsp:cNvPr id="0" name=""/>
        <dsp:cNvSpPr/>
      </dsp:nvSpPr>
      <dsp:spPr>
        <a:xfrm>
          <a:off x="3751800" y="2809758"/>
          <a:ext cx="1953498" cy="976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Download</a:t>
          </a:r>
        </a:p>
      </dsp:txBody>
      <dsp:txXfrm>
        <a:off x="3780408" y="2838366"/>
        <a:ext cx="1896282" cy="919533"/>
      </dsp:txXfrm>
    </dsp:sp>
    <dsp:sp modelId="{644107F0-4200-44BE-B638-299EFC7F0113}">
      <dsp:nvSpPr>
        <dsp:cNvPr id="0" name=""/>
        <dsp:cNvSpPr/>
      </dsp:nvSpPr>
      <dsp:spPr>
        <a:xfrm rot="19457599">
          <a:off x="5614851" y="3001255"/>
          <a:ext cx="96229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62296" y="1606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1942" y="2993260"/>
        <a:ext cx="48114" cy="48114"/>
      </dsp:txXfrm>
    </dsp:sp>
    <dsp:sp modelId="{73ED1389-8389-4B7E-A62C-5237FB130597}">
      <dsp:nvSpPr>
        <dsp:cNvPr id="0" name=""/>
        <dsp:cNvSpPr/>
      </dsp:nvSpPr>
      <dsp:spPr>
        <a:xfrm>
          <a:off x="6486699" y="2248127"/>
          <a:ext cx="1953498" cy="976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record=list</a:t>
          </a:r>
        </a:p>
      </dsp:txBody>
      <dsp:txXfrm>
        <a:off x="6515307" y="2276735"/>
        <a:ext cx="1896282" cy="919533"/>
      </dsp:txXfrm>
    </dsp:sp>
    <dsp:sp modelId="{EC26627D-123D-4EB0-B1EF-FA8D4D35063A}">
      <dsp:nvSpPr>
        <dsp:cNvPr id="0" name=""/>
        <dsp:cNvSpPr/>
      </dsp:nvSpPr>
      <dsp:spPr>
        <a:xfrm rot="2142401">
          <a:off x="5614851" y="3562886"/>
          <a:ext cx="96229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62296" y="1606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1942" y="3554891"/>
        <a:ext cx="48114" cy="48114"/>
      </dsp:txXfrm>
    </dsp:sp>
    <dsp:sp modelId="{D9D23FAA-2EE1-4252-A395-044431E411DF}">
      <dsp:nvSpPr>
        <dsp:cNvPr id="0" name=""/>
        <dsp:cNvSpPr/>
      </dsp:nvSpPr>
      <dsp:spPr>
        <a:xfrm>
          <a:off x="6486699" y="3371389"/>
          <a:ext cx="1953498" cy="976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record=both</a:t>
          </a:r>
        </a:p>
      </dsp:txBody>
      <dsp:txXfrm>
        <a:off x="6515307" y="3399997"/>
        <a:ext cx="1896282" cy="919533"/>
      </dsp:txXfrm>
    </dsp:sp>
    <dsp:sp modelId="{02F56D5B-1DA4-4B67-A4D0-E15D33838F73}">
      <dsp:nvSpPr>
        <dsp:cNvPr id="0" name=""/>
        <dsp:cNvSpPr/>
      </dsp:nvSpPr>
      <dsp:spPr>
        <a:xfrm>
          <a:off x="8440198" y="3843701"/>
          <a:ext cx="7813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1399" y="1606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11363" y="3840228"/>
        <a:ext cx="39069" cy="39069"/>
      </dsp:txXfrm>
    </dsp:sp>
    <dsp:sp modelId="{F33193DC-F21A-429B-A48B-EA459E3A2820}">
      <dsp:nvSpPr>
        <dsp:cNvPr id="0" name=""/>
        <dsp:cNvSpPr/>
      </dsp:nvSpPr>
      <dsp:spPr>
        <a:xfrm>
          <a:off x="9221597" y="3371389"/>
          <a:ext cx="1953498" cy="976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trace&lt;list</a:t>
          </a:r>
        </a:p>
      </dsp:txBody>
      <dsp:txXfrm>
        <a:off x="9250205" y="3399997"/>
        <a:ext cx="1896282" cy="919533"/>
      </dsp:txXfrm>
    </dsp:sp>
    <dsp:sp modelId="{8D64BF16-C0D9-4620-BE6C-FE051EB9FDC4}">
      <dsp:nvSpPr>
        <dsp:cNvPr id="0" name=""/>
        <dsp:cNvSpPr/>
      </dsp:nvSpPr>
      <dsp:spPr>
        <a:xfrm rot="2829178">
          <a:off x="2786579" y="4545740"/>
          <a:ext cx="114904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9043" y="1606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32374" y="4533076"/>
        <a:ext cx="57452" cy="57452"/>
      </dsp:txXfrm>
    </dsp:sp>
    <dsp:sp modelId="{CFF99141-27D2-471F-805A-944E58CDDE5B}">
      <dsp:nvSpPr>
        <dsp:cNvPr id="0" name=""/>
        <dsp:cNvSpPr/>
      </dsp:nvSpPr>
      <dsp:spPr>
        <a:xfrm>
          <a:off x="3751800" y="4494651"/>
          <a:ext cx="1953498" cy="9767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local remove</a:t>
          </a:r>
        </a:p>
      </dsp:txBody>
      <dsp:txXfrm>
        <a:off x="3780408" y="4523259"/>
        <a:ext cx="1896282" cy="919533"/>
      </dsp:txXfrm>
    </dsp:sp>
    <dsp:sp modelId="{CE382963-FFDB-43C2-BFC7-08C9BB5C0CEF}">
      <dsp:nvSpPr>
        <dsp:cNvPr id="0" name=""/>
        <dsp:cNvSpPr/>
      </dsp:nvSpPr>
      <dsp:spPr>
        <a:xfrm>
          <a:off x="5705299" y="4966963"/>
          <a:ext cx="7813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1399" y="1606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6464" y="4963490"/>
        <a:ext cx="39069" cy="39069"/>
      </dsp:txXfrm>
    </dsp:sp>
    <dsp:sp modelId="{895F183B-490D-416A-81AD-1B1291E33109}">
      <dsp:nvSpPr>
        <dsp:cNvPr id="0" name=""/>
        <dsp:cNvSpPr/>
      </dsp:nvSpPr>
      <dsp:spPr>
        <a:xfrm>
          <a:off x="6486699" y="4494651"/>
          <a:ext cx="1953498" cy="976749"/>
        </a:xfrm>
        <a:prstGeom prst="roundRect">
          <a:avLst>
            <a:gd name="adj" fmla="val 1000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record=trace</a:t>
          </a:r>
        </a:p>
      </dsp:txBody>
      <dsp:txXfrm>
        <a:off x="6515307" y="4523259"/>
        <a:ext cx="1896282" cy="919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19-06-07T06:55:57.0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0,'0'0'15,"0"0"1,0 0-16,0 0 0,0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E8087-130A-4D50-B869-62FBFBDAADED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592C3-54CF-4602-AFE2-1770D4AE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0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FF4C-66E0-4920-A015-76AF7FEF7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3BBEB-7B8E-4432-AEAE-7E8DADA1E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941F7-120A-4A6C-81AD-CE7C979E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A040-31A0-4E8F-8315-3062EB9D4B4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01C00-E66B-4ADC-9614-C3E532FB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DCF6B-C7EB-479B-9356-AF59402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536E-6D03-4B8E-81F7-F8348C06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85E2-D5EB-45CC-9852-1F05BB29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127D5-12DB-4710-85F5-CA4305496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C2842-E328-4825-9F12-00D87CB1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A040-31A0-4E8F-8315-3062EB9D4B4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14CCC-0180-44DD-B702-0F74DC23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D1B9-A9AF-4721-9201-174D9304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536E-6D03-4B8E-81F7-F8348C06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5DBDA-7B2B-4590-8C02-E43672FFA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B3338-9241-40E7-A782-14875E112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435D6-FD84-433E-8D5D-C0F71766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A040-31A0-4E8F-8315-3062EB9D4B4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96A1E-FDD6-410D-B77E-9ECAB234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7DE39-1CF5-4545-80A9-9E4EC7BF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536E-6D03-4B8E-81F7-F8348C06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0076-DB3D-4866-8DF6-4141A01C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65FD5-EB33-4E3D-82A0-A24A66C41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A2DF0-D47C-4E38-8F7C-81FDDDBF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A040-31A0-4E8F-8315-3062EB9D4B4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A79ED-7172-47CC-A512-C8960AFB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645AB-A635-4FA3-A7E5-22CE3A5B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536E-6D03-4B8E-81F7-F8348C06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8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BB39-DCA9-4003-B336-DC4B1948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74659-F6A5-42CD-BB28-3339BE337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8C71-716F-4739-8C73-A5F9BF9D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A040-31A0-4E8F-8315-3062EB9D4B4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F072B-2D37-4580-B6C0-C8AE4063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A0EF9-1610-4880-B46B-E2188F29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536E-6D03-4B8E-81F7-F8348C06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5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F8F3-B080-4834-8322-47D345CD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B2C28-C685-42A8-BD8D-FCE1A15F2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9C9BB-1549-4268-BDE3-63CD85A69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3CFEE-A029-4265-A0E2-19D818EC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A040-31A0-4E8F-8315-3062EB9D4B4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6A53A-33EE-4D97-A6CB-EE732CB5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38FEF-683F-4086-954F-078B4A1B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536E-6D03-4B8E-81F7-F8348C06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4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86B2-2A19-40FE-82F0-917A4495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EDF5-E071-427B-BF31-96C781F88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9E1E0-E353-40D1-8262-94E0514BC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DCAEB-4B75-455D-877E-7664EF5AE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D6C5F-105E-4D9D-928E-306495D04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3AD4C-7736-41E5-991A-F90DC466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A040-31A0-4E8F-8315-3062EB9D4B4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7DDA4-95B0-40DF-8308-F7A731A1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A207A-69E8-47F8-B7D1-9A0DECCD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536E-6D03-4B8E-81F7-F8348C06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5220-EF93-4846-91CD-69FB105E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57B2A-2D6E-4745-9D70-809DD033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A040-31A0-4E8F-8315-3062EB9D4B4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29E43-5B77-4F91-AA7E-973EA502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D36A3-888A-4049-B7CC-6C04A637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536E-6D03-4B8E-81F7-F8348C06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8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8D9D4-6FC4-41ED-92D1-EE4894FB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A040-31A0-4E8F-8315-3062EB9D4B4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994C0-41B5-47F0-8B1A-79B36B8B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F4010-F301-4697-9387-1E4F13D4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536E-6D03-4B8E-81F7-F8348C06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8CB9-417B-46A4-90FE-F94BEC9E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E1BC0-4341-4266-9AA1-A8AD0822D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541B8-61D3-44E9-BDFB-DC0379A44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3BC88-2583-402D-867A-65839834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A040-31A0-4E8F-8315-3062EB9D4B4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04E56-A46A-4C33-8861-A0507622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74122-75D3-4CD8-94BC-0C6E1B36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536E-6D03-4B8E-81F7-F8348C06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BE9E-BE6E-4F93-A1B7-4CB0E3BD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2B692-2868-462B-8BD4-124E55206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D0E47-B8CD-4B8F-A9AA-644F8933B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C57B5-0A32-4EB6-9091-CD66D7A2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A040-31A0-4E8F-8315-3062EB9D4B4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84A83-44EB-4570-BBED-C9334EA5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A8869-5BC3-42B8-9A6A-C6B05D70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536E-6D03-4B8E-81F7-F8348C06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15F3B-A9BC-44C0-9DD6-6AB2B061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D8F77-11B8-4453-A163-0EC19A40B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55E65-D6F4-49E0-A11C-C1D427B67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CA040-31A0-4E8F-8315-3062EB9D4B4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8153E-69B1-4440-B791-1965D6FB6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E98BB-CB3B-45C6-AA71-6A2C87BE4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9536E-6D03-4B8E-81F7-F8348C06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3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diagramLayout" Target="../diagrams/layout3.xml"/><Relationship Id="rId7" Type="http://schemas.openxmlformats.org/officeDocument/2006/relationships/customXml" Target="../ink/ink1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D555212-B2B0-48F3-A96C-D4C358B8A4FF}"/>
              </a:ext>
            </a:extLst>
          </p:cNvPr>
          <p:cNvGrpSpPr/>
          <p:nvPr/>
        </p:nvGrpSpPr>
        <p:grpSpPr>
          <a:xfrm>
            <a:off x="4259261" y="914598"/>
            <a:ext cx="3673477" cy="5028803"/>
            <a:chOff x="4358605" y="1148783"/>
            <a:chExt cx="3474790" cy="45604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37269C2-2EF3-4EBE-8DD6-8CE5F3AF2A4E}"/>
                </a:ext>
              </a:extLst>
            </p:cNvPr>
            <p:cNvSpPr>
              <a:spLocks/>
            </p:cNvSpPr>
            <p:nvPr/>
          </p:nvSpPr>
          <p:spPr>
            <a:xfrm rot="5400000">
              <a:off x="3627015" y="3232780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4AFF8F0-06FE-4AE1-A7D3-24BEAF71C206}"/>
                </a:ext>
              </a:extLst>
            </p:cNvPr>
            <p:cNvSpPr>
              <a:spLocks/>
            </p:cNvSpPr>
            <p:nvPr/>
          </p:nvSpPr>
          <p:spPr>
            <a:xfrm rot="1777776">
              <a:off x="5801669" y="1984492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8472575-3052-4FF4-82EB-EBB10C66273B}"/>
                </a:ext>
              </a:extLst>
            </p:cNvPr>
            <p:cNvSpPr>
              <a:spLocks/>
            </p:cNvSpPr>
            <p:nvPr/>
          </p:nvSpPr>
          <p:spPr>
            <a:xfrm rot="9000000">
              <a:off x="4358605" y="1970911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A1E3CC8-6AB0-45C0-BFCD-11082CB2AE04}"/>
                </a:ext>
              </a:extLst>
            </p:cNvPr>
            <p:cNvSpPr>
              <a:spLocks/>
            </p:cNvSpPr>
            <p:nvPr/>
          </p:nvSpPr>
          <p:spPr>
            <a:xfrm rot="1807768">
              <a:off x="4358606" y="4492881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8D383E-81CB-494E-87A6-F0B33B3E862D}"/>
                </a:ext>
              </a:extLst>
            </p:cNvPr>
            <p:cNvSpPr>
              <a:spLocks/>
            </p:cNvSpPr>
            <p:nvPr/>
          </p:nvSpPr>
          <p:spPr>
            <a:xfrm rot="9000000">
              <a:off x="5799491" y="4499618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739507C-C31E-4F46-8A7B-5F2BDEE63F93}"/>
                </a:ext>
              </a:extLst>
            </p:cNvPr>
            <p:cNvSpPr>
              <a:spLocks/>
            </p:cNvSpPr>
            <p:nvPr/>
          </p:nvSpPr>
          <p:spPr>
            <a:xfrm rot="5400000">
              <a:off x="6530310" y="3232780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053298D-4828-4E43-BD67-9EB8CC69E952}"/>
                </a:ext>
              </a:extLst>
            </p:cNvPr>
            <p:cNvSpPr>
              <a:spLocks/>
            </p:cNvSpPr>
            <p:nvPr/>
          </p:nvSpPr>
          <p:spPr>
            <a:xfrm rot="5400000">
              <a:off x="4567186" y="1762331"/>
              <a:ext cx="1614565" cy="38746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9F6274A-CB28-437E-9B3F-FBC1A2F3C082}"/>
                </a:ext>
              </a:extLst>
            </p:cNvPr>
            <p:cNvSpPr>
              <a:spLocks/>
            </p:cNvSpPr>
            <p:nvPr/>
          </p:nvSpPr>
          <p:spPr>
            <a:xfrm rot="5400000">
              <a:off x="5989913" y="4690812"/>
              <a:ext cx="1649339" cy="38746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876295D-321A-49FB-BA5D-B0150BE21AAF}"/>
                </a:ext>
              </a:extLst>
            </p:cNvPr>
            <p:cNvSpPr>
              <a:spLocks/>
            </p:cNvSpPr>
            <p:nvPr/>
          </p:nvSpPr>
          <p:spPr>
            <a:xfrm rot="1800000">
              <a:off x="5078662" y="3651469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CC89ECB-E792-459D-9173-2FDC6B880720}"/>
                </a:ext>
              </a:extLst>
            </p:cNvPr>
            <p:cNvSpPr>
              <a:spLocks/>
            </p:cNvSpPr>
            <p:nvPr/>
          </p:nvSpPr>
          <p:spPr>
            <a:xfrm rot="1800000">
              <a:off x="5078662" y="2808289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334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A747918-357E-4F2D-A54F-CD61C6B5E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65690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8F1FD8-6BEB-4440-86CD-61396E43F537}"/>
              </a:ext>
            </a:extLst>
          </p:cNvPr>
          <p:cNvSpPr txBox="1"/>
          <p:nvPr/>
        </p:nvSpPr>
        <p:spPr>
          <a:xfrm>
            <a:off x="0" y="0"/>
            <a:ext cx="242066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condition</a:t>
            </a:r>
            <a:r>
              <a:rPr lang="en-US" sz="2400" dirty="0">
                <a:sym typeface="Wingdings" panose="05000000000000000000" pitchFamily="2" charset="2"/>
              </a:rPr>
              <a:t>&lt;--</a:t>
            </a:r>
            <a:r>
              <a:rPr lang="en-US" sz="2400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426D0-FAEB-410C-B632-614E2C106C1A}"/>
              </a:ext>
            </a:extLst>
          </p:cNvPr>
          <p:cNvSpPr txBox="1"/>
          <p:nvPr/>
        </p:nvSpPr>
        <p:spPr>
          <a:xfrm>
            <a:off x="0" y="6396335"/>
            <a:ext cx="207800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version conflict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D7053-8E8E-4154-AF9C-23B7904CDA6B}"/>
              </a:ext>
            </a:extLst>
          </p:cNvPr>
          <p:cNvSpPr txBox="1"/>
          <p:nvPr/>
        </p:nvSpPr>
        <p:spPr>
          <a:xfrm>
            <a:off x="0" y="2967335"/>
            <a:ext cx="250087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with a dead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BAADC-E712-4C30-B3A5-B78694F24404}"/>
              </a:ext>
            </a:extLst>
          </p:cNvPr>
          <p:cNvSpPr txBox="1"/>
          <p:nvPr/>
        </p:nvSpPr>
        <p:spPr>
          <a:xfrm>
            <a:off x="10322943" y="2598002"/>
            <a:ext cx="1869057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with roaming info contains remove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2C8D3-0319-4777-9DDA-0E2018397C8A}"/>
              </a:ext>
            </a:extLst>
          </p:cNvPr>
          <p:cNvSpPr txBox="1"/>
          <p:nvPr/>
        </p:nvSpPr>
        <p:spPr>
          <a:xfrm>
            <a:off x="0" y="5934670"/>
            <a:ext cx="1484894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solved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58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A747918-357E-4F2D-A54F-CD61C6B5E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695611"/>
              </p:ext>
            </p:extLst>
          </p:nvPr>
        </p:nvGraphicFramePr>
        <p:xfrm>
          <a:off x="0" y="0"/>
          <a:ext cx="1012741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8F1FD8-6BEB-4440-86CD-61396E43F537}"/>
              </a:ext>
            </a:extLst>
          </p:cNvPr>
          <p:cNvSpPr txBox="1"/>
          <p:nvPr/>
        </p:nvSpPr>
        <p:spPr>
          <a:xfrm>
            <a:off x="0" y="0"/>
            <a:ext cx="242066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condition</a:t>
            </a:r>
            <a:r>
              <a:rPr lang="en-US" sz="2400" dirty="0">
                <a:sym typeface="Wingdings" panose="05000000000000000000" pitchFamily="2" charset="2"/>
              </a:rPr>
              <a:t>&lt;--</a:t>
            </a:r>
            <a:r>
              <a:rPr lang="en-US" sz="2400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426D0-FAEB-410C-B632-614E2C106C1A}"/>
              </a:ext>
            </a:extLst>
          </p:cNvPr>
          <p:cNvSpPr txBox="1"/>
          <p:nvPr/>
        </p:nvSpPr>
        <p:spPr>
          <a:xfrm>
            <a:off x="0" y="6396335"/>
            <a:ext cx="207800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version conflict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D7053-8E8E-4154-AF9C-23B7904CDA6B}"/>
              </a:ext>
            </a:extLst>
          </p:cNvPr>
          <p:cNvSpPr txBox="1"/>
          <p:nvPr/>
        </p:nvSpPr>
        <p:spPr>
          <a:xfrm>
            <a:off x="0" y="2459503"/>
            <a:ext cx="250087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with a dead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BAADC-E712-4C30-B3A5-B78694F24404}"/>
              </a:ext>
            </a:extLst>
          </p:cNvPr>
          <p:cNvSpPr txBox="1"/>
          <p:nvPr/>
        </p:nvSpPr>
        <p:spPr>
          <a:xfrm>
            <a:off x="10127411" y="1720840"/>
            <a:ext cx="2064589" cy="19389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Write: trace &amp; list</a:t>
            </a:r>
          </a:p>
          <a:p>
            <a:r>
              <a:rPr lang="en-US" sz="2400" dirty="0"/>
              <a:t>Delete: list</a:t>
            </a:r>
          </a:p>
          <a:p>
            <a:r>
              <a:rPr lang="en-US" sz="2400" dirty="0"/>
              <a:t>Sync: trace &amp;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0B41F-672A-4CB2-A468-DAD14DEC89B0}"/>
              </a:ext>
            </a:extLst>
          </p:cNvPr>
          <p:cNvSpPr txBox="1"/>
          <p:nvPr/>
        </p:nvSpPr>
        <p:spPr>
          <a:xfrm>
            <a:off x="5750" y="5934670"/>
            <a:ext cx="1494768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no conflict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E15D86-6DC1-49F7-959F-F1C62DF8CA3C}"/>
                  </a:ext>
                </a:extLst>
              </p14:cNvPr>
              <p14:cNvContentPartPr/>
              <p14:nvPr/>
            </p14:nvContentPartPr>
            <p14:xfrm>
              <a:off x="389045" y="620471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E15D86-6DC1-49F7-959F-F1C62DF8CA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0045" y="619571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966D484-8E8D-4198-A787-E7E7484705F8}"/>
              </a:ext>
            </a:extLst>
          </p:cNvPr>
          <p:cNvSpPr txBox="1"/>
          <p:nvPr/>
        </p:nvSpPr>
        <p:spPr>
          <a:xfrm>
            <a:off x="10127410" y="0"/>
            <a:ext cx="2064589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with roaming info contains file list</a:t>
            </a:r>
          </a:p>
        </p:txBody>
      </p:sp>
    </p:spTree>
    <p:extLst>
      <p:ext uri="{BB962C8B-B14F-4D97-AF65-F5344CB8AC3E}">
        <p14:creationId xmlns:p14="http://schemas.microsoft.com/office/powerpoint/2010/main" val="214466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A747918-357E-4F2D-A54F-CD61C6B5E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8454110"/>
              </p:ext>
            </p:extLst>
          </p:nvPr>
        </p:nvGraphicFramePr>
        <p:xfrm>
          <a:off x="0" y="1384995"/>
          <a:ext cx="12191999" cy="5473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8F1FD8-6BEB-4440-86CD-61396E43F537}"/>
              </a:ext>
            </a:extLst>
          </p:cNvPr>
          <p:cNvSpPr txBox="1"/>
          <p:nvPr/>
        </p:nvSpPr>
        <p:spPr>
          <a:xfrm>
            <a:off x="0" y="0"/>
            <a:ext cx="242066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condition</a:t>
            </a:r>
            <a:r>
              <a:rPr lang="en-US" sz="2400" dirty="0">
                <a:sym typeface="Wingdings" panose="05000000000000000000" pitchFamily="2" charset="2"/>
              </a:rPr>
              <a:t>&lt;--</a:t>
            </a:r>
            <a:r>
              <a:rPr lang="en-US" sz="2400" dirty="0"/>
              <a:t>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D7053-8E8E-4154-AF9C-23B7904CDA6B}"/>
              </a:ext>
            </a:extLst>
          </p:cNvPr>
          <p:cNvSpPr txBox="1"/>
          <p:nvPr/>
        </p:nvSpPr>
        <p:spPr>
          <a:xfrm>
            <a:off x="0" y="461665"/>
            <a:ext cx="250087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with a dead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6D484-8E8D-4198-A787-E7E7484705F8}"/>
              </a:ext>
            </a:extLst>
          </p:cNvPr>
          <p:cNvSpPr txBox="1"/>
          <p:nvPr/>
        </p:nvSpPr>
        <p:spPr>
          <a:xfrm>
            <a:off x="0" y="923330"/>
            <a:ext cx="439947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with roaming info contains file list</a:t>
            </a:r>
          </a:p>
        </p:txBody>
      </p:sp>
    </p:spTree>
    <p:extLst>
      <p:ext uri="{BB962C8B-B14F-4D97-AF65-F5344CB8AC3E}">
        <p14:creationId xmlns:p14="http://schemas.microsoft.com/office/powerpoint/2010/main" val="345455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0644-6201-4F27-96AB-61A110F5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Flow&lt;T, V&gt;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90302-69C6-4B09-923A-815730FE7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D555212-B2B0-48F3-A96C-D4C358B8A4FF}"/>
              </a:ext>
            </a:extLst>
          </p:cNvPr>
          <p:cNvGrpSpPr/>
          <p:nvPr/>
        </p:nvGrpSpPr>
        <p:grpSpPr>
          <a:xfrm>
            <a:off x="4259261" y="914598"/>
            <a:ext cx="3673477" cy="5028803"/>
            <a:chOff x="4358605" y="1148783"/>
            <a:chExt cx="3474790" cy="45604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37269C2-2EF3-4EBE-8DD6-8CE5F3AF2A4E}"/>
                </a:ext>
              </a:extLst>
            </p:cNvPr>
            <p:cNvSpPr>
              <a:spLocks/>
            </p:cNvSpPr>
            <p:nvPr/>
          </p:nvSpPr>
          <p:spPr>
            <a:xfrm rot="5400000">
              <a:off x="3627015" y="3232780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8472575-3052-4FF4-82EB-EBB10C66273B}"/>
                </a:ext>
              </a:extLst>
            </p:cNvPr>
            <p:cNvSpPr>
              <a:spLocks/>
            </p:cNvSpPr>
            <p:nvPr/>
          </p:nvSpPr>
          <p:spPr>
            <a:xfrm rot="9000000">
              <a:off x="4358605" y="1970911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A1E3CC8-6AB0-45C0-BFCD-11082CB2AE04}"/>
                </a:ext>
              </a:extLst>
            </p:cNvPr>
            <p:cNvSpPr>
              <a:spLocks/>
            </p:cNvSpPr>
            <p:nvPr/>
          </p:nvSpPr>
          <p:spPr>
            <a:xfrm rot="1807768">
              <a:off x="4358606" y="4492881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8D383E-81CB-494E-87A6-F0B33B3E862D}"/>
                </a:ext>
              </a:extLst>
            </p:cNvPr>
            <p:cNvSpPr>
              <a:spLocks/>
            </p:cNvSpPr>
            <p:nvPr/>
          </p:nvSpPr>
          <p:spPr>
            <a:xfrm rot="9000000">
              <a:off x="5799491" y="4499618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739507C-C31E-4F46-8A7B-5F2BDEE63F93}"/>
                </a:ext>
              </a:extLst>
            </p:cNvPr>
            <p:cNvSpPr>
              <a:spLocks/>
            </p:cNvSpPr>
            <p:nvPr/>
          </p:nvSpPr>
          <p:spPr>
            <a:xfrm rot="5400000">
              <a:off x="6530310" y="3232780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053298D-4828-4E43-BD67-9EB8CC69E952}"/>
                </a:ext>
              </a:extLst>
            </p:cNvPr>
            <p:cNvSpPr>
              <a:spLocks/>
            </p:cNvSpPr>
            <p:nvPr/>
          </p:nvSpPr>
          <p:spPr>
            <a:xfrm rot="5400000">
              <a:off x="4567186" y="1762331"/>
              <a:ext cx="1614565" cy="38746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9F6274A-CB28-437E-9B3F-FBC1A2F3C082}"/>
                </a:ext>
              </a:extLst>
            </p:cNvPr>
            <p:cNvSpPr>
              <a:spLocks/>
            </p:cNvSpPr>
            <p:nvPr/>
          </p:nvSpPr>
          <p:spPr>
            <a:xfrm rot="5400000">
              <a:off x="5989913" y="4690812"/>
              <a:ext cx="1649339" cy="38746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876295D-321A-49FB-BA5D-B0150BE21AAF}"/>
                </a:ext>
              </a:extLst>
            </p:cNvPr>
            <p:cNvSpPr>
              <a:spLocks/>
            </p:cNvSpPr>
            <p:nvPr/>
          </p:nvSpPr>
          <p:spPr>
            <a:xfrm rot="1800000">
              <a:off x="5078662" y="3651469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CC89ECB-E792-459D-9173-2FDC6B880720}"/>
                </a:ext>
              </a:extLst>
            </p:cNvPr>
            <p:cNvSpPr>
              <a:spLocks/>
            </p:cNvSpPr>
            <p:nvPr/>
          </p:nvSpPr>
          <p:spPr>
            <a:xfrm rot="1800000">
              <a:off x="5078662" y="2808289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4AFF8F0-06FE-4AE1-A7D3-24BEAF71C206}"/>
                </a:ext>
              </a:extLst>
            </p:cNvPr>
            <p:cNvSpPr>
              <a:spLocks/>
            </p:cNvSpPr>
            <p:nvPr/>
          </p:nvSpPr>
          <p:spPr>
            <a:xfrm rot="1777776">
              <a:off x="5801669" y="1984492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30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742AF7D-8A25-4DEB-B758-C3ECAB02C22F}"/>
              </a:ext>
            </a:extLst>
          </p:cNvPr>
          <p:cNvGrpSpPr>
            <a:grpSpLocks noChangeAspect="1"/>
          </p:cNvGrpSpPr>
          <p:nvPr/>
        </p:nvGrpSpPr>
        <p:grpSpPr>
          <a:xfrm rot="21000000">
            <a:off x="545159" y="1017242"/>
            <a:ext cx="11101682" cy="4823514"/>
            <a:chOff x="545756" y="848977"/>
            <a:chExt cx="11472957" cy="498482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A27C520-C502-49DC-81EF-43405113AC74}"/>
                </a:ext>
              </a:extLst>
            </p:cNvPr>
            <p:cNvGrpSpPr/>
            <p:nvPr/>
          </p:nvGrpSpPr>
          <p:grpSpPr>
            <a:xfrm rot="6600000">
              <a:off x="5195729" y="812815"/>
              <a:ext cx="2147899" cy="5028802"/>
              <a:chOff x="5020491" y="914598"/>
              <a:chExt cx="2147899" cy="502880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053298D-4828-4E43-BD67-9EB8CC69E952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4443018" y="1599979"/>
                <a:ext cx="1780386" cy="409624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9F6274A-CB28-437E-9B3F-FBC1A2F3C082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946305" y="4829223"/>
                <a:ext cx="1818731" cy="409624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876295D-321A-49FB-BA5D-B0150BE21AAF}"/>
                  </a:ext>
                </a:extLst>
              </p:cNvPr>
              <p:cNvSpPr>
                <a:spLocks/>
              </p:cNvSpPr>
              <p:nvPr/>
            </p:nvSpPr>
            <p:spPr>
              <a:xfrm rot="1800000">
                <a:off x="5020491" y="3674317"/>
                <a:ext cx="2147899" cy="427263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CC89ECB-E792-459D-9173-2FDC6B880720}"/>
                  </a:ext>
                </a:extLst>
              </p:cNvPr>
              <p:cNvSpPr>
                <a:spLocks/>
              </p:cNvSpPr>
              <p:nvPr/>
            </p:nvSpPr>
            <p:spPr>
              <a:xfrm rot="1800000">
                <a:off x="5020491" y="2744540"/>
                <a:ext cx="2147899" cy="427263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FC0C8A-B3D7-4B16-B77D-3E70E5B9ABD8}"/>
                </a:ext>
              </a:extLst>
            </p:cNvPr>
            <p:cNvGrpSpPr/>
            <p:nvPr/>
          </p:nvGrpSpPr>
          <p:grpSpPr>
            <a:xfrm rot="3000000">
              <a:off x="316855" y="1077878"/>
              <a:ext cx="3673477" cy="3215676"/>
              <a:chOff x="4259261" y="1821161"/>
              <a:chExt cx="3673477" cy="321567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37269C2-2EF3-4EBE-8DD6-8CE5F3AF2A4E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3439593" y="3221447"/>
                <a:ext cx="2240390" cy="409624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8472575-3052-4FF4-82EB-EBB10C66273B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4259261" y="1821161"/>
                <a:ext cx="2147899" cy="42726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A1E3CC8-6AB0-45C0-BFCD-11082CB2AE04}"/>
                  </a:ext>
                </a:extLst>
              </p:cNvPr>
              <p:cNvSpPr>
                <a:spLocks/>
              </p:cNvSpPr>
              <p:nvPr/>
            </p:nvSpPr>
            <p:spPr>
              <a:xfrm rot="1807768">
                <a:off x="4259262" y="4602145"/>
                <a:ext cx="2147899" cy="42726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48D383E-81CB-494E-87A6-F0B33B3E862D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5782536" y="4609574"/>
                <a:ext cx="2147899" cy="42726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739507C-C31E-4F46-8A7B-5F2BDEE63F93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6508898" y="3221447"/>
                <a:ext cx="2240390" cy="409624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4AFF8F0-06FE-4AE1-A7D3-24BEAF71C206}"/>
                  </a:ext>
                </a:extLst>
              </p:cNvPr>
              <p:cNvSpPr>
                <a:spLocks/>
              </p:cNvSpPr>
              <p:nvPr/>
            </p:nvSpPr>
            <p:spPr>
              <a:xfrm rot="1777776">
                <a:off x="5784839" y="1836137"/>
                <a:ext cx="2147899" cy="42726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7630321-6A16-4BED-970C-3A941BB65691}"/>
                </a:ext>
              </a:extLst>
            </p:cNvPr>
            <p:cNvGrpSpPr/>
            <p:nvPr/>
          </p:nvGrpSpPr>
          <p:grpSpPr>
            <a:xfrm rot="3000000">
              <a:off x="8574136" y="2389228"/>
              <a:ext cx="3673477" cy="3215676"/>
              <a:chOff x="4259261" y="1821161"/>
              <a:chExt cx="3673477" cy="321567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6B5D9F0-CDAB-44FD-90FE-4A7973160171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3439593" y="3221447"/>
                <a:ext cx="2240390" cy="409624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11443E0-7875-4D03-9E60-CB33CE2B43E8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4259261" y="1821161"/>
                <a:ext cx="2147899" cy="42726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3AFDB269-2B21-4A24-9B4A-B2527761F9A5}"/>
                  </a:ext>
                </a:extLst>
              </p:cNvPr>
              <p:cNvSpPr>
                <a:spLocks/>
              </p:cNvSpPr>
              <p:nvPr/>
            </p:nvSpPr>
            <p:spPr>
              <a:xfrm rot="1807768">
                <a:off x="4259262" y="4602145"/>
                <a:ext cx="2147899" cy="42726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92E2BA9-7F92-45BE-AAC2-A105630CD47F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5782536" y="4609574"/>
                <a:ext cx="2147899" cy="42726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207786B-112F-4C91-83C5-93720574A723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6508898" y="3221447"/>
                <a:ext cx="2240390" cy="409624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CA7A3D96-30BE-4BFF-AD64-2A60906D0376}"/>
                  </a:ext>
                </a:extLst>
              </p:cNvPr>
              <p:cNvSpPr>
                <a:spLocks/>
              </p:cNvSpPr>
              <p:nvPr/>
            </p:nvSpPr>
            <p:spPr>
              <a:xfrm rot="1777776">
                <a:off x="5784839" y="1836137"/>
                <a:ext cx="2147899" cy="42726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583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A27C520-C502-49DC-81EF-43405113AC74}"/>
              </a:ext>
            </a:extLst>
          </p:cNvPr>
          <p:cNvGrpSpPr/>
          <p:nvPr/>
        </p:nvGrpSpPr>
        <p:grpSpPr>
          <a:xfrm rot="1185224">
            <a:off x="5056805" y="1856100"/>
            <a:ext cx="2078390" cy="3145799"/>
            <a:chOff x="5020491" y="1820130"/>
            <a:chExt cx="2147899" cy="325100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053298D-4828-4E43-BD67-9EB8CC69E952}"/>
                </a:ext>
              </a:extLst>
            </p:cNvPr>
            <p:cNvSpPr>
              <a:spLocks/>
            </p:cNvSpPr>
            <p:nvPr/>
          </p:nvSpPr>
          <p:spPr>
            <a:xfrm rot="5400000">
              <a:off x="5953614" y="2505511"/>
              <a:ext cx="1780386" cy="40962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9F6274A-CB28-437E-9B3F-FBC1A2F3C082}"/>
                </a:ext>
              </a:extLst>
            </p:cNvPr>
            <p:cNvSpPr>
              <a:spLocks/>
            </p:cNvSpPr>
            <p:nvPr/>
          </p:nvSpPr>
          <p:spPr>
            <a:xfrm rot="5400000">
              <a:off x="4439820" y="3956956"/>
              <a:ext cx="1818731" cy="40962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876295D-321A-49FB-BA5D-B0150BE21AAF}"/>
                </a:ext>
              </a:extLst>
            </p:cNvPr>
            <p:cNvSpPr>
              <a:spLocks/>
            </p:cNvSpPr>
            <p:nvPr/>
          </p:nvSpPr>
          <p:spPr>
            <a:xfrm rot="1800000">
              <a:off x="5020491" y="3674317"/>
              <a:ext cx="2147899" cy="427263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CC89ECB-E792-459D-9173-2FDC6B880720}"/>
                </a:ext>
              </a:extLst>
            </p:cNvPr>
            <p:cNvSpPr>
              <a:spLocks/>
            </p:cNvSpPr>
            <p:nvPr/>
          </p:nvSpPr>
          <p:spPr>
            <a:xfrm rot="1800000">
              <a:off x="5020491" y="2744540"/>
              <a:ext cx="2147899" cy="427263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438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4016641-F746-4975-A121-7B3151B26A41}"/>
              </a:ext>
            </a:extLst>
          </p:cNvPr>
          <p:cNvGrpSpPr/>
          <p:nvPr/>
        </p:nvGrpSpPr>
        <p:grpSpPr>
          <a:xfrm rot="5400000">
            <a:off x="3746199" y="2164630"/>
            <a:ext cx="4699601" cy="2528740"/>
            <a:chOff x="2623700" y="1988915"/>
            <a:chExt cx="4033832" cy="217050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EC64608-F994-4EE2-9631-C68F54C8D045}"/>
                </a:ext>
              </a:extLst>
            </p:cNvPr>
            <p:cNvGrpSpPr/>
            <p:nvPr/>
          </p:nvGrpSpPr>
          <p:grpSpPr>
            <a:xfrm rot="5400000">
              <a:off x="3566666" y="1068556"/>
              <a:ext cx="2147899" cy="4033832"/>
              <a:chOff x="5058261" y="1987980"/>
              <a:chExt cx="2031726" cy="3658131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21577E9-265E-4373-A517-DD5C90DCF255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4550865" y="2601528"/>
                <a:ext cx="1614565" cy="38746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F3E908-7D14-4D80-AA51-8466C011C5A8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952438" y="4627707"/>
                <a:ext cx="1649339" cy="38746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16EBFCE-4AA1-4B0F-8AA7-A332FEE91C7A}"/>
                  </a:ext>
                </a:extLst>
              </p:cNvPr>
              <p:cNvSpPr>
                <a:spLocks/>
              </p:cNvSpPr>
              <p:nvPr/>
            </p:nvSpPr>
            <p:spPr>
              <a:xfrm rot="1800000">
                <a:off x="5058261" y="3623311"/>
                <a:ext cx="2031726" cy="38746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D5EDDFA-7BB3-40A5-9C2A-5FBFDDBAEC9B}"/>
                </a:ext>
              </a:extLst>
            </p:cNvPr>
            <p:cNvSpPr>
              <a:spLocks/>
            </p:cNvSpPr>
            <p:nvPr/>
          </p:nvSpPr>
          <p:spPr>
            <a:xfrm rot="3600000">
              <a:off x="3589477" y="2849233"/>
              <a:ext cx="2147899" cy="427263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38B4C24-DDCB-4C24-9684-3B3B33AD908D}"/>
                </a:ext>
              </a:extLst>
            </p:cNvPr>
            <p:cNvSpPr>
              <a:spLocks/>
            </p:cNvSpPr>
            <p:nvPr/>
          </p:nvSpPr>
          <p:spPr>
            <a:xfrm rot="10800000">
              <a:off x="4877146" y="3623841"/>
              <a:ext cx="1780386" cy="4096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FDB858E-D2C1-4FF1-8D85-C7F8192267BF}"/>
                </a:ext>
              </a:extLst>
            </p:cNvPr>
            <p:cNvSpPr>
              <a:spLocks/>
            </p:cNvSpPr>
            <p:nvPr/>
          </p:nvSpPr>
          <p:spPr>
            <a:xfrm rot="10800000">
              <a:off x="2646510" y="2114872"/>
              <a:ext cx="1780386" cy="4096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038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D5EDDFA-7BB3-40A5-9C2A-5FBFDDBAEC9B}"/>
              </a:ext>
            </a:extLst>
          </p:cNvPr>
          <p:cNvSpPr>
            <a:spLocks/>
          </p:cNvSpPr>
          <p:nvPr/>
        </p:nvSpPr>
        <p:spPr>
          <a:xfrm rot="5400000">
            <a:off x="4857968" y="3206685"/>
            <a:ext cx="2502402" cy="497781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6EBFCE-4AA1-4B0F-8AA7-A332FEE91C7A}"/>
              </a:ext>
            </a:extLst>
          </p:cNvPr>
          <p:cNvSpPr>
            <a:spLocks/>
          </p:cNvSpPr>
          <p:nvPr/>
        </p:nvSpPr>
        <p:spPr>
          <a:xfrm rot="10800000">
            <a:off x="4831629" y="3180110"/>
            <a:ext cx="2502402" cy="49778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53A8D0-3094-4656-B352-D40F86FC1D25}"/>
              </a:ext>
            </a:extLst>
          </p:cNvPr>
          <p:cNvGrpSpPr/>
          <p:nvPr/>
        </p:nvGrpSpPr>
        <p:grpSpPr>
          <a:xfrm rot="16200000">
            <a:off x="3710157" y="1634035"/>
            <a:ext cx="4771686" cy="3589929"/>
            <a:chOff x="3746199" y="2164630"/>
            <a:chExt cx="4771686" cy="35899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4016641-F746-4975-A121-7B3151B26A41}"/>
                </a:ext>
              </a:extLst>
            </p:cNvPr>
            <p:cNvGrpSpPr/>
            <p:nvPr/>
          </p:nvGrpSpPr>
          <p:grpSpPr>
            <a:xfrm>
              <a:off x="3746199" y="2164630"/>
              <a:ext cx="4699601" cy="2528740"/>
              <a:chOff x="2623700" y="1988915"/>
              <a:chExt cx="4033832" cy="217050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7EC64608-F994-4EE2-9631-C68F54C8D045}"/>
                  </a:ext>
                </a:extLst>
              </p:cNvPr>
              <p:cNvGrpSpPr/>
              <p:nvPr/>
            </p:nvGrpSpPr>
            <p:grpSpPr>
              <a:xfrm rot="5400000">
                <a:off x="3566666" y="1068556"/>
                <a:ext cx="2147899" cy="4033832"/>
                <a:chOff x="5058261" y="1987980"/>
                <a:chExt cx="2031726" cy="3658131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21577E9-265E-4373-A517-DD5C90DCF255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4550865" y="2601528"/>
                  <a:ext cx="1614565" cy="3874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09F3E908-7D14-4D80-AA51-8466C011C5A8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5952438" y="4627707"/>
                  <a:ext cx="1649339" cy="3874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716EBFCE-4AA1-4B0F-8AA7-A332FEE91C7A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800000">
                  <a:off x="5058261" y="3623311"/>
                  <a:ext cx="2031726" cy="3874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D5EDDFA-7BB3-40A5-9C2A-5FBFDDBAEC9B}"/>
                  </a:ext>
                </a:extLst>
              </p:cNvPr>
              <p:cNvSpPr>
                <a:spLocks/>
              </p:cNvSpPr>
              <p:nvPr/>
            </p:nvSpPr>
            <p:spPr>
              <a:xfrm rot="3600000">
                <a:off x="3589477" y="2849233"/>
                <a:ext cx="2147899" cy="427263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38B4C24-DDCB-4C24-9684-3B3B33AD908D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877146" y="3623841"/>
                <a:ext cx="1780386" cy="409624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FDB858E-D2C1-4FF1-8D85-C7F8192267BF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646510" y="2114872"/>
                <a:ext cx="1780386" cy="409624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B456A17-1E30-487E-B62A-3A6DF5A19FFE}"/>
                </a:ext>
              </a:extLst>
            </p:cNvPr>
            <p:cNvSpPr txBox="1"/>
            <p:nvPr/>
          </p:nvSpPr>
          <p:spPr>
            <a:xfrm>
              <a:off x="3772774" y="4308009"/>
              <a:ext cx="474511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>
                  <a:solidFill>
                    <a:srgbClr val="00B0F0"/>
                  </a:solidFill>
                </a:rPr>
                <a:t>0011</a:t>
              </a:r>
              <a:r>
                <a:rPr lang="en-US" sz="8800" dirty="0">
                  <a:solidFill>
                    <a:srgbClr val="FFC000"/>
                  </a:solidFill>
                </a:rPr>
                <a:t>1100</a:t>
              </a:r>
              <a:endParaRPr lang="en-US" sz="36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96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AF634-B93A-4A5C-911B-9B2DBE45B23F}"/>
              </a:ext>
            </a:extLst>
          </p:cNvPr>
          <p:cNvSpPr/>
          <p:nvPr/>
        </p:nvSpPr>
        <p:spPr>
          <a:xfrm>
            <a:off x="6073140" y="1003639"/>
            <a:ext cx="45719" cy="4850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D9718A-BB64-4663-B847-37FDDFF85B47}"/>
              </a:ext>
            </a:extLst>
          </p:cNvPr>
          <p:cNvGrpSpPr/>
          <p:nvPr/>
        </p:nvGrpSpPr>
        <p:grpSpPr>
          <a:xfrm>
            <a:off x="1566621" y="1274108"/>
            <a:ext cx="3148242" cy="4309783"/>
            <a:chOff x="4358605" y="1148783"/>
            <a:chExt cx="3474790" cy="456043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C608F60-6D4D-432D-82C7-60C475B945A9}"/>
                </a:ext>
              </a:extLst>
            </p:cNvPr>
            <p:cNvSpPr>
              <a:spLocks/>
            </p:cNvSpPr>
            <p:nvPr/>
          </p:nvSpPr>
          <p:spPr>
            <a:xfrm rot="5400000">
              <a:off x="3627015" y="3232780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83C49D1-E833-491C-8DB7-3200841E0778}"/>
                </a:ext>
              </a:extLst>
            </p:cNvPr>
            <p:cNvSpPr>
              <a:spLocks/>
            </p:cNvSpPr>
            <p:nvPr/>
          </p:nvSpPr>
          <p:spPr>
            <a:xfrm rot="9000000">
              <a:off x="4358605" y="1970911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160F31A-0C44-41C2-B49C-A7ED9F54554F}"/>
                </a:ext>
              </a:extLst>
            </p:cNvPr>
            <p:cNvSpPr>
              <a:spLocks/>
            </p:cNvSpPr>
            <p:nvPr/>
          </p:nvSpPr>
          <p:spPr>
            <a:xfrm rot="1807768">
              <a:off x="4358606" y="4492881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89128AC-7006-4144-8FD5-A938A7490381}"/>
                </a:ext>
              </a:extLst>
            </p:cNvPr>
            <p:cNvSpPr>
              <a:spLocks/>
            </p:cNvSpPr>
            <p:nvPr/>
          </p:nvSpPr>
          <p:spPr>
            <a:xfrm rot="9000000">
              <a:off x="5799491" y="4499618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2673663-AEB6-4E1E-9325-24E797EB9BCB}"/>
                </a:ext>
              </a:extLst>
            </p:cNvPr>
            <p:cNvSpPr>
              <a:spLocks/>
            </p:cNvSpPr>
            <p:nvPr/>
          </p:nvSpPr>
          <p:spPr>
            <a:xfrm rot="5400000">
              <a:off x="6530310" y="3232780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57AE952-8275-4D47-80CA-F0DE02700BD0}"/>
                </a:ext>
              </a:extLst>
            </p:cNvPr>
            <p:cNvSpPr>
              <a:spLocks/>
            </p:cNvSpPr>
            <p:nvPr/>
          </p:nvSpPr>
          <p:spPr>
            <a:xfrm rot="5400000">
              <a:off x="4567186" y="1762331"/>
              <a:ext cx="1614565" cy="38746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A9F04D0-5355-403F-8D90-BB5407FC9118}"/>
                </a:ext>
              </a:extLst>
            </p:cNvPr>
            <p:cNvSpPr>
              <a:spLocks/>
            </p:cNvSpPr>
            <p:nvPr/>
          </p:nvSpPr>
          <p:spPr>
            <a:xfrm rot="5400000">
              <a:off x="5989913" y="4690812"/>
              <a:ext cx="1649339" cy="38746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DC816C7-2D78-4452-9E69-B60A5EC8DFB8}"/>
                </a:ext>
              </a:extLst>
            </p:cNvPr>
            <p:cNvSpPr>
              <a:spLocks/>
            </p:cNvSpPr>
            <p:nvPr/>
          </p:nvSpPr>
          <p:spPr>
            <a:xfrm rot="1800000">
              <a:off x="5078662" y="3651469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1BD2F1B-BA85-4A6F-9693-60B80808660A}"/>
                </a:ext>
              </a:extLst>
            </p:cNvPr>
            <p:cNvSpPr>
              <a:spLocks/>
            </p:cNvSpPr>
            <p:nvPr/>
          </p:nvSpPr>
          <p:spPr>
            <a:xfrm rot="1800000">
              <a:off x="5078662" y="2808289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4D9AF7A-143A-4DD2-BA23-82537E401B7E}"/>
                </a:ext>
              </a:extLst>
            </p:cNvPr>
            <p:cNvSpPr>
              <a:spLocks/>
            </p:cNvSpPr>
            <p:nvPr/>
          </p:nvSpPr>
          <p:spPr>
            <a:xfrm rot="1777776">
              <a:off x="5801669" y="1984492"/>
              <a:ext cx="2031726" cy="38746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C773412-7835-4A0A-B047-C44F5DE23B62}"/>
              </a:ext>
            </a:extLst>
          </p:cNvPr>
          <p:cNvGrpSpPr/>
          <p:nvPr/>
        </p:nvGrpSpPr>
        <p:grpSpPr>
          <a:xfrm rot="16200000">
            <a:off x="6916094" y="1631686"/>
            <a:ext cx="4771686" cy="3589929"/>
            <a:chOff x="3746199" y="2164630"/>
            <a:chExt cx="4771686" cy="358992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FEA0D2D-122F-418C-B94F-1B6647C14E64}"/>
                </a:ext>
              </a:extLst>
            </p:cNvPr>
            <p:cNvGrpSpPr/>
            <p:nvPr/>
          </p:nvGrpSpPr>
          <p:grpSpPr>
            <a:xfrm>
              <a:off x="3746199" y="2164630"/>
              <a:ext cx="4699601" cy="2528740"/>
              <a:chOff x="2623700" y="1988915"/>
              <a:chExt cx="4033832" cy="2170506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80E7BFE-D24A-4745-AAF1-474F6C018E06}"/>
                  </a:ext>
                </a:extLst>
              </p:cNvPr>
              <p:cNvGrpSpPr/>
              <p:nvPr/>
            </p:nvGrpSpPr>
            <p:grpSpPr>
              <a:xfrm rot="5400000">
                <a:off x="3566666" y="1068556"/>
                <a:ext cx="2147899" cy="4033832"/>
                <a:chOff x="5058261" y="1987980"/>
                <a:chExt cx="2031726" cy="3658131"/>
              </a:xfrm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8D1E7C78-3AB4-4724-83C5-94B0F076F29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4550865" y="2601528"/>
                  <a:ext cx="1614565" cy="3874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27D05647-5398-4035-8C06-D60953206441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5952438" y="4627707"/>
                  <a:ext cx="1649339" cy="3874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10E5C59F-FB6D-4149-AD19-75F6298E40C8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800000">
                  <a:off x="5058261" y="3623311"/>
                  <a:ext cx="2031726" cy="3874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112825CF-7378-447D-BBA7-B9093F5CA88D}"/>
                  </a:ext>
                </a:extLst>
              </p:cNvPr>
              <p:cNvSpPr>
                <a:spLocks/>
              </p:cNvSpPr>
              <p:nvPr/>
            </p:nvSpPr>
            <p:spPr>
              <a:xfrm rot="3600000">
                <a:off x="3589477" y="2849233"/>
                <a:ext cx="2147899" cy="427263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D045B96C-07E4-436A-9FE2-AF9E33058581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877146" y="3623841"/>
                <a:ext cx="1780386" cy="409624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BCB3F062-AD10-4AA4-88D2-8CEE0378C821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646510" y="2114872"/>
                <a:ext cx="1780386" cy="409624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43575E-4FC9-457C-9529-C73D8034E04B}"/>
                </a:ext>
              </a:extLst>
            </p:cNvPr>
            <p:cNvSpPr txBox="1"/>
            <p:nvPr/>
          </p:nvSpPr>
          <p:spPr>
            <a:xfrm>
              <a:off x="3772774" y="4308009"/>
              <a:ext cx="474511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>
                  <a:solidFill>
                    <a:srgbClr val="00B0F0"/>
                  </a:solidFill>
                </a:rPr>
                <a:t>0011</a:t>
              </a:r>
              <a:r>
                <a:rPr lang="en-US" sz="8800" dirty="0">
                  <a:solidFill>
                    <a:srgbClr val="FFC000"/>
                  </a:solidFill>
                </a:rPr>
                <a:t>1100</a:t>
              </a:r>
              <a:endParaRPr lang="en-US" sz="36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77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A747918-357E-4F2D-A54F-CD61C6B5E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89241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8F1FD8-6BEB-4440-86CD-61396E43F537}"/>
              </a:ext>
            </a:extLst>
          </p:cNvPr>
          <p:cNvSpPr txBox="1"/>
          <p:nvPr/>
        </p:nvSpPr>
        <p:spPr>
          <a:xfrm>
            <a:off x="0" y="0"/>
            <a:ext cx="242066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condition</a:t>
            </a:r>
            <a:r>
              <a:rPr lang="en-US" sz="2400" dirty="0">
                <a:sym typeface="Wingdings" panose="05000000000000000000" pitchFamily="2" charset="2"/>
              </a:rPr>
              <a:t>&lt;--</a:t>
            </a:r>
            <a:r>
              <a:rPr lang="en-US" sz="2400" dirty="0"/>
              <a:t>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08764-3E40-4C99-B2F7-DDFA95C3E015}"/>
              </a:ext>
            </a:extLst>
          </p:cNvPr>
          <p:cNvSpPr txBox="1"/>
          <p:nvPr/>
        </p:nvSpPr>
        <p:spPr>
          <a:xfrm>
            <a:off x="0" y="6396335"/>
            <a:ext cx="2391296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operation conflict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426D0-FAEB-410C-B632-614E2C106C1A}"/>
              </a:ext>
            </a:extLst>
          </p:cNvPr>
          <p:cNvSpPr txBox="1"/>
          <p:nvPr/>
        </p:nvSpPr>
        <p:spPr>
          <a:xfrm>
            <a:off x="0" y="5934670"/>
            <a:ext cx="207800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version conflict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D7053-8E8E-4154-AF9C-23B7904CDA6B}"/>
              </a:ext>
            </a:extLst>
          </p:cNvPr>
          <p:cNvSpPr txBox="1"/>
          <p:nvPr/>
        </p:nvSpPr>
        <p:spPr>
          <a:xfrm>
            <a:off x="0" y="2967335"/>
            <a:ext cx="250087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with a dead server</a:t>
            </a:r>
          </a:p>
        </p:txBody>
      </p:sp>
    </p:spTree>
    <p:extLst>
      <p:ext uri="{BB962C8B-B14F-4D97-AF65-F5344CB8AC3E}">
        <p14:creationId xmlns:p14="http://schemas.microsoft.com/office/powerpoint/2010/main" val="253115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CF036F-CE30-43F8-8D29-F9BE4BE4F752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371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Flow&lt;T, V&gt;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文轩</dc:creator>
  <cp:lastModifiedBy>张 文轩</cp:lastModifiedBy>
  <cp:revision>26</cp:revision>
  <dcterms:created xsi:type="dcterms:W3CDTF">2018-09-11T15:50:11Z</dcterms:created>
  <dcterms:modified xsi:type="dcterms:W3CDTF">2020-11-23T05:24:00Z</dcterms:modified>
</cp:coreProperties>
</file>