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6D8A0-63CA-41C3-8F6D-307A070919AB}" v="15" dt="2022-01-06T14:31:14.068"/>
    <p1510:client id="{1EE8987A-98A7-4D11-BDED-C5365F9C0C23}" v="525" dt="2022-01-06T15:30:50.315"/>
    <p1510:client id="{4ADFE060-BD96-44F8-99A4-18F8DC095913}" v="7" dt="2022-01-06T14:31:14.090"/>
    <p1510:client id="{721604A9-4C57-4FD2-B4CD-7F017F129839}" v="2" dt="2022-01-06T15:15:15.187"/>
    <p1510:client id="{E1D1D953-4B8E-4C40-B87A-07F8F7793657}" v="1" dt="2022-01-06T15:31:5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892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1519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475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636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471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97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31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483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246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593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983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  <a:cs typeface="Calibri Light"/>
              </a:rPr>
              <a:t>CUBE2</a:t>
            </a:r>
            <a:br>
              <a:rPr lang="de-DE" sz="6600" dirty="0">
                <a:solidFill>
                  <a:schemeClr val="bg1"/>
                </a:solidFill>
                <a:cs typeface="Calibri Light"/>
              </a:rPr>
            </a:b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Concevoir</a:t>
            </a:r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une</a:t>
            </a:r>
            <a:r>
              <a:rPr lang="de-DE" sz="3200" b="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3200" b="0" dirty="0" err="1">
                <a:solidFill>
                  <a:schemeClr val="bg1"/>
                </a:solidFill>
                <a:ea typeface="+mj-lt"/>
                <a:cs typeface="+mj-lt"/>
              </a:rPr>
              <a:t>application</a:t>
            </a:r>
            <a:endParaRPr lang="de-DE" sz="3200" dirty="0" err="1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Station </a:t>
            </a:r>
            <a:r>
              <a:rPr lang="de-DE" sz="1800" dirty="0" err="1">
                <a:solidFill>
                  <a:schemeClr val="bg1"/>
                </a:solidFill>
              </a:rPr>
              <a:t>Météorologique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Domestique</a:t>
            </a:r>
            <a:endParaRPr lang="de-DE" sz="18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E773B8-763C-4D67-9A48-AD70D97D7C1B}"/>
              </a:ext>
            </a:extLst>
          </p:cNvPr>
          <p:cNvSpPr txBox="1"/>
          <p:nvPr/>
        </p:nvSpPr>
        <p:spPr>
          <a:xfrm>
            <a:off x="9184888" y="152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Mohamed, Clément, Valentin, Jérémy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5D3837-89F1-49F9-A291-50B477F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6D9A21-82C4-46FE-8A5A-ED13429950A6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7720B8-12F7-4209-A60D-6D3DC0B0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600"/>
              <a:t>Fonctionnement</a:t>
            </a:r>
            <a:endParaRPr lang="fr-FR" sz="6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D71905C-831B-4FDB-B76E-84D5BC0E4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650" y="2466526"/>
            <a:ext cx="5248275" cy="2752725"/>
          </a:xfrm>
        </p:spPr>
      </p:pic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F793B7-F604-4F2D-BCE2-5AF0FBB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7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A06BDD-828D-4CFE-AA84-6F7EBB1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Organisation du Projet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F13D6-8B31-476A-8471-D08FD7B7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MONTAGE</a:t>
            </a:r>
            <a:endParaRPr lang="fr-FR" dirty="0"/>
          </a:p>
          <a:p>
            <a:r>
              <a:rPr lang="fr-FR" sz="1800" dirty="0"/>
              <a:t>SERVEUR (</a:t>
            </a:r>
            <a:r>
              <a:rPr lang="fr-FR" sz="1800" dirty="0">
                <a:ea typeface="+mn-lt"/>
                <a:cs typeface="+mn-lt"/>
              </a:rPr>
              <a:t>Raspberry PI </a:t>
            </a:r>
            <a:r>
              <a:rPr lang="fr-FR" sz="1800" dirty="0" err="1">
                <a:ea typeface="+mn-lt"/>
                <a:cs typeface="+mn-lt"/>
              </a:rPr>
              <a:t>Zero</a:t>
            </a:r>
            <a:r>
              <a:rPr lang="fr-FR" sz="1800" dirty="0">
                <a:ea typeface="+mn-lt"/>
                <a:cs typeface="+mn-lt"/>
              </a:rPr>
              <a:t> WH</a:t>
            </a:r>
            <a:r>
              <a:rPr lang="fr-FR" sz="1800" dirty="0"/>
              <a:t>  -&gt; Linux/Apache/BDD)</a:t>
            </a:r>
          </a:p>
          <a:p>
            <a:r>
              <a:rPr lang="fr-FR" sz="1800" dirty="0"/>
              <a:t>API (Python/Flask)</a:t>
            </a:r>
          </a:p>
          <a:p>
            <a:r>
              <a:rPr lang="fr-FR" sz="1800" dirty="0"/>
              <a:t>FRONTPAGE (Bootstrap)</a:t>
            </a:r>
          </a:p>
          <a:p>
            <a:r>
              <a:rPr lang="fr-FR" sz="1800" dirty="0">
                <a:ea typeface="+mn-lt"/>
                <a:cs typeface="+mn-lt"/>
              </a:rPr>
              <a:t>Programmation ESP</a:t>
            </a:r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A9E718-2BD4-4DA4-8D62-CF1CDE96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7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B1D3CE-7F17-4F77-9404-876254BA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Méthode de travail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F15E0A-A003-4F4F-A626-05FCF5DA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Projet Open Source -&gt; GIT -&gt; GITHUB</a:t>
            </a:r>
          </a:p>
          <a:p>
            <a:r>
              <a:rPr lang="fr-FR" sz="1800" dirty="0"/>
              <a:t>Collaboratif -&gt; JIRA -&gt; Répartition des taches</a:t>
            </a:r>
          </a:p>
          <a:p>
            <a:endParaRPr lang="fr-FR"/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4E7EE80F-DA1E-4E6F-BBB0-401C68DD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66" y="2396395"/>
            <a:ext cx="2743200" cy="3886577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D8CB52DD-EC72-443C-9CF2-28B0C644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10" y="3857012"/>
            <a:ext cx="4834053" cy="1467146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8D7F10-C4D4-4295-BF39-EE71AC59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Montage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C5780A-8B03-4DE8-AD16-A36DEB73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0" y="2321146"/>
            <a:ext cx="6039079" cy="35687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C70043-7EF7-4279-9E96-4C36628B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Serveur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 err="1"/>
              <a:t>Rasp</a:t>
            </a:r>
            <a:endParaRPr lang="fr-FR" sz="1800" dirty="0"/>
          </a:p>
          <a:p>
            <a:r>
              <a:rPr lang="fr-FR" sz="1800" dirty="0"/>
              <a:t>Linux</a:t>
            </a:r>
          </a:p>
          <a:p>
            <a:r>
              <a:rPr lang="fr-FR" sz="1800" dirty="0"/>
              <a:t>Apache (Serveur Web)</a:t>
            </a:r>
          </a:p>
          <a:p>
            <a:r>
              <a:rPr lang="fr-FR" sz="1800" dirty="0" err="1"/>
              <a:t>Mariadb</a:t>
            </a:r>
            <a:r>
              <a:rPr lang="fr-FR" sz="1800" dirty="0"/>
              <a:t> (Base de Données)</a:t>
            </a:r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D8975-C444-43FC-97E7-303A6422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3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API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Python/Flask</a:t>
            </a:r>
          </a:p>
          <a:p>
            <a:endParaRPr lang="fr-FR" sz="1800" dirty="0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16D723-3DB3-412D-8260-7FC2F106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9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C59EB8-0228-45B1-96D9-1CF41604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fr-FR" sz="6600" dirty="0"/>
              <a:t>Frontpage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F2F2-1237-463F-8657-BC968EA7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fr-FR" sz="1800" dirty="0"/>
              <a:t>Bootstrap</a:t>
            </a: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7B4644-4E72-4674-B662-5CA2F8CD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39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0D6D1-6D78-42B2-A5D8-570D6D7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ESP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ED331-7355-4451-8852-BDED29AB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Algo Arduino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721EB2-C430-4304-BC7D-736557ED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4617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GradientVTI</vt:lpstr>
      <vt:lpstr>CUBE2 Concevoir une application</vt:lpstr>
      <vt:lpstr>Fonctionnement</vt:lpstr>
      <vt:lpstr>Organisation du Projet</vt:lpstr>
      <vt:lpstr>Méthode de travail</vt:lpstr>
      <vt:lpstr>Montage</vt:lpstr>
      <vt:lpstr>Serveur</vt:lpstr>
      <vt:lpstr>API</vt:lpstr>
      <vt:lpstr>Frontpage</vt:lpstr>
      <vt:lpstr>Module ESP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</dc:title>
  <dc:creator/>
  <cp:lastModifiedBy/>
  <cp:revision>151</cp:revision>
  <dcterms:created xsi:type="dcterms:W3CDTF">2022-01-06T12:53:59Z</dcterms:created>
  <dcterms:modified xsi:type="dcterms:W3CDTF">2022-01-06T15:40:51Z</dcterms:modified>
</cp:coreProperties>
</file>