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D6D8A0-63CA-41C3-8F6D-307A070919AB}" v="15" dt="2022-01-06T14:31:14.068"/>
    <p1510:client id="{1EE8987A-98A7-4D11-BDED-C5365F9C0C23}" v="525" dt="2022-01-06T15:30:50.315"/>
    <p1510:client id="{4ADFE060-BD96-44F8-99A4-18F8DC095913}" v="7" dt="2022-01-06T14:31:14.090"/>
    <p1510:client id="{721604A9-4C57-4FD2-B4CD-7F017F129839}" v="2" dt="2022-01-06T15:15:15.187"/>
    <p1510:client id="{E1D1D953-4B8E-4C40-B87A-07F8F7793657}" v="1" dt="2022-01-06T15:31:57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18921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1519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34751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56363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3471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3973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8310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54838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82462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65934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19837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5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6" r:id="rId6"/>
    <p:sldLayoutId id="2147483762" r:id="rId7"/>
    <p:sldLayoutId id="2147483763" r:id="rId8"/>
    <p:sldLayoutId id="2147483764" r:id="rId9"/>
    <p:sldLayoutId id="2147483765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6347918" cy="3670098"/>
          </a:xfrm>
        </p:spPr>
        <p:txBody>
          <a:bodyPr anchor="b">
            <a:normAutofit/>
          </a:bodyPr>
          <a:lstStyle/>
          <a:p>
            <a:r>
              <a:rPr lang="de-DE" sz="6600" dirty="0">
                <a:solidFill>
                  <a:schemeClr val="bg1"/>
                </a:solidFill>
                <a:cs typeface="Calibri Light"/>
              </a:rPr>
              <a:t>CUBE2</a:t>
            </a:r>
            <a:br>
              <a:rPr lang="de-DE" sz="6600" dirty="0">
                <a:solidFill>
                  <a:schemeClr val="bg1"/>
                </a:solidFill>
                <a:cs typeface="Calibri Light"/>
              </a:rPr>
            </a:br>
            <a:r>
              <a:rPr lang="de-DE" sz="3200" b="0" dirty="0" err="1">
                <a:solidFill>
                  <a:schemeClr val="bg1"/>
                </a:solidFill>
                <a:ea typeface="+mj-lt"/>
                <a:cs typeface="+mj-lt"/>
              </a:rPr>
              <a:t>Concevoir</a:t>
            </a:r>
            <a:r>
              <a:rPr lang="de-DE" sz="3200" b="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de-DE" sz="3200" b="0" dirty="0" err="1">
                <a:solidFill>
                  <a:schemeClr val="bg1"/>
                </a:solidFill>
                <a:ea typeface="+mj-lt"/>
                <a:cs typeface="+mj-lt"/>
              </a:rPr>
              <a:t>une</a:t>
            </a:r>
            <a:r>
              <a:rPr lang="de-DE" sz="3200" b="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de-DE" sz="3200" b="0" dirty="0" err="1">
                <a:solidFill>
                  <a:schemeClr val="bg1"/>
                </a:solidFill>
                <a:ea typeface="+mj-lt"/>
                <a:cs typeface="+mj-lt"/>
              </a:rPr>
              <a:t>application</a:t>
            </a:r>
            <a:endParaRPr lang="de-DE" sz="3200" dirty="0" err="1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anchor="ctr">
            <a:normAutofit/>
          </a:bodyPr>
          <a:lstStyle/>
          <a:p>
            <a:r>
              <a:rPr lang="de-DE" sz="1800" dirty="0">
                <a:solidFill>
                  <a:schemeClr val="bg1"/>
                </a:solidFill>
              </a:rPr>
              <a:t>Station </a:t>
            </a:r>
            <a:r>
              <a:rPr lang="de-DE" sz="1800" dirty="0" err="1">
                <a:solidFill>
                  <a:schemeClr val="bg1"/>
                </a:solidFill>
              </a:rPr>
              <a:t>Météorologique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Domestique</a:t>
            </a:r>
            <a:endParaRPr lang="de-DE" sz="18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0E773B8-763C-4D67-9A48-AD70D97D7C1B}"/>
              </a:ext>
            </a:extLst>
          </p:cNvPr>
          <p:cNvSpPr txBox="1"/>
          <p:nvPr/>
        </p:nvSpPr>
        <p:spPr>
          <a:xfrm>
            <a:off x="9184888" y="152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Mohamed, Clément, Valentin, Jérémy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5D3837-89F1-49F9-A291-50B477F4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A6D9A21-82C4-46FE-8A5A-ED13429950A6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Cliquez pour ajouter du texte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7720B8-12F7-4209-A60D-6D3DC0B03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6600"/>
              <a:t>Fonctionnement</a:t>
            </a:r>
            <a:endParaRPr lang="fr-FR" sz="6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7D71905C-831B-4FDB-B76E-84D5BC0E4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4650" y="2466526"/>
            <a:ext cx="5248275" cy="2752725"/>
          </a:xfrm>
        </p:spPr>
      </p:pic>
      <p:sp>
        <p:nvSpPr>
          <p:cNvPr id="4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F793B7-F604-4F2D-BCE2-5AF0FBB8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75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9A06BDD-828D-4CFE-AA84-6F7EBB16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fr-FR" sz="6600" dirty="0"/>
              <a:t>Organisation du Projet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4F13D6-8B31-476A-8471-D08FD7B79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anchor="t">
            <a:normAutofit/>
          </a:bodyPr>
          <a:lstStyle/>
          <a:p>
            <a:r>
              <a:rPr lang="fr-FR" sz="1800" dirty="0"/>
              <a:t>MONTAGE</a:t>
            </a:r>
            <a:endParaRPr lang="fr-FR" dirty="0"/>
          </a:p>
          <a:p>
            <a:r>
              <a:rPr lang="fr-FR" sz="1800" dirty="0"/>
              <a:t>SERVEUR (</a:t>
            </a:r>
            <a:r>
              <a:rPr lang="fr-FR" sz="1800" dirty="0">
                <a:ea typeface="+mn-lt"/>
                <a:cs typeface="+mn-lt"/>
              </a:rPr>
              <a:t>Raspberry PI </a:t>
            </a:r>
            <a:r>
              <a:rPr lang="fr-FR" sz="1800" dirty="0" err="1">
                <a:ea typeface="+mn-lt"/>
                <a:cs typeface="+mn-lt"/>
              </a:rPr>
              <a:t>Zero</a:t>
            </a:r>
            <a:r>
              <a:rPr lang="fr-FR" sz="1800" dirty="0">
                <a:ea typeface="+mn-lt"/>
                <a:cs typeface="+mn-lt"/>
              </a:rPr>
              <a:t> WH</a:t>
            </a:r>
            <a:r>
              <a:rPr lang="fr-FR" sz="1800" dirty="0"/>
              <a:t>  -&gt; Linux/Apache/BDD)</a:t>
            </a:r>
          </a:p>
          <a:p>
            <a:r>
              <a:rPr lang="fr-FR" sz="1800" dirty="0"/>
              <a:t>API (Python/Flask)</a:t>
            </a:r>
          </a:p>
          <a:p>
            <a:r>
              <a:rPr lang="fr-FR" sz="1800" dirty="0"/>
              <a:t>FRONTPAGE (Bootstrap)</a:t>
            </a:r>
          </a:p>
          <a:p>
            <a:r>
              <a:rPr lang="fr-FR" sz="1800" dirty="0">
                <a:ea typeface="+mn-lt"/>
                <a:cs typeface="+mn-lt"/>
              </a:rPr>
              <a:t>Programmation ESP</a:t>
            </a:r>
          </a:p>
          <a:p>
            <a:endParaRPr lang="fr-FR" sz="1800" dirty="0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A9E718-2BD4-4DA4-8D62-CF1CDE96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75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4B1D3CE-7F17-4F77-9404-876254BA3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fr-FR" sz="6600" dirty="0"/>
              <a:t>Méthode de travail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F15E0A-A003-4F4F-A626-05FCF5DA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anchor="t">
            <a:normAutofit/>
          </a:bodyPr>
          <a:lstStyle/>
          <a:p>
            <a:r>
              <a:rPr lang="fr-FR" sz="1800" dirty="0"/>
              <a:t>Projet Open Source -&gt; GIT -&gt; GITHUB</a:t>
            </a:r>
          </a:p>
          <a:p>
            <a:r>
              <a:rPr lang="fr-FR" sz="1800" dirty="0"/>
              <a:t>Collaboratif -&gt; JIRA -&gt; Répartition des taches</a:t>
            </a:r>
          </a:p>
          <a:p>
            <a:endParaRPr lang="fr-FR"/>
          </a:p>
          <a:p>
            <a:endParaRPr lang="fr-FR" sz="1800" dirty="0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4E7EE80F-DA1E-4E6F-BBB0-401C68DD9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766" y="2396395"/>
            <a:ext cx="2743200" cy="3886577"/>
          </a:xfrm>
          <a:prstGeom prst="rect">
            <a:avLst/>
          </a:prstGeom>
        </p:spPr>
      </p:pic>
      <p:pic>
        <p:nvPicPr>
          <p:cNvPr id="7" name="Image 8">
            <a:extLst>
              <a:ext uri="{FF2B5EF4-FFF2-40B4-BE49-F238E27FC236}">
                <a16:creationId xmlns:a16="http://schemas.microsoft.com/office/drawing/2014/main" id="{D8CB52DD-EC72-443C-9CF2-28B0C6441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010" y="3857012"/>
            <a:ext cx="4834053" cy="1467146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8D7F10-C4D4-4295-BF39-EE71AC59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8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C59EB8-0228-45B1-96D9-1CF41604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fr-FR" sz="6600" dirty="0"/>
              <a:t>Montage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79C5780A-8B03-4DE8-AD16-A36DEB734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010" y="2321146"/>
            <a:ext cx="6039079" cy="3568771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C70043-7EF7-4279-9E96-4C36628B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67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C59EB8-0228-45B1-96D9-1CF41604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fr-FR" sz="6600" dirty="0"/>
              <a:t>Serveur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DF2F2-1237-463F-8657-BC968EA7B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anchor="t">
            <a:normAutofit/>
          </a:bodyPr>
          <a:lstStyle/>
          <a:p>
            <a:r>
              <a:rPr lang="fr-FR" sz="1800" dirty="0" err="1"/>
              <a:t>Rasp</a:t>
            </a:r>
            <a:endParaRPr lang="fr-FR" sz="1800" dirty="0"/>
          </a:p>
          <a:p>
            <a:r>
              <a:rPr lang="fr-FR" sz="1800" dirty="0"/>
              <a:t>Linux</a:t>
            </a:r>
          </a:p>
          <a:p>
            <a:r>
              <a:rPr lang="fr-FR" sz="1800" dirty="0"/>
              <a:t>Apache (Serveur Web)</a:t>
            </a:r>
          </a:p>
          <a:p>
            <a:r>
              <a:rPr lang="fr-FR" sz="1800" dirty="0" err="1"/>
              <a:t>Mariadb</a:t>
            </a:r>
            <a:r>
              <a:rPr lang="fr-FR" sz="1800" dirty="0"/>
              <a:t> (Base de Données)</a:t>
            </a:r>
          </a:p>
          <a:p>
            <a:endParaRPr lang="fr-FR" sz="1800" dirty="0"/>
          </a:p>
          <a:p>
            <a:endParaRPr lang="fr-FR" sz="1800" dirty="0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FD8975-C444-43FC-97E7-303A6422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34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C59EB8-0228-45B1-96D9-1CF41604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fr-FR" sz="6600" dirty="0"/>
              <a:t>API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DF2F2-1237-463F-8657-BC968EA7B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anchor="t">
            <a:normAutofit/>
          </a:bodyPr>
          <a:lstStyle/>
          <a:p>
            <a:r>
              <a:rPr lang="fr-FR" sz="1800" dirty="0"/>
              <a:t>Python/Flask</a:t>
            </a:r>
          </a:p>
          <a:p>
            <a:endParaRPr lang="fr-FR" sz="1800" dirty="0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16D723-3DB3-412D-8260-7FC2F106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97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C59EB8-0228-45B1-96D9-1CF41604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fr-FR" sz="6600" dirty="0"/>
              <a:t>Frontpage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DF2F2-1237-463F-8657-BC968EA7B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anchor="t">
            <a:normAutofit/>
          </a:bodyPr>
          <a:lstStyle/>
          <a:p>
            <a:r>
              <a:rPr lang="fr-FR" sz="1800" dirty="0"/>
              <a:t>Utilisation d’outil simple et compréhensible</a:t>
            </a:r>
          </a:p>
          <a:p>
            <a:pPr lvl="1"/>
            <a:r>
              <a:rPr lang="fr-FR" sz="1400" dirty="0"/>
              <a:t>Bootstrap sur la base d’un </a:t>
            </a:r>
            <a:r>
              <a:rPr lang="fr-FR" sz="1400" dirty="0" err="1"/>
              <a:t>template</a:t>
            </a:r>
            <a:r>
              <a:rPr lang="fr-FR" sz="1400" dirty="0"/>
              <a:t> </a:t>
            </a:r>
            <a:r>
              <a:rPr lang="fr-FR" sz="1400" dirty="0">
                <a:sym typeface="Wingdings" panose="05000000000000000000" pitchFamily="2" charset="2"/>
              </a:rPr>
              <a:t> SB Admin 2 </a:t>
            </a:r>
          </a:p>
          <a:p>
            <a:pPr lvl="1"/>
            <a:r>
              <a:rPr lang="fr-FR" sz="1400" dirty="0" err="1">
                <a:sym typeface="Wingdings" panose="05000000000000000000" pitchFamily="2" charset="2"/>
              </a:rPr>
              <a:t>ChartJS</a:t>
            </a:r>
            <a:r>
              <a:rPr lang="fr-FR" sz="1400" dirty="0">
                <a:sym typeface="Wingdings" panose="05000000000000000000" pitchFamily="2" charset="2"/>
              </a:rPr>
              <a:t> pour l’affichage des graphiques</a:t>
            </a:r>
          </a:p>
          <a:p>
            <a:pPr lvl="1"/>
            <a:r>
              <a:rPr lang="fr-FR" sz="1400" dirty="0">
                <a:sym typeface="Wingdings" panose="05000000000000000000" pitchFamily="2" charset="2"/>
              </a:rPr>
              <a:t>Mélange HTML/Javascript pour l’affichage et PHP pour l’exploitation des données via JSON</a:t>
            </a:r>
          </a:p>
          <a:p>
            <a:r>
              <a:rPr lang="fr-FR" sz="1800" dirty="0">
                <a:sym typeface="Wingdings" panose="05000000000000000000" pitchFamily="2" charset="2"/>
              </a:rPr>
              <a:t>Possibilité d’évolution anticipée</a:t>
            </a:r>
          </a:p>
          <a:p>
            <a:pPr lvl="1"/>
            <a:r>
              <a:rPr lang="fr-FR" sz="1400" dirty="0">
                <a:sym typeface="Wingdings" panose="05000000000000000000" pitchFamily="2" charset="2"/>
              </a:rPr>
              <a:t>Séparation des taches (affichage/graphique/data)</a:t>
            </a:r>
          </a:p>
          <a:p>
            <a:pPr lvl="1"/>
            <a:r>
              <a:rPr lang="fr-FR" sz="1400" dirty="0">
                <a:sym typeface="Wingdings" panose="05000000000000000000" pitchFamily="2" charset="2"/>
              </a:rPr>
              <a:t>Les requêtes en base sont modulables facilement</a:t>
            </a:r>
          </a:p>
          <a:p>
            <a:r>
              <a:rPr lang="fr-FR" sz="1800" dirty="0">
                <a:sym typeface="Wingdings" panose="05000000000000000000" pitchFamily="2" charset="2"/>
              </a:rPr>
              <a:t>Idées d’amélioration</a:t>
            </a:r>
            <a:endParaRPr lang="fr-FR" sz="1400" dirty="0">
              <a:sym typeface="Wingdings" panose="05000000000000000000" pitchFamily="2" charset="2"/>
            </a:endParaRPr>
          </a:p>
          <a:p>
            <a:pPr lvl="1"/>
            <a:r>
              <a:rPr lang="fr-FR" sz="1400" dirty="0">
                <a:sym typeface="Wingdings" panose="05000000000000000000" pitchFamily="2" charset="2"/>
              </a:rPr>
              <a:t>Sécurisation globale</a:t>
            </a:r>
          </a:p>
          <a:p>
            <a:pPr lvl="1"/>
            <a:r>
              <a:rPr lang="fr-FR" sz="1400" dirty="0">
                <a:sym typeface="Wingdings" panose="05000000000000000000" pitchFamily="2" charset="2"/>
              </a:rPr>
              <a:t>Personnalisation</a:t>
            </a:r>
          </a:p>
          <a:p>
            <a:pPr lvl="1"/>
            <a:endParaRPr lang="fr-FR" sz="1400" dirty="0">
              <a:sym typeface="Wingdings" panose="05000000000000000000" pitchFamily="2" charset="2"/>
            </a:endParaRPr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7B4644-4E72-4674-B662-5CA2F8CD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39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40D6D1-6D78-42B2-A5D8-570D6D79B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ESP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2ED331-7355-4451-8852-BDED29AB0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Algo Arduino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721EB2-C430-4304-BC7D-736557ED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14617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159</Words>
  <Application>Microsoft Office PowerPoint</Application>
  <PresentationFormat>Grand écran</PresentationFormat>
  <Paragraphs>44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Gill Sans Nova</vt:lpstr>
      <vt:lpstr>GradientVTI</vt:lpstr>
      <vt:lpstr>CUBE2 Concevoir une application</vt:lpstr>
      <vt:lpstr>Fonctionnement</vt:lpstr>
      <vt:lpstr>Organisation du Projet</vt:lpstr>
      <vt:lpstr>Méthode de travail</vt:lpstr>
      <vt:lpstr>Montage</vt:lpstr>
      <vt:lpstr>Serveur</vt:lpstr>
      <vt:lpstr>API</vt:lpstr>
      <vt:lpstr>Frontpage</vt:lpstr>
      <vt:lpstr>Module ESP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</dc:title>
  <dc:creator/>
  <cp:lastModifiedBy>Jérémy Mikolajczak</cp:lastModifiedBy>
  <cp:revision>153</cp:revision>
  <dcterms:created xsi:type="dcterms:W3CDTF">2022-01-06T12:53:59Z</dcterms:created>
  <dcterms:modified xsi:type="dcterms:W3CDTF">2022-01-29T00:10:17Z</dcterms:modified>
</cp:coreProperties>
</file>