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notesMasterIdLst>
    <p:notesMasterId r:id="rId21"/>
  </p:notesMasterIdLst>
  <p:sldIdLst>
    <p:sldId id="256" r:id="rId5"/>
    <p:sldId id="265" r:id="rId6"/>
    <p:sldId id="257" r:id="rId7"/>
    <p:sldId id="258" r:id="rId8"/>
    <p:sldId id="259" r:id="rId9"/>
    <p:sldId id="267" r:id="rId10"/>
    <p:sldId id="260" r:id="rId11"/>
    <p:sldId id="274" r:id="rId12"/>
    <p:sldId id="261" r:id="rId13"/>
    <p:sldId id="268" r:id="rId14"/>
    <p:sldId id="269" r:id="rId15"/>
    <p:sldId id="270" r:id="rId16"/>
    <p:sldId id="271" r:id="rId17"/>
    <p:sldId id="273" r:id="rId18"/>
    <p:sldId id="272" r:id="rId19"/>
    <p:sldId id="26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6D8A0-63CA-41C3-8F6D-307A070919AB}" v="15" dt="2022-01-06T14:31:14.068"/>
    <p1510:client id="{1EE8987A-98A7-4D11-BDED-C5365F9C0C23}" v="525" dt="2022-01-06T15:30:50.315"/>
    <p1510:client id="{4ADFE060-BD96-44F8-99A4-18F8DC095913}" v="7" dt="2022-01-06T14:31:14.090"/>
    <p1510:client id="{5CB3C3AD-1469-47DD-A476-34A308278967}" v="960" dt="2022-02-03T10:54:50.363"/>
    <p1510:client id="{721604A9-4C57-4FD2-B4CD-7F017F129839}" v="2" dt="2022-01-06T15:15:15.187"/>
    <p1510:client id="{E1D1D953-4B8E-4C40-B87A-07F8F7793657}" v="1" dt="2022-01-06T15:31:57.721"/>
    <p1510:client id="{ED18A758-C6E6-42D8-B7F6-2AF4A9803761}" v="105" dt="2022-02-03T10:19:25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E552E-A5BF-42D3-B380-4EB67459F348}" type="datetimeFigureOut">
              <a:t>03/02/2022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759F0-956B-4EF3-B58F-245BD50D29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59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Interface de </a:t>
            </a:r>
            <a:r>
              <a:rPr lang="en-US" err="1">
                <a:cs typeface="Calibri"/>
              </a:rPr>
              <a:t>programation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d'interface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59F0-956B-4EF3-B58F-245BD50D29CF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21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Fw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django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la plus </a:t>
            </a:r>
            <a:r>
              <a:rPr lang="en-US" err="1">
                <a:cs typeface="Calibri"/>
              </a:rPr>
              <a:t>connu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mais</a:t>
            </a:r>
            <a:r>
              <a:rPr lang="en-US">
                <a:cs typeface="Calibri"/>
              </a:rPr>
              <a:t> nous </a:t>
            </a:r>
            <a:r>
              <a:rPr lang="en-US" err="1">
                <a:cs typeface="Calibri"/>
              </a:rPr>
              <a:t>allons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utilisé</a:t>
            </a:r>
            <a:r>
              <a:rPr lang="en-US">
                <a:cs typeface="Calibri"/>
              </a:rPr>
              <a:t> Flask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59F0-956B-4EF3-B58F-245BD50D29CF}" type="slidenum"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7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892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519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475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636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471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97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310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483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8246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93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983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de-DE" sz="6600">
                <a:solidFill>
                  <a:schemeClr val="bg1"/>
                </a:solidFill>
                <a:cs typeface="Calibri Light"/>
              </a:rPr>
              <a:t>CUBE2</a:t>
            </a:r>
            <a:br>
              <a:rPr lang="de-DE" sz="6600">
                <a:solidFill>
                  <a:schemeClr val="bg1"/>
                </a:solidFill>
                <a:cs typeface="Calibri Light"/>
              </a:rPr>
            </a:br>
            <a:r>
              <a:rPr lang="de-DE" sz="3200" b="0" err="1">
                <a:solidFill>
                  <a:schemeClr val="bg1"/>
                </a:solidFill>
                <a:ea typeface="+mj-lt"/>
                <a:cs typeface="+mj-lt"/>
              </a:rPr>
              <a:t>Concevoir</a:t>
            </a:r>
            <a:r>
              <a:rPr lang="de-DE" sz="3200" b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3200" b="0" err="1">
                <a:solidFill>
                  <a:schemeClr val="bg1"/>
                </a:solidFill>
                <a:ea typeface="+mj-lt"/>
                <a:cs typeface="+mj-lt"/>
              </a:rPr>
              <a:t>une</a:t>
            </a:r>
            <a:r>
              <a:rPr lang="de-DE" sz="3200" b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3200" b="0" err="1">
                <a:solidFill>
                  <a:schemeClr val="bg1"/>
                </a:solidFill>
                <a:ea typeface="+mj-lt"/>
                <a:cs typeface="+mj-lt"/>
              </a:rPr>
              <a:t>application</a:t>
            </a:r>
            <a:endParaRPr lang="de-DE" sz="3200" err="1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de-DE" sz="1800">
                <a:solidFill>
                  <a:schemeClr val="bg1"/>
                </a:solidFill>
              </a:rPr>
              <a:t>Station </a:t>
            </a:r>
            <a:r>
              <a:rPr lang="de-DE" sz="1800" err="1">
                <a:solidFill>
                  <a:schemeClr val="bg1"/>
                </a:solidFill>
              </a:rPr>
              <a:t>Météorologique</a:t>
            </a:r>
            <a:r>
              <a:rPr lang="de-DE" sz="1800">
                <a:solidFill>
                  <a:schemeClr val="bg1"/>
                </a:solidFill>
              </a:rPr>
              <a:t> </a:t>
            </a:r>
            <a:r>
              <a:rPr lang="de-DE" sz="1800" err="1">
                <a:solidFill>
                  <a:schemeClr val="bg1"/>
                </a:solidFill>
              </a:rPr>
              <a:t>Domestique</a:t>
            </a:r>
            <a:endParaRPr lang="de-DE" sz="1800">
              <a:solidFill>
                <a:schemeClr val="bg1"/>
              </a:solidFill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E773B8-763C-4D67-9A48-AD70D97D7C1B}"/>
              </a:ext>
            </a:extLst>
          </p:cNvPr>
          <p:cNvSpPr txBox="1"/>
          <p:nvPr/>
        </p:nvSpPr>
        <p:spPr>
          <a:xfrm>
            <a:off x="9184888" y="152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Mohamed, Clément, Valentin, Jérémy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5D3837-89F1-49F9-A291-50B477F4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1D8EA-F247-4A58-83AF-1683739A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FA8802-0A5E-49A8-8003-23BF2F9C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9BEBAD-3F9A-4D9F-AFA6-0E9F34300044}"/>
              </a:ext>
            </a:extLst>
          </p:cNvPr>
          <p:cNvSpPr txBox="1"/>
          <p:nvPr/>
        </p:nvSpPr>
        <p:spPr>
          <a:xfrm>
            <a:off x="837096" y="1687443"/>
            <a:ext cx="740354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u="sng" dirty="0"/>
              <a:t>Quel </a:t>
            </a:r>
            <a:r>
              <a:rPr lang="fr-FR" u="sng" dirty="0" err="1"/>
              <a:t>framework</a:t>
            </a:r>
            <a:r>
              <a:rPr lang="fr-FR" u="sng" dirty="0"/>
              <a:t> utilisé ?</a:t>
            </a:r>
          </a:p>
          <a:p>
            <a:endParaRPr lang="fr-FR" u="sng" dirty="0"/>
          </a:p>
          <a:p>
            <a:r>
              <a:rPr lang="fr-FR" dirty="0"/>
              <a:t>- Flask</a:t>
            </a:r>
            <a:endParaRPr lang="fr-FR" u="sng" dirty="0"/>
          </a:p>
          <a:p>
            <a:endParaRPr lang="fr-FR" dirty="0"/>
          </a:p>
          <a:p>
            <a:r>
              <a:rPr lang="fr-FR" u="sng" dirty="0"/>
              <a:t>Pourquoi Flask ?</a:t>
            </a:r>
            <a:endParaRPr lang="fr-FR" dirty="0"/>
          </a:p>
          <a:p>
            <a:endParaRPr lang="fr-FR" u="sng" dirty="0"/>
          </a:p>
          <a:p>
            <a:r>
              <a:rPr lang="fr-FR" dirty="0">
                <a:ea typeface="+mn-lt"/>
                <a:cs typeface="+mn-lt"/>
              </a:rPr>
              <a:t>- Il fournit des fonctionnalités permettant de construire des applications Web</a:t>
            </a:r>
            <a:endParaRPr lang="fr-FR" dirty="0"/>
          </a:p>
          <a:p>
            <a:endParaRPr lang="fr-FR" u="sng" dirty="0"/>
          </a:p>
          <a:p>
            <a:endParaRPr lang="fr-FR" u="sng" dirty="0"/>
          </a:p>
          <a:p>
            <a:r>
              <a:rPr lang="fr-FR" u="sng" dirty="0"/>
              <a:t>Quel langage de programmation utilisé ?</a:t>
            </a:r>
            <a:endParaRPr lang="fr-FR" dirty="0"/>
          </a:p>
          <a:p>
            <a:endParaRPr lang="fr-FR" dirty="0"/>
          </a:p>
          <a:p>
            <a:r>
              <a:rPr lang="fr-FR" dirty="0"/>
              <a:t>- Python3</a:t>
            </a:r>
          </a:p>
        </p:txBody>
      </p:sp>
    </p:spTree>
    <p:extLst>
      <p:ext uri="{BB962C8B-B14F-4D97-AF65-F5344CB8AC3E}">
        <p14:creationId xmlns:p14="http://schemas.microsoft.com/office/powerpoint/2010/main" val="106569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E215E-FAD0-4B87-A862-7343A1D4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510C99-9CE0-45D6-949A-2120B521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9FBDC3-DF0B-4457-A2C1-DF610315F770}"/>
              </a:ext>
            </a:extLst>
          </p:cNvPr>
          <p:cNvSpPr txBox="1"/>
          <p:nvPr/>
        </p:nvSpPr>
        <p:spPr>
          <a:xfrm>
            <a:off x="752254" y="3422291"/>
            <a:ext cx="98772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on crée une route « /api/sonde/</a:t>
            </a:r>
            <a:r>
              <a:rPr lang="fr-FR" dirty="0" err="1"/>
              <a:t>donnee</a:t>
            </a:r>
            <a:r>
              <a:rPr lang="fr-FR" dirty="0"/>
              <a:t>/all pour venir chercher les données sur la BDD :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55B933-D4E3-4D9B-9F9E-89CD26D6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4" y="2070977"/>
            <a:ext cx="7944679" cy="12401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021A5E-B6B7-443E-B271-6209A18A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9228"/>
            <a:ext cx="7247248" cy="267485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C6BED0-D971-42AE-A618-CE8CBC80B9B6}"/>
              </a:ext>
            </a:extLst>
          </p:cNvPr>
          <p:cNvSpPr txBox="1"/>
          <p:nvPr/>
        </p:nvSpPr>
        <p:spPr>
          <a:xfrm>
            <a:off x="904654" y="1658422"/>
            <a:ext cx="98772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On créé un programme python et on importe les instances si dessous :  </a:t>
            </a:r>
          </a:p>
        </p:txBody>
      </p:sp>
    </p:spTree>
    <p:extLst>
      <p:ext uri="{BB962C8B-B14F-4D97-AF65-F5344CB8AC3E}">
        <p14:creationId xmlns:p14="http://schemas.microsoft.com/office/powerpoint/2010/main" val="16510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3257-49C6-4908-9D8F-06A55A95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API</a:t>
            </a: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6A1F7A-63F7-42F6-9107-28D90995B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793" y="3217655"/>
            <a:ext cx="3950616" cy="350382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CCE4-F2EA-492C-BDE4-D966EA76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 6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47CA1261-BA68-4511-9B28-A7DE0EC5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93" y="3258326"/>
            <a:ext cx="5198785" cy="1004398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A1BABA-489A-4583-A946-E13E9153A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20974"/>
            <a:ext cx="7988852" cy="4765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4794FE8-A4AA-4789-BEBD-58F88A039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09" y="1219000"/>
            <a:ext cx="5257800" cy="14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1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3257-49C6-4908-9D8F-06A55A95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CCE4-F2EA-492C-BDE4-D966EA76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5BC2C3F-376A-496D-A127-6DAE6EBB2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00529"/>
            <a:ext cx="8276037" cy="457240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C6DFAF-9EB5-4B4E-B1BD-6A3D5BB8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95" y="2086463"/>
            <a:ext cx="7361558" cy="306350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7FFD3F6-9B96-45FA-B1D5-F2A689CD9006}"/>
              </a:ext>
            </a:extLst>
          </p:cNvPr>
          <p:cNvSpPr txBox="1"/>
          <p:nvPr/>
        </p:nvSpPr>
        <p:spPr>
          <a:xfrm>
            <a:off x="1008668" y="1480008"/>
            <a:ext cx="760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fois ci on change la </a:t>
            </a:r>
            <a:r>
              <a:rPr lang="fr-FR" dirty="0" err="1"/>
              <a:t>methode</a:t>
            </a:r>
            <a:r>
              <a:rPr lang="fr-FR" dirty="0"/>
              <a:t> en « POST»: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1FC093-CF91-4E35-B111-D5BF9171C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3469"/>
            <a:ext cx="8624814" cy="27544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7757D17-6471-4DDA-AFCB-89D154AB8F50}"/>
              </a:ext>
            </a:extLst>
          </p:cNvPr>
          <p:cNvSpPr txBox="1"/>
          <p:nvPr/>
        </p:nvSpPr>
        <p:spPr>
          <a:xfrm>
            <a:off x="838200" y="5123954"/>
            <a:ext cx="760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Depuis l’url on indique les données voulu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E9F681F-ADF1-4555-8775-D67DF64EDF50}"/>
              </a:ext>
            </a:extLst>
          </p:cNvPr>
          <p:cNvSpPr txBox="1"/>
          <p:nvPr/>
        </p:nvSpPr>
        <p:spPr>
          <a:xfrm>
            <a:off x="821708" y="5925953"/>
            <a:ext cx="760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Elles s’affiche après dans la BDD: </a:t>
            </a:r>
          </a:p>
        </p:txBody>
      </p:sp>
    </p:spTree>
    <p:extLst>
      <p:ext uri="{BB962C8B-B14F-4D97-AF65-F5344CB8AC3E}">
        <p14:creationId xmlns:p14="http://schemas.microsoft.com/office/powerpoint/2010/main" val="358311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Frontpage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DF2F2-1237-463F-8657-BC968EA7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Utilisation d’outil simple et compréhensible</a:t>
            </a:r>
          </a:p>
          <a:p>
            <a:pPr lvl="1"/>
            <a:r>
              <a:rPr lang="fr-FR" sz="1400" dirty="0"/>
              <a:t>Bootstrap sur la base d’un </a:t>
            </a:r>
            <a:r>
              <a:rPr lang="fr-FR" sz="1400" dirty="0" err="1"/>
              <a:t>template</a:t>
            </a: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 SB Admin 2 </a:t>
            </a:r>
          </a:p>
          <a:p>
            <a:pPr lvl="1"/>
            <a:r>
              <a:rPr lang="fr-FR" sz="1400" dirty="0" err="1">
                <a:sym typeface="Wingdings" panose="05000000000000000000" pitchFamily="2" charset="2"/>
              </a:rPr>
              <a:t>ChartJS</a:t>
            </a:r>
            <a:r>
              <a:rPr lang="fr-FR" sz="1400" dirty="0">
                <a:sym typeface="Wingdings" panose="05000000000000000000" pitchFamily="2" charset="2"/>
              </a:rPr>
              <a:t> pour l’affichage des graphiques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Mélange HTML/Javascript pour l’affichage et PHP pour l’exploitation des données via JSON</a:t>
            </a:r>
          </a:p>
          <a:p>
            <a:r>
              <a:rPr lang="fr-FR" sz="1800" dirty="0">
                <a:sym typeface="Wingdings" panose="05000000000000000000" pitchFamily="2" charset="2"/>
              </a:rPr>
              <a:t>Possibilité d’évolution anticipée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Séparation des taches (affichage/graphique/data)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Les requêtes en base sont modulables facilement</a:t>
            </a:r>
          </a:p>
          <a:p>
            <a:r>
              <a:rPr lang="fr-FR" sz="1800" dirty="0">
                <a:sym typeface="Wingdings" panose="05000000000000000000" pitchFamily="2" charset="2"/>
              </a:rPr>
              <a:t>Idées d’amélioration</a:t>
            </a:r>
            <a:endParaRPr lang="fr-FR" sz="1400" dirty="0">
              <a:sym typeface="Wingdings" panose="05000000000000000000" pitchFamily="2" charset="2"/>
            </a:endParaRP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Sécurisation globale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Personnalisation</a:t>
            </a:r>
          </a:p>
          <a:p>
            <a:pPr lvl="1"/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B4644-4E72-4674-B662-5CA2F8CD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33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C574C-42F1-4FA9-A306-9F976504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Aperçu interface WEB - connexion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ADEE6CC-0FC0-4C7D-A438-A613324D6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02" y="1993182"/>
            <a:ext cx="9593014" cy="384863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AB0F5-808F-4DC4-A474-A03B3656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C574C-42F1-4FA9-A306-9F976504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Aperçu interface WEB - graphique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AB0F5-808F-4DC4-A474-A03B3656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16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FF389E-0E18-4A96-A882-913447DE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36" y="1411957"/>
            <a:ext cx="9883927" cy="51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7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FE82A-A863-4926-B171-B30AA798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DF3F-5143-4F6D-8B1A-B8DB54F9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3391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720B8-12F7-4209-A60D-6D3DC0B0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600"/>
              <a:t>Fonctionnement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D71905C-831B-4FDB-B76E-84D5BC0E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650" y="2466526"/>
            <a:ext cx="5248275" cy="2752725"/>
          </a:xfrm>
        </p:spPr>
      </p:pic>
      <p:sp>
        <p:nvSpPr>
          <p:cNvPr id="4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F793B7-F604-4F2D-BCE2-5AF0FBB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75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A06BDD-828D-4CFE-AA84-6F7EBB16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Organisation du Projet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F13D6-8B31-476A-8471-D08FD7B7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ELECTRONIQUE</a:t>
            </a:r>
            <a:endParaRPr lang="fr-FR" dirty="0">
              <a:ea typeface="+mn-lt"/>
              <a:cs typeface="+mn-lt"/>
            </a:endParaRPr>
          </a:p>
          <a:p>
            <a:r>
              <a:rPr lang="fr-FR" sz="1800" dirty="0">
                <a:ea typeface="+mn-lt"/>
                <a:cs typeface="+mn-lt"/>
              </a:rPr>
              <a:t>MONTAGE</a:t>
            </a:r>
            <a:endParaRPr lang="fr-FR" sz="1800" dirty="0"/>
          </a:p>
          <a:p>
            <a:r>
              <a:rPr lang="fr-FR" sz="1800" dirty="0"/>
              <a:t>SERVEUR (</a:t>
            </a:r>
            <a:r>
              <a:rPr lang="fr-FR" sz="1800" dirty="0">
                <a:ea typeface="+mn-lt"/>
                <a:cs typeface="+mn-lt"/>
              </a:rPr>
              <a:t>Raspberry PI </a:t>
            </a:r>
            <a:r>
              <a:rPr lang="fr-FR" sz="1800" dirty="0" err="1">
                <a:ea typeface="+mn-lt"/>
                <a:cs typeface="+mn-lt"/>
              </a:rPr>
              <a:t>Zero</a:t>
            </a:r>
            <a:r>
              <a:rPr lang="fr-FR" sz="1800" dirty="0">
                <a:ea typeface="+mn-lt"/>
                <a:cs typeface="+mn-lt"/>
              </a:rPr>
              <a:t> WH</a:t>
            </a:r>
            <a:r>
              <a:rPr lang="fr-FR" sz="1800" dirty="0"/>
              <a:t>  -&gt; Linux/Apache/BDD)</a:t>
            </a:r>
          </a:p>
          <a:p>
            <a:r>
              <a:rPr lang="fr-FR" sz="1800" dirty="0"/>
              <a:t>API (Python/Flask)</a:t>
            </a:r>
          </a:p>
          <a:p>
            <a:r>
              <a:rPr lang="fr-FR" sz="1800" dirty="0"/>
              <a:t>FRONTPAGE (Bootstrap)</a:t>
            </a:r>
          </a:p>
          <a:p>
            <a:pPr marL="0" indent="0">
              <a:buNone/>
            </a:pPr>
            <a:endParaRPr lang="fr-FR" sz="1800" dirty="0">
              <a:ea typeface="+mn-lt"/>
              <a:cs typeface="+mn-lt"/>
            </a:endParaRPr>
          </a:p>
          <a:p>
            <a:endParaRPr lang="fr-FR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A9E718-2BD4-4DA4-8D62-CF1CDE96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B1D3CE-7F17-4F77-9404-876254BA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/>
              <a:t>Méthode de travail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15E0A-A003-4F4F-A626-05FCF5DA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/>
              <a:t>Projet Open Source -&gt; GIT -&gt; GITHUB</a:t>
            </a:r>
          </a:p>
          <a:p>
            <a:r>
              <a:rPr lang="fr-FR" sz="1800"/>
              <a:t>Collaboratif -&gt; JIRA -&gt; Répartition des taches</a:t>
            </a:r>
          </a:p>
          <a:p>
            <a:endParaRPr lang="fr-FR"/>
          </a:p>
          <a:p>
            <a:endParaRPr lang="fr-FR" sz="180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D8CB52DD-EC72-443C-9CF2-28B0C644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10" y="3857012"/>
            <a:ext cx="4834053" cy="146714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8D7F10-C4D4-4295-BF39-EE71AC59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F4F653-6DF1-4B9A-A1C5-4D654E28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24" y="2273007"/>
            <a:ext cx="5620976" cy="39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/>
              <a:t>Electronique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C70043-7EF7-4279-9E96-4C36628B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fr-FR"/>
          </a:p>
        </p:txBody>
      </p:sp>
      <p:pic>
        <p:nvPicPr>
          <p:cNvPr id="4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910F4BD-77EE-4A4B-9EF0-39BEBF64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84" y="2748816"/>
            <a:ext cx="4382021" cy="2905245"/>
          </a:xfrm>
          <a:prstGeom prst="rect">
            <a:avLst/>
          </a:prstGeom>
        </p:spPr>
      </p:pic>
      <p:pic>
        <p:nvPicPr>
          <p:cNvPr id="7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F0E0572-3719-4203-BEC5-07822E53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22" y="2751142"/>
            <a:ext cx="2743200" cy="2858838"/>
          </a:xfrm>
          <a:prstGeom prst="rect">
            <a:avLst/>
          </a:prstGeom>
        </p:spPr>
      </p:pic>
      <p:pic>
        <p:nvPicPr>
          <p:cNvPr id="9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F14C66F-2AA4-44A5-AA97-AA6BFD0E2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14" y="3068854"/>
            <a:ext cx="1908132" cy="19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/>
              <a:t>Montage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C70043-7EF7-4279-9E96-4C36628B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fr-FR"/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CED1793-0CBD-4E6F-9C30-D1BA1C23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82" y="1751869"/>
            <a:ext cx="5564339" cy="41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7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DF2F2-1237-463F-8657-BC968EA7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 err="1"/>
              <a:t>Rasp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</a:t>
            </a:r>
          </a:p>
          <a:p>
            <a:r>
              <a:rPr lang="fr-FR" sz="1800" dirty="0"/>
              <a:t>Linux</a:t>
            </a:r>
          </a:p>
          <a:p>
            <a:pPr marL="0" indent="0">
              <a:buNone/>
            </a:pPr>
            <a:r>
              <a:rPr lang="fr-FR" sz="1800" dirty="0"/>
              <a:t> </a:t>
            </a:r>
          </a:p>
          <a:p>
            <a:r>
              <a:rPr lang="fr-FR" sz="1800" dirty="0"/>
              <a:t>Apache (Serveur Web)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 err="1"/>
              <a:t>Mariadb</a:t>
            </a:r>
            <a:r>
              <a:rPr lang="fr-FR" sz="1800" dirty="0"/>
              <a:t> (Base de Données) </a:t>
            </a:r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D8975-C444-43FC-97E7-303A6422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AEE40B-B9BA-40B2-B6B4-9BC28D51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67" y="2216769"/>
            <a:ext cx="1898072" cy="8581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DF453B-3782-447B-AF7E-348E0297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764" y="3170589"/>
            <a:ext cx="6613490" cy="73532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61DBC9-2734-47E2-9538-DC84F3FC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65" y="4651186"/>
            <a:ext cx="6163535" cy="8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7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/>
              <a:t>API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16D723-3DB3-412D-8260-7FC2F10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5E3CF3-D5BC-4A23-8A6E-3732FDB395BC}"/>
              </a:ext>
            </a:extLst>
          </p:cNvPr>
          <p:cNvSpPr txBox="1"/>
          <p:nvPr/>
        </p:nvSpPr>
        <p:spPr>
          <a:xfrm>
            <a:off x="803965" y="2659268"/>
            <a:ext cx="96895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u="sng"/>
              <a:t>Qu'est-ce qu'API veut dire ?</a:t>
            </a:r>
          </a:p>
          <a:p>
            <a:endParaRPr lang="fr-FR" u="sng"/>
          </a:p>
          <a:p>
            <a:r>
              <a:rPr lang="fr-FR"/>
              <a:t>C'est un acronyme pour </a:t>
            </a:r>
            <a:r>
              <a:rPr lang="fr-FR">
                <a:ea typeface="+mn-lt"/>
                <a:cs typeface="+mn-lt"/>
              </a:rPr>
              <a:t>application </a:t>
            </a:r>
            <a:r>
              <a:rPr lang="fr-FR" err="1">
                <a:ea typeface="+mn-lt"/>
                <a:cs typeface="+mn-lt"/>
              </a:rPr>
              <a:t>programming</a:t>
            </a:r>
            <a:r>
              <a:rPr lang="fr-FR">
                <a:ea typeface="+mn-lt"/>
                <a:cs typeface="+mn-lt"/>
              </a:rPr>
              <a:t> interface</a:t>
            </a:r>
            <a:r>
              <a:rPr lang="fr-FR"/>
              <a:t> 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4FC605-0735-4A70-96D4-C57BF9FCCE2D}"/>
              </a:ext>
            </a:extLst>
          </p:cNvPr>
          <p:cNvSpPr txBox="1"/>
          <p:nvPr/>
        </p:nvSpPr>
        <p:spPr>
          <a:xfrm>
            <a:off x="803965" y="3885095"/>
            <a:ext cx="968954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u="sng"/>
              <a:t>A quoi une API sert-elle</a:t>
            </a:r>
            <a:r>
              <a:rPr lang="fr-FR" u="sng">
                <a:ea typeface="+mn-lt"/>
                <a:cs typeface="+mn-lt"/>
              </a:rPr>
              <a:t> et quand l'utilisé </a:t>
            </a:r>
            <a:r>
              <a:rPr lang="fr-FR" u="sng"/>
              <a:t>?</a:t>
            </a:r>
            <a:endParaRPr lang="fr-FR"/>
          </a:p>
          <a:p>
            <a:endParaRPr lang="fr-FR" u="sng"/>
          </a:p>
          <a:p>
            <a:r>
              <a:rPr lang="fr-FR"/>
              <a:t>- Elle </a:t>
            </a:r>
            <a:r>
              <a:rPr lang="fr-FR">
                <a:ea typeface="+mn-lt"/>
                <a:cs typeface="+mn-lt"/>
              </a:rPr>
              <a:t>permet à de l’information et à des fonctionnalités d’être manipulées par des programmes informatiques via internet.</a:t>
            </a:r>
            <a:endParaRPr lang="fr-FR" u="sng"/>
          </a:p>
          <a:p>
            <a:endParaRPr lang="fr-FR"/>
          </a:p>
          <a:p>
            <a:r>
              <a:rPr lang="fr-FR"/>
              <a:t>- On l'utilise quand </a:t>
            </a:r>
            <a:r>
              <a:rPr lang="fr-FR">
                <a:ea typeface="+mn-lt"/>
                <a:cs typeface="+mn-lt"/>
              </a:rPr>
              <a:t>on dispose de données qu’on souhaite partager avec le monde entier.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979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11A882FB49D541877536A17B0322CA" ma:contentTypeVersion="9" ma:contentTypeDescription="Crée un document." ma:contentTypeScope="" ma:versionID="b7e16b012cc624e962c5aaa85fdd82cc">
  <xsd:schema xmlns:xsd="http://www.w3.org/2001/XMLSchema" xmlns:xs="http://www.w3.org/2001/XMLSchema" xmlns:p="http://schemas.microsoft.com/office/2006/metadata/properties" xmlns:ns3="74ddc906-c9d0-4b91-9975-c9db1b4a1279" targetNamespace="http://schemas.microsoft.com/office/2006/metadata/properties" ma:root="true" ma:fieldsID="a7d886db91316921d174330a13e581f7" ns3:_="">
    <xsd:import namespace="74ddc906-c9d0-4b91-9975-c9db1b4a12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dc906-c9d0-4b91-9975-c9db1b4a1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80D02C-1E7A-4C15-84D9-7768C3EC3D58}">
  <ds:schemaRefs>
    <ds:schemaRef ds:uri="http://purl.org/dc/elements/1.1/"/>
    <ds:schemaRef ds:uri="http://schemas.openxmlformats.org/package/2006/metadata/core-properties"/>
    <ds:schemaRef ds:uri="http://purl.org/dc/dcmitype/"/>
    <ds:schemaRef ds:uri="74ddc906-c9d0-4b91-9975-c9db1b4a127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F92EA-7170-4240-966F-57D21AC3B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dc906-c9d0-4b91-9975-c9db1b4a1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50353C-8F8E-4FDD-9E79-8D0F58D4F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336</Words>
  <Application>Microsoft Office PowerPoint</Application>
  <PresentationFormat>Grand écran</PresentationFormat>
  <Paragraphs>88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Nova</vt:lpstr>
      <vt:lpstr>GradientVTI</vt:lpstr>
      <vt:lpstr>CUBE2 Concevoir une application</vt:lpstr>
      <vt:lpstr>Présentation du projet</vt:lpstr>
      <vt:lpstr>Fonctionnement</vt:lpstr>
      <vt:lpstr>Organisation du Projet</vt:lpstr>
      <vt:lpstr>Méthode de travail</vt:lpstr>
      <vt:lpstr>Electronique</vt:lpstr>
      <vt:lpstr>Montage</vt:lpstr>
      <vt:lpstr>Serveur</vt:lpstr>
      <vt:lpstr>API</vt:lpstr>
      <vt:lpstr>API</vt:lpstr>
      <vt:lpstr>API</vt:lpstr>
      <vt:lpstr>API</vt:lpstr>
      <vt:lpstr>API</vt:lpstr>
      <vt:lpstr>Frontpage</vt:lpstr>
      <vt:lpstr>Aperçu interface WEB - connexion</vt:lpstr>
      <vt:lpstr>Aperçu interface WEB - graphique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</dc:title>
  <dc:creator>Jérémy Mikolajczak</dc:creator>
  <cp:lastModifiedBy>Jérémy Mikolajczak</cp:lastModifiedBy>
  <cp:revision>5</cp:revision>
  <dcterms:created xsi:type="dcterms:W3CDTF">2022-01-06T12:53:59Z</dcterms:created>
  <dcterms:modified xsi:type="dcterms:W3CDTF">2022-02-03T11:40:53Z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0x0101000911A882FB49D541877536A17B0322CA</vt:lpwstr>
  </property>
</Properties>
</file>