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323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1146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8854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025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2082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3728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4455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746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5201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79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853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2234-9743-4748-BF91-C4E6A3D3EAD5}" type="datetimeFigureOut">
              <a:rPr lang="es-VE" smtClean="0"/>
              <a:t>4/2/2024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2439-DF77-4E93-86D4-5F2544B6FA9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830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2355802-5373-4930-8CB8-613071E54EB1}"/>
              </a:ext>
            </a:extLst>
          </p:cNvPr>
          <p:cNvSpPr/>
          <p:nvPr/>
        </p:nvSpPr>
        <p:spPr>
          <a:xfrm>
            <a:off x="1706231" y="1368055"/>
            <a:ext cx="6305550" cy="2857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200" dirty="0" err="1"/>
              <a:t>Admin</a:t>
            </a:r>
            <a:endParaRPr lang="es-VE" sz="7200" dirty="0"/>
          </a:p>
        </p:txBody>
      </p:sp>
    </p:spTree>
    <p:extLst>
      <p:ext uri="{BB962C8B-B14F-4D97-AF65-F5344CB8AC3E}">
        <p14:creationId xmlns:p14="http://schemas.microsoft.com/office/powerpoint/2010/main" val="26810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E106D30-7616-4F1F-BF0A-3F6D59972D09}"/>
              </a:ext>
            </a:extLst>
          </p:cNvPr>
          <p:cNvSpPr/>
          <p:nvPr/>
        </p:nvSpPr>
        <p:spPr>
          <a:xfrm>
            <a:off x="868380" y="913048"/>
            <a:ext cx="3200400" cy="2030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DECADC-F3C7-4F81-830D-D872C41450CD}"/>
              </a:ext>
            </a:extLst>
          </p:cNvPr>
          <p:cNvSpPr/>
          <p:nvPr/>
        </p:nvSpPr>
        <p:spPr>
          <a:xfrm>
            <a:off x="870520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67A39B6-FE27-470E-889F-BA4AC02355F2}"/>
              </a:ext>
            </a:extLst>
          </p:cNvPr>
          <p:cNvSpPr/>
          <p:nvPr/>
        </p:nvSpPr>
        <p:spPr>
          <a:xfrm>
            <a:off x="879007" y="1217027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AC625F-75C7-43D5-BBA3-AE3FBDA1B0CA}"/>
              </a:ext>
            </a:extLst>
          </p:cNvPr>
          <p:cNvSpPr/>
          <p:nvPr/>
        </p:nvSpPr>
        <p:spPr>
          <a:xfrm>
            <a:off x="1475619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2B7B1B-1FCC-4352-8A62-6DF24251E56A}"/>
              </a:ext>
            </a:extLst>
          </p:cNvPr>
          <p:cNvSpPr txBox="1"/>
          <p:nvPr/>
        </p:nvSpPr>
        <p:spPr>
          <a:xfrm>
            <a:off x="811800" y="162113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1B3A70-E75A-4CF3-9DD1-84A348690CF3}"/>
              </a:ext>
            </a:extLst>
          </p:cNvPr>
          <p:cNvSpPr txBox="1"/>
          <p:nvPr/>
        </p:nvSpPr>
        <p:spPr>
          <a:xfrm>
            <a:off x="877979" y="119016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2E2756-CB74-4D58-99D9-186FE4E47588}"/>
              </a:ext>
            </a:extLst>
          </p:cNvPr>
          <p:cNvSpPr/>
          <p:nvPr/>
        </p:nvSpPr>
        <p:spPr>
          <a:xfrm>
            <a:off x="1503935" y="1171124"/>
            <a:ext cx="1200150" cy="38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0AED289-B95D-4663-B81E-1FDEEE853FEF}"/>
              </a:ext>
            </a:extLst>
          </p:cNvPr>
          <p:cNvSpPr/>
          <p:nvPr/>
        </p:nvSpPr>
        <p:spPr>
          <a:xfrm>
            <a:off x="1580135" y="1209333"/>
            <a:ext cx="257175" cy="2769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24EE48-3F03-43AF-9F73-7993A460EE9D}"/>
              </a:ext>
            </a:extLst>
          </p:cNvPr>
          <p:cNvSpPr txBox="1"/>
          <p:nvPr/>
        </p:nvSpPr>
        <p:spPr>
          <a:xfrm>
            <a:off x="1782479" y="1172245"/>
            <a:ext cx="793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Hola tu!</a:t>
            </a:r>
          </a:p>
          <a:p>
            <a:r>
              <a:rPr lang="es-VE" sz="1050" dirty="0"/>
              <a:t>bienvenido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2FBBF0-7F01-49E7-BEBE-76803A2D18E7}"/>
              </a:ext>
            </a:extLst>
          </p:cNvPr>
          <p:cNvSpPr/>
          <p:nvPr/>
        </p:nvSpPr>
        <p:spPr>
          <a:xfrm>
            <a:off x="2827946" y="1150804"/>
            <a:ext cx="1195709" cy="1755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61DE055-B7F8-4C26-AC2F-FBBC3B783A8E}"/>
              </a:ext>
            </a:extLst>
          </p:cNvPr>
          <p:cNvSpPr/>
          <p:nvPr/>
        </p:nvSpPr>
        <p:spPr>
          <a:xfrm>
            <a:off x="2751207" y="1158511"/>
            <a:ext cx="45719" cy="1772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E96A096-22CB-4FF9-A5BF-FA7239F06294}"/>
              </a:ext>
            </a:extLst>
          </p:cNvPr>
          <p:cNvSpPr/>
          <p:nvPr/>
        </p:nvSpPr>
        <p:spPr>
          <a:xfrm>
            <a:off x="2752704" y="1331599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9FE0301-A7ED-473C-9F7A-A78E4EFEBAB4}"/>
              </a:ext>
            </a:extLst>
          </p:cNvPr>
          <p:cNvSpPr/>
          <p:nvPr/>
        </p:nvSpPr>
        <p:spPr>
          <a:xfrm>
            <a:off x="2870525" y="1192957"/>
            <a:ext cx="883986" cy="10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>
                <a:solidFill>
                  <a:srgbClr val="FF0000"/>
                </a:solidFill>
              </a:rPr>
              <a:t>Buscador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2082642-E7E1-4990-AE92-FA71EC873B84}"/>
              </a:ext>
            </a:extLst>
          </p:cNvPr>
          <p:cNvSpPr/>
          <p:nvPr/>
        </p:nvSpPr>
        <p:spPr>
          <a:xfrm>
            <a:off x="3807071" y="1172154"/>
            <a:ext cx="569671" cy="159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Icono filtros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B8123769-3B48-4B4C-ADB5-5E32D3095D9F}"/>
              </a:ext>
            </a:extLst>
          </p:cNvPr>
          <p:cNvSpPr/>
          <p:nvPr/>
        </p:nvSpPr>
        <p:spPr>
          <a:xfrm>
            <a:off x="4145272" y="1523563"/>
            <a:ext cx="840159" cy="710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809090E9-58F8-4E29-A001-CD8714519F07}"/>
              </a:ext>
            </a:extLst>
          </p:cNvPr>
          <p:cNvSpPr/>
          <p:nvPr/>
        </p:nvSpPr>
        <p:spPr>
          <a:xfrm rot="10800000">
            <a:off x="3944508" y="4433584"/>
            <a:ext cx="956785" cy="83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2D63CA8-DF13-4C45-86AF-876A339B1F63}"/>
              </a:ext>
            </a:extLst>
          </p:cNvPr>
          <p:cNvSpPr/>
          <p:nvPr/>
        </p:nvSpPr>
        <p:spPr>
          <a:xfrm>
            <a:off x="2317456" y="0"/>
            <a:ext cx="4506483" cy="49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/>
              <a:t>Pagina de inicio/ buscador/ inscripción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1A4673-0667-45F2-94BD-677E4D9F438A}"/>
              </a:ext>
            </a:extLst>
          </p:cNvPr>
          <p:cNvSpPr txBox="1"/>
          <p:nvPr/>
        </p:nvSpPr>
        <p:spPr>
          <a:xfrm>
            <a:off x="866240" y="1425888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6D89B5A-F710-47F4-88A9-D82C5ED210A4}"/>
              </a:ext>
            </a:extLst>
          </p:cNvPr>
          <p:cNvSpPr/>
          <p:nvPr/>
        </p:nvSpPr>
        <p:spPr>
          <a:xfrm>
            <a:off x="1497803" y="1608676"/>
            <a:ext cx="1200150" cy="105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/>
              <a:t>Mis cursos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B58BF3C-8DC2-4750-B6A5-FE541733CB88}"/>
              </a:ext>
            </a:extLst>
          </p:cNvPr>
          <p:cNvSpPr/>
          <p:nvPr/>
        </p:nvSpPr>
        <p:spPr>
          <a:xfrm>
            <a:off x="1491764" y="1755740"/>
            <a:ext cx="1200150" cy="47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F4DF6E1-B0FA-4325-ADD2-2772CB5E0AE1}"/>
              </a:ext>
            </a:extLst>
          </p:cNvPr>
          <p:cNvSpPr/>
          <p:nvPr/>
        </p:nvSpPr>
        <p:spPr>
          <a:xfrm>
            <a:off x="1538844" y="1773126"/>
            <a:ext cx="257175" cy="27699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3C23596-57F6-4644-BA1A-A3A4120696F4}"/>
              </a:ext>
            </a:extLst>
          </p:cNvPr>
          <p:cNvSpPr txBox="1"/>
          <p:nvPr/>
        </p:nvSpPr>
        <p:spPr>
          <a:xfrm>
            <a:off x="1771805" y="1755739"/>
            <a:ext cx="1013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Curso tal</a:t>
            </a:r>
          </a:p>
          <a:p>
            <a:r>
              <a:rPr lang="es-VE" sz="1050" dirty="0"/>
              <a:t>9/11 lecciones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77DA66A-EE4A-411B-AF18-C10823081920}"/>
              </a:ext>
            </a:extLst>
          </p:cNvPr>
          <p:cNvSpPr/>
          <p:nvPr/>
        </p:nvSpPr>
        <p:spPr>
          <a:xfrm>
            <a:off x="2175082" y="2102309"/>
            <a:ext cx="516832" cy="1382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600" dirty="0"/>
              <a:t>continuar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788620-6578-47ED-92CD-5BFCE1C60DEA}"/>
              </a:ext>
            </a:extLst>
          </p:cNvPr>
          <p:cNvSpPr/>
          <p:nvPr/>
        </p:nvSpPr>
        <p:spPr>
          <a:xfrm>
            <a:off x="2911721" y="1416198"/>
            <a:ext cx="1071496" cy="247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Curso de 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06557349-7148-4A0F-BCA6-77D81476DE8E}"/>
              </a:ext>
            </a:extLst>
          </p:cNvPr>
          <p:cNvSpPr/>
          <p:nvPr/>
        </p:nvSpPr>
        <p:spPr>
          <a:xfrm>
            <a:off x="2936091" y="1439742"/>
            <a:ext cx="217998" cy="2034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64DA15-3B0D-4C18-A957-6FC74375D6CE}"/>
              </a:ext>
            </a:extLst>
          </p:cNvPr>
          <p:cNvSpPr/>
          <p:nvPr/>
        </p:nvSpPr>
        <p:spPr>
          <a:xfrm>
            <a:off x="3657074" y="1492383"/>
            <a:ext cx="357163" cy="132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/>
              <a:t>ver</a:t>
            </a: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709E07F8-EFD9-4A03-9D46-FB486CABA355}"/>
              </a:ext>
            </a:extLst>
          </p:cNvPr>
          <p:cNvSpPr/>
          <p:nvPr/>
        </p:nvSpPr>
        <p:spPr>
          <a:xfrm rot="13865862">
            <a:off x="3845148" y="1521590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00E32DC-8F79-4FFB-AAA8-D3056B1DE767}"/>
              </a:ext>
            </a:extLst>
          </p:cNvPr>
          <p:cNvSpPr/>
          <p:nvPr/>
        </p:nvSpPr>
        <p:spPr>
          <a:xfrm>
            <a:off x="5203158" y="894181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340F9BF-A752-4971-A56D-F51A63A91E6B}"/>
              </a:ext>
            </a:extLst>
          </p:cNvPr>
          <p:cNvSpPr/>
          <p:nvPr/>
        </p:nvSpPr>
        <p:spPr>
          <a:xfrm>
            <a:off x="5222807" y="899717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E33D314-9AA0-44AB-A6C1-13309B2E53CC}"/>
              </a:ext>
            </a:extLst>
          </p:cNvPr>
          <p:cNvSpPr/>
          <p:nvPr/>
        </p:nvSpPr>
        <p:spPr>
          <a:xfrm>
            <a:off x="5827906" y="899717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5CC02D3-98B7-42F9-8F1B-0ADFF4E8D052}"/>
              </a:ext>
            </a:extLst>
          </p:cNvPr>
          <p:cNvSpPr/>
          <p:nvPr/>
        </p:nvSpPr>
        <p:spPr>
          <a:xfrm>
            <a:off x="7871956" y="1179188"/>
            <a:ext cx="508488" cy="129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96DF93E-72EC-4CE5-A6D6-56CE23D035D9}"/>
              </a:ext>
            </a:extLst>
          </p:cNvPr>
          <p:cNvSpPr/>
          <p:nvPr/>
        </p:nvSpPr>
        <p:spPr>
          <a:xfrm>
            <a:off x="5869525" y="1161983"/>
            <a:ext cx="1847498" cy="374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0323C1A-3E3C-4EE3-B5BA-484208720EE9}"/>
              </a:ext>
            </a:extLst>
          </p:cNvPr>
          <p:cNvSpPr/>
          <p:nvPr/>
        </p:nvSpPr>
        <p:spPr>
          <a:xfrm>
            <a:off x="5859111" y="1872448"/>
            <a:ext cx="1854246" cy="13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¿Qué vas a aprender?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5E8ACED-2180-4817-942A-C81C72E5EFF3}"/>
              </a:ext>
            </a:extLst>
          </p:cNvPr>
          <p:cNvSpPr/>
          <p:nvPr/>
        </p:nvSpPr>
        <p:spPr>
          <a:xfrm>
            <a:off x="7879799" y="1249016"/>
            <a:ext cx="463376" cy="215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aquien</a:t>
            </a:r>
            <a:endParaRPr lang="es-VE" sz="7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01361DE-BD1D-4C61-94C2-24C4F9A5BB22}"/>
              </a:ext>
            </a:extLst>
          </p:cNvPr>
          <p:cNvSpPr/>
          <p:nvPr/>
        </p:nvSpPr>
        <p:spPr>
          <a:xfrm>
            <a:off x="7879799" y="1503015"/>
            <a:ext cx="463376" cy="29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 err="1"/>
              <a:t>duracion</a:t>
            </a:r>
            <a:endParaRPr lang="es-VE" sz="7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033493D-3494-4186-8C3E-696598911244}"/>
              </a:ext>
            </a:extLst>
          </p:cNvPr>
          <p:cNvSpPr/>
          <p:nvPr/>
        </p:nvSpPr>
        <p:spPr>
          <a:xfrm>
            <a:off x="5866549" y="2065194"/>
            <a:ext cx="1853450" cy="643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Lista de cosas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VE" sz="1200" dirty="0"/>
              <a:t>4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B5192036-2C97-4BAA-A0E3-D51F0A9ED1A4}"/>
              </a:ext>
            </a:extLst>
          </p:cNvPr>
          <p:cNvSpPr/>
          <p:nvPr/>
        </p:nvSpPr>
        <p:spPr>
          <a:xfrm>
            <a:off x="7765416" y="1249016"/>
            <a:ext cx="45719" cy="16292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909F1459-572D-4580-9E6A-F1F196584F30}"/>
              </a:ext>
            </a:extLst>
          </p:cNvPr>
          <p:cNvSpPr/>
          <p:nvPr/>
        </p:nvSpPr>
        <p:spPr>
          <a:xfrm>
            <a:off x="7765416" y="1423226"/>
            <a:ext cx="4571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683647C-74E4-498C-BF57-47C694036564}"/>
              </a:ext>
            </a:extLst>
          </p:cNvPr>
          <p:cNvSpPr/>
          <p:nvPr/>
        </p:nvSpPr>
        <p:spPr>
          <a:xfrm>
            <a:off x="7902659" y="2120236"/>
            <a:ext cx="463376" cy="33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Tipo de certificado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3090C74-D283-4167-A1C7-AE2F8973EF80}"/>
              </a:ext>
            </a:extLst>
          </p:cNvPr>
          <p:cNvSpPr/>
          <p:nvPr/>
        </p:nvSpPr>
        <p:spPr>
          <a:xfrm>
            <a:off x="5879051" y="1566455"/>
            <a:ext cx="1816181" cy="27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50" dirty="0" err="1"/>
              <a:t>descripcion</a:t>
            </a:r>
            <a:endParaRPr lang="es-VE" sz="105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16DE5E-798D-4705-850E-2F85D87E7F56}"/>
              </a:ext>
            </a:extLst>
          </p:cNvPr>
          <p:cNvSpPr/>
          <p:nvPr/>
        </p:nvSpPr>
        <p:spPr>
          <a:xfrm>
            <a:off x="5859111" y="2765620"/>
            <a:ext cx="1854246" cy="26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VE" sz="1200" dirty="0"/>
              <a:t>Pensum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97ED764-8032-4A1D-81B8-D36D351FB646}"/>
              </a:ext>
            </a:extLst>
          </p:cNvPr>
          <p:cNvSpPr/>
          <p:nvPr/>
        </p:nvSpPr>
        <p:spPr>
          <a:xfrm>
            <a:off x="5237647" y="1133207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E1F4617-CC10-47C6-9F6B-F04C67D3A608}"/>
              </a:ext>
            </a:extLst>
          </p:cNvPr>
          <p:cNvSpPr txBox="1"/>
          <p:nvPr/>
        </p:nvSpPr>
        <p:spPr>
          <a:xfrm>
            <a:off x="5170440" y="1537312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C5FF464-3BC5-469E-8CB3-246F4DE26EC7}"/>
              </a:ext>
            </a:extLst>
          </p:cNvPr>
          <p:cNvSpPr txBox="1"/>
          <p:nvPr/>
        </p:nvSpPr>
        <p:spPr>
          <a:xfrm>
            <a:off x="5236619" y="110634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48A94F7-D0F3-4A50-BD50-4EFB708C92A3}"/>
              </a:ext>
            </a:extLst>
          </p:cNvPr>
          <p:cNvSpPr txBox="1"/>
          <p:nvPr/>
        </p:nvSpPr>
        <p:spPr>
          <a:xfrm>
            <a:off x="5224880" y="1342068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3847D3A-599F-45D1-AA3B-C9B9B1183BFD}"/>
              </a:ext>
            </a:extLst>
          </p:cNvPr>
          <p:cNvSpPr/>
          <p:nvPr/>
        </p:nvSpPr>
        <p:spPr>
          <a:xfrm>
            <a:off x="6003136" y="1215889"/>
            <a:ext cx="242260" cy="18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B29B55F5-40CA-49D2-9536-9916589A49A3}"/>
              </a:ext>
            </a:extLst>
          </p:cNvPr>
          <p:cNvSpPr/>
          <p:nvPr/>
        </p:nvSpPr>
        <p:spPr>
          <a:xfrm rot="5400000">
            <a:off x="7455443" y="2780657"/>
            <a:ext cx="187286" cy="22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9D3A515-B6E7-4E0C-8550-538A977C3A73}"/>
              </a:ext>
            </a:extLst>
          </p:cNvPr>
          <p:cNvSpPr/>
          <p:nvPr/>
        </p:nvSpPr>
        <p:spPr>
          <a:xfrm>
            <a:off x="7826460" y="2537366"/>
            <a:ext cx="564098" cy="5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1904670-4F39-4AED-A218-5C96AE06DB9E}"/>
              </a:ext>
            </a:extLst>
          </p:cNvPr>
          <p:cNvSpPr/>
          <p:nvPr/>
        </p:nvSpPr>
        <p:spPr>
          <a:xfrm>
            <a:off x="5126958" y="3608806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4FFF9AC-F28B-41ED-83A2-1F7F7264E1EC}"/>
              </a:ext>
            </a:extLst>
          </p:cNvPr>
          <p:cNvSpPr/>
          <p:nvPr/>
        </p:nvSpPr>
        <p:spPr>
          <a:xfrm>
            <a:off x="5146607" y="3614342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63BCB52-EA20-43C4-94A8-CBD558D831FD}"/>
              </a:ext>
            </a:extLst>
          </p:cNvPr>
          <p:cNvSpPr/>
          <p:nvPr/>
        </p:nvSpPr>
        <p:spPr>
          <a:xfrm>
            <a:off x="5751706" y="3614342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62A158C-D94D-4C4A-A5F4-65FB6D027622}"/>
              </a:ext>
            </a:extLst>
          </p:cNvPr>
          <p:cNvSpPr/>
          <p:nvPr/>
        </p:nvSpPr>
        <p:spPr>
          <a:xfrm>
            <a:off x="5793324" y="3876609"/>
            <a:ext cx="2405795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  <a:p>
            <a:pPr algn="ctr"/>
            <a:r>
              <a:rPr lang="es-VE" sz="900" dirty="0"/>
              <a:t>costo</a:t>
            </a:r>
          </a:p>
          <a:p>
            <a:pPr algn="ctr"/>
            <a:endParaRPr lang="es-VE" sz="900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0BD55D99-D043-41B7-999C-D60C0A598B36}"/>
              </a:ext>
            </a:extLst>
          </p:cNvPr>
          <p:cNvSpPr/>
          <p:nvPr/>
        </p:nvSpPr>
        <p:spPr>
          <a:xfrm>
            <a:off x="5161447" y="3847832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801BCA2-D6AA-465B-A191-75FC4ABB1F32}"/>
              </a:ext>
            </a:extLst>
          </p:cNvPr>
          <p:cNvSpPr txBox="1"/>
          <p:nvPr/>
        </p:nvSpPr>
        <p:spPr>
          <a:xfrm>
            <a:off x="5094240" y="4251937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7AAD837-519B-4137-A3DE-BCF5A5DE8E33}"/>
              </a:ext>
            </a:extLst>
          </p:cNvPr>
          <p:cNvSpPr txBox="1"/>
          <p:nvPr/>
        </p:nvSpPr>
        <p:spPr>
          <a:xfrm>
            <a:off x="5160419" y="382097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7DABF08-E4AD-4474-AD08-BFE5A0863486}"/>
              </a:ext>
            </a:extLst>
          </p:cNvPr>
          <p:cNvSpPr txBox="1"/>
          <p:nvPr/>
        </p:nvSpPr>
        <p:spPr>
          <a:xfrm>
            <a:off x="5148680" y="4056693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9276C76-EBB8-4922-BD96-133535AC2ADC}"/>
              </a:ext>
            </a:extLst>
          </p:cNvPr>
          <p:cNvSpPr/>
          <p:nvPr/>
        </p:nvSpPr>
        <p:spPr>
          <a:xfrm>
            <a:off x="5935723" y="3883067"/>
            <a:ext cx="318460" cy="362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6554C08-21FC-4CC3-9C04-822C70B544F3}"/>
              </a:ext>
            </a:extLst>
          </p:cNvPr>
          <p:cNvSpPr/>
          <p:nvPr/>
        </p:nvSpPr>
        <p:spPr>
          <a:xfrm>
            <a:off x="6055160" y="4513547"/>
            <a:ext cx="2067760" cy="24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DABE69D-9C4D-4A70-A150-289F3345D522}"/>
              </a:ext>
            </a:extLst>
          </p:cNvPr>
          <p:cNvSpPr/>
          <p:nvPr/>
        </p:nvSpPr>
        <p:spPr>
          <a:xfrm>
            <a:off x="7895039" y="1815435"/>
            <a:ext cx="463376" cy="29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700" dirty="0"/>
              <a:t>costo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42CD0FFB-DD31-43FA-AF43-B4826826216C}"/>
              </a:ext>
            </a:extLst>
          </p:cNvPr>
          <p:cNvSpPr/>
          <p:nvPr/>
        </p:nvSpPr>
        <p:spPr>
          <a:xfrm>
            <a:off x="6124934" y="4815862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/>
              <a:t>paypal</a:t>
            </a:r>
            <a:endParaRPr lang="es-VE" sz="1000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D8FF292-D794-4F29-B748-7FE14FCAE645}"/>
              </a:ext>
            </a:extLst>
          </p:cNvPr>
          <p:cNvSpPr/>
          <p:nvPr/>
        </p:nvSpPr>
        <p:spPr>
          <a:xfrm>
            <a:off x="7328894" y="4831102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acuerdo</a:t>
            </a:r>
          </a:p>
        </p:txBody>
      </p:sp>
      <p:sp>
        <p:nvSpPr>
          <p:cNvPr id="65" name="Flecha: a la derecha 64">
            <a:extLst>
              <a:ext uri="{FF2B5EF4-FFF2-40B4-BE49-F238E27FC236}">
                <a16:creationId xmlns:a16="http://schemas.microsoft.com/office/drawing/2014/main" id="{F4D7269E-608E-45CE-B8FF-23B3E7AE773F}"/>
              </a:ext>
            </a:extLst>
          </p:cNvPr>
          <p:cNvSpPr/>
          <p:nvPr/>
        </p:nvSpPr>
        <p:spPr>
          <a:xfrm rot="13865862">
            <a:off x="8173007" y="2886723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6" name="Flecha: a la derecha 65">
            <a:extLst>
              <a:ext uri="{FF2B5EF4-FFF2-40B4-BE49-F238E27FC236}">
                <a16:creationId xmlns:a16="http://schemas.microsoft.com/office/drawing/2014/main" id="{E7D2BC63-505B-4E24-8BB0-63ED82B5222E}"/>
              </a:ext>
            </a:extLst>
          </p:cNvPr>
          <p:cNvSpPr/>
          <p:nvPr/>
        </p:nvSpPr>
        <p:spPr>
          <a:xfrm rot="13865862">
            <a:off x="6759218" y="4949328"/>
            <a:ext cx="178357" cy="199084"/>
          </a:xfrm>
          <a:prstGeom prst="rightArrow">
            <a:avLst>
              <a:gd name="adj1" fmla="val 28668"/>
              <a:gd name="adj2" fmla="val 742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F2884B39-6BB1-4696-8BCC-B66EF73FF1C4}"/>
              </a:ext>
            </a:extLst>
          </p:cNvPr>
          <p:cNvSpPr/>
          <p:nvPr/>
        </p:nvSpPr>
        <p:spPr>
          <a:xfrm>
            <a:off x="714760" y="3676423"/>
            <a:ext cx="3200400" cy="2300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8BAF0C9-00CB-4D4A-AAB8-DAC21BA2D159}"/>
              </a:ext>
            </a:extLst>
          </p:cNvPr>
          <p:cNvSpPr/>
          <p:nvPr/>
        </p:nvSpPr>
        <p:spPr>
          <a:xfrm>
            <a:off x="734409" y="3681959"/>
            <a:ext cx="595423" cy="2030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277DB22A-FB24-4D78-9CC1-58ABD7B41E45}"/>
              </a:ext>
            </a:extLst>
          </p:cNvPr>
          <p:cNvSpPr/>
          <p:nvPr/>
        </p:nvSpPr>
        <p:spPr>
          <a:xfrm>
            <a:off x="1339508" y="3681959"/>
            <a:ext cx="2595301" cy="223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1E490E5-DA1B-40A4-BA79-070D96A1EBF8}"/>
              </a:ext>
            </a:extLst>
          </p:cNvPr>
          <p:cNvSpPr/>
          <p:nvPr/>
        </p:nvSpPr>
        <p:spPr>
          <a:xfrm>
            <a:off x="1381126" y="3944226"/>
            <a:ext cx="2405795" cy="57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900" dirty="0"/>
              <a:t>Nombre del curso</a:t>
            </a:r>
          </a:p>
          <a:p>
            <a:pPr algn="ctr"/>
            <a:r>
              <a:rPr lang="es-VE" sz="900" dirty="0" err="1"/>
              <a:t>Institucion</a:t>
            </a:r>
            <a:endParaRPr lang="es-VE" sz="900" dirty="0"/>
          </a:p>
          <a:p>
            <a:pPr algn="ctr"/>
            <a:r>
              <a:rPr lang="es-VE" sz="900" dirty="0"/>
              <a:t>costo</a:t>
            </a:r>
          </a:p>
          <a:p>
            <a:pPr algn="ctr"/>
            <a:endParaRPr lang="es-VE" sz="9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D7BE6C1-4669-4A07-945D-9387676433F7}"/>
              </a:ext>
            </a:extLst>
          </p:cNvPr>
          <p:cNvSpPr/>
          <p:nvPr/>
        </p:nvSpPr>
        <p:spPr>
          <a:xfrm>
            <a:off x="749249" y="3915449"/>
            <a:ext cx="595423" cy="22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28E553B3-F856-49A6-A695-5C6E06F7E644}"/>
              </a:ext>
            </a:extLst>
          </p:cNvPr>
          <p:cNvSpPr txBox="1"/>
          <p:nvPr/>
        </p:nvSpPr>
        <p:spPr>
          <a:xfrm>
            <a:off x="682042" y="431955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050" dirty="0"/>
              <a:t>Mis Cursos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91B6EE6-638F-43B0-907C-B3664CA91052}"/>
              </a:ext>
            </a:extLst>
          </p:cNvPr>
          <p:cNvSpPr txBox="1"/>
          <p:nvPr/>
        </p:nvSpPr>
        <p:spPr>
          <a:xfrm>
            <a:off x="748221" y="3888591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Home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66D0033-9125-450F-A750-2C774B7E3DF1}"/>
              </a:ext>
            </a:extLst>
          </p:cNvPr>
          <p:cNvSpPr txBox="1"/>
          <p:nvPr/>
        </p:nvSpPr>
        <p:spPr>
          <a:xfrm>
            <a:off x="736482" y="4124310"/>
            <a:ext cx="508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200" dirty="0"/>
              <a:t>Perfil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5AF796A1-EF9F-47A2-B612-0199A0C647D5}"/>
              </a:ext>
            </a:extLst>
          </p:cNvPr>
          <p:cNvSpPr/>
          <p:nvPr/>
        </p:nvSpPr>
        <p:spPr>
          <a:xfrm>
            <a:off x="1523525" y="3950684"/>
            <a:ext cx="318460" cy="362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DA5DD4B-09F6-407E-9335-F6A38E8DAC46}"/>
              </a:ext>
            </a:extLst>
          </p:cNvPr>
          <p:cNvSpPr/>
          <p:nvPr/>
        </p:nvSpPr>
        <p:spPr>
          <a:xfrm>
            <a:off x="1642962" y="4581164"/>
            <a:ext cx="2067760" cy="241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Inscribirme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D7ECEC4-6204-411D-9252-EFF118C54D1A}"/>
              </a:ext>
            </a:extLst>
          </p:cNvPr>
          <p:cNvSpPr/>
          <p:nvPr/>
        </p:nvSpPr>
        <p:spPr>
          <a:xfrm>
            <a:off x="1712736" y="4883479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 err="1"/>
              <a:t>paypal</a:t>
            </a:r>
            <a:endParaRPr lang="es-VE" sz="1000" dirty="0"/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8EDAC959-2DC1-465A-925C-231DD09386BA}"/>
              </a:ext>
            </a:extLst>
          </p:cNvPr>
          <p:cNvSpPr/>
          <p:nvPr/>
        </p:nvSpPr>
        <p:spPr>
          <a:xfrm>
            <a:off x="2916696" y="4898719"/>
            <a:ext cx="782209" cy="298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000" dirty="0"/>
              <a:t>acuerdo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A9F82F66-4107-4131-A732-13A4223481B2}"/>
              </a:ext>
            </a:extLst>
          </p:cNvPr>
          <p:cNvSpPr/>
          <p:nvPr/>
        </p:nvSpPr>
        <p:spPr>
          <a:xfrm>
            <a:off x="1362877" y="3932880"/>
            <a:ext cx="2548562" cy="1931677"/>
          </a:xfrm>
          <a:prstGeom prst="rect">
            <a:avLst/>
          </a:prstGeom>
          <a:solidFill>
            <a:srgbClr val="FFFFFF">
              <a:alpha val="43137"/>
            </a:srgbClr>
          </a:solidFill>
          <a:ln>
            <a:solidFill>
              <a:srgbClr val="2F528F">
                <a:alpha val="3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E6F88C39-989B-427C-9CED-2C5DAEF62953}"/>
              </a:ext>
            </a:extLst>
          </p:cNvPr>
          <p:cNvSpPr/>
          <p:nvPr/>
        </p:nvSpPr>
        <p:spPr>
          <a:xfrm>
            <a:off x="1744759" y="4119337"/>
            <a:ext cx="1911301" cy="163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02DB738D-7AD2-4757-A7C3-910C88D82929}"/>
              </a:ext>
            </a:extLst>
          </p:cNvPr>
          <p:cNvSpPr/>
          <p:nvPr/>
        </p:nvSpPr>
        <p:spPr>
          <a:xfrm>
            <a:off x="2138132" y="427791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C77F157-3B64-4B58-8F02-8390A3155A48}"/>
              </a:ext>
            </a:extLst>
          </p:cNvPr>
          <p:cNvSpPr/>
          <p:nvPr/>
        </p:nvSpPr>
        <p:spPr>
          <a:xfrm>
            <a:off x="2158798" y="450713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2897B9EA-1DA8-4B81-B460-6C6EDE35BE10}"/>
              </a:ext>
            </a:extLst>
          </p:cNvPr>
          <p:cNvSpPr/>
          <p:nvPr/>
        </p:nvSpPr>
        <p:spPr>
          <a:xfrm>
            <a:off x="2151178" y="4735735"/>
            <a:ext cx="1169668" cy="111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6396BB3A-CEBC-404B-8F37-DFAC76DFD195}"/>
              </a:ext>
            </a:extLst>
          </p:cNvPr>
          <p:cNvSpPr/>
          <p:nvPr/>
        </p:nvSpPr>
        <p:spPr>
          <a:xfrm>
            <a:off x="3025139" y="5499276"/>
            <a:ext cx="491553" cy="1657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921081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82</Words>
  <Application>Microsoft Office PowerPoint</Application>
  <PresentationFormat>Presentación en pantalla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zori</dc:creator>
  <cp:lastModifiedBy>zori</cp:lastModifiedBy>
  <cp:revision>1</cp:revision>
  <dcterms:created xsi:type="dcterms:W3CDTF">2024-02-05T03:39:59Z</dcterms:created>
  <dcterms:modified xsi:type="dcterms:W3CDTF">2024-02-05T03:42:50Z</dcterms:modified>
</cp:coreProperties>
</file>