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 snapToGrid="0">
      <p:cViewPr>
        <p:scale>
          <a:sx n="125" d="100"/>
          <a:sy n="125" d="100"/>
        </p:scale>
        <p:origin x="-24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073E-03E8-4075-BA3B-03D539612B5F}" type="datetimeFigureOut">
              <a:rPr lang="es-VE" smtClean="0"/>
              <a:t>8/2/2024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A2D1-12DC-404B-BA25-FC9238AEF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7827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073E-03E8-4075-BA3B-03D539612B5F}" type="datetimeFigureOut">
              <a:rPr lang="es-VE" smtClean="0"/>
              <a:t>8/2/2024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A2D1-12DC-404B-BA25-FC9238AEF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4458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073E-03E8-4075-BA3B-03D539612B5F}" type="datetimeFigureOut">
              <a:rPr lang="es-VE" smtClean="0"/>
              <a:t>8/2/2024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A2D1-12DC-404B-BA25-FC9238AEF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4251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073E-03E8-4075-BA3B-03D539612B5F}" type="datetimeFigureOut">
              <a:rPr lang="es-VE" smtClean="0"/>
              <a:t>8/2/2024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A2D1-12DC-404B-BA25-FC9238AEF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1830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073E-03E8-4075-BA3B-03D539612B5F}" type="datetimeFigureOut">
              <a:rPr lang="es-VE" smtClean="0"/>
              <a:t>8/2/2024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A2D1-12DC-404B-BA25-FC9238AEF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696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073E-03E8-4075-BA3B-03D539612B5F}" type="datetimeFigureOut">
              <a:rPr lang="es-VE" smtClean="0"/>
              <a:t>8/2/2024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A2D1-12DC-404B-BA25-FC9238AEF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122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073E-03E8-4075-BA3B-03D539612B5F}" type="datetimeFigureOut">
              <a:rPr lang="es-VE" smtClean="0"/>
              <a:t>8/2/2024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A2D1-12DC-404B-BA25-FC9238AEF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815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073E-03E8-4075-BA3B-03D539612B5F}" type="datetimeFigureOut">
              <a:rPr lang="es-VE" smtClean="0"/>
              <a:t>8/2/2024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A2D1-12DC-404B-BA25-FC9238AEF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739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073E-03E8-4075-BA3B-03D539612B5F}" type="datetimeFigureOut">
              <a:rPr lang="es-VE" smtClean="0"/>
              <a:t>8/2/2024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A2D1-12DC-404B-BA25-FC9238AEF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8757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073E-03E8-4075-BA3B-03D539612B5F}" type="datetimeFigureOut">
              <a:rPr lang="es-VE" smtClean="0"/>
              <a:t>8/2/2024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A2D1-12DC-404B-BA25-FC9238AEF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35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073E-03E8-4075-BA3B-03D539612B5F}" type="datetimeFigureOut">
              <a:rPr lang="es-VE" smtClean="0"/>
              <a:t>8/2/2024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A2D1-12DC-404B-BA25-FC9238AEF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28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073E-03E8-4075-BA3B-03D539612B5F}" type="datetimeFigureOut">
              <a:rPr lang="es-VE" smtClean="0"/>
              <a:t>8/2/2024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A2D1-12DC-404B-BA25-FC9238AEF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840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6573B8D-2A23-44EC-A030-D04BC6E6D54A}"/>
              </a:ext>
            </a:extLst>
          </p:cNvPr>
          <p:cNvSpPr/>
          <p:nvPr/>
        </p:nvSpPr>
        <p:spPr>
          <a:xfrm>
            <a:off x="1257300" y="1803400"/>
            <a:ext cx="7264400" cy="246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6600" dirty="0"/>
              <a:t>Estudiante</a:t>
            </a:r>
          </a:p>
        </p:txBody>
      </p:sp>
    </p:spTree>
    <p:extLst>
      <p:ext uri="{BB962C8B-B14F-4D97-AF65-F5344CB8AC3E}">
        <p14:creationId xmlns:p14="http://schemas.microsoft.com/office/powerpoint/2010/main" val="60920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8AAEC2-2CA6-4264-9C04-C395560D48C3}"/>
              </a:ext>
            </a:extLst>
          </p:cNvPr>
          <p:cNvSpPr/>
          <p:nvPr/>
        </p:nvSpPr>
        <p:spPr>
          <a:xfrm>
            <a:off x="868380" y="913048"/>
            <a:ext cx="3200400" cy="20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1DE77C7-EFB2-4579-BAA9-7B2DFB8EEC3E}"/>
              </a:ext>
            </a:extLst>
          </p:cNvPr>
          <p:cNvSpPr/>
          <p:nvPr/>
        </p:nvSpPr>
        <p:spPr>
          <a:xfrm>
            <a:off x="870520" y="899717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1B0320-E0DE-456C-950B-EA38A64F2129}"/>
              </a:ext>
            </a:extLst>
          </p:cNvPr>
          <p:cNvSpPr/>
          <p:nvPr/>
        </p:nvSpPr>
        <p:spPr>
          <a:xfrm>
            <a:off x="879007" y="1217027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4D66498-15B1-4441-922C-6890B9BB476A}"/>
              </a:ext>
            </a:extLst>
          </p:cNvPr>
          <p:cNvSpPr/>
          <p:nvPr/>
        </p:nvSpPr>
        <p:spPr>
          <a:xfrm>
            <a:off x="1475619" y="899717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333210-8A8E-4F5B-9393-7E9CCF8FB2A5}"/>
              </a:ext>
            </a:extLst>
          </p:cNvPr>
          <p:cNvSpPr txBox="1"/>
          <p:nvPr/>
        </p:nvSpPr>
        <p:spPr>
          <a:xfrm>
            <a:off x="811800" y="16211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F4499F-551F-4338-8CF8-76EBBFD2E7D2}"/>
              </a:ext>
            </a:extLst>
          </p:cNvPr>
          <p:cNvSpPr txBox="1"/>
          <p:nvPr/>
        </p:nvSpPr>
        <p:spPr>
          <a:xfrm>
            <a:off x="877979" y="119016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4E486B4-37D3-4C6A-B08A-C0CF0F4FF887}"/>
              </a:ext>
            </a:extLst>
          </p:cNvPr>
          <p:cNvSpPr/>
          <p:nvPr/>
        </p:nvSpPr>
        <p:spPr>
          <a:xfrm>
            <a:off x="1503935" y="1171124"/>
            <a:ext cx="1200150" cy="389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718F440-5DCB-45BC-AFEA-D0FBBFCAB5EA}"/>
              </a:ext>
            </a:extLst>
          </p:cNvPr>
          <p:cNvSpPr/>
          <p:nvPr/>
        </p:nvSpPr>
        <p:spPr>
          <a:xfrm>
            <a:off x="1580135" y="1209333"/>
            <a:ext cx="257175" cy="2769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BB6EA7-82F8-4422-8AC9-8BB7097325C5}"/>
              </a:ext>
            </a:extLst>
          </p:cNvPr>
          <p:cNvSpPr txBox="1"/>
          <p:nvPr/>
        </p:nvSpPr>
        <p:spPr>
          <a:xfrm>
            <a:off x="1782479" y="1172245"/>
            <a:ext cx="7938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Hola tu!</a:t>
            </a:r>
          </a:p>
          <a:p>
            <a:r>
              <a:rPr lang="es-VE" sz="1050" dirty="0"/>
              <a:t>bienvenido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7855288-790C-4413-9CF0-51259F54FC2C}"/>
              </a:ext>
            </a:extLst>
          </p:cNvPr>
          <p:cNvSpPr/>
          <p:nvPr/>
        </p:nvSpPr>
        <p:spPr>
          <a:xfrm>
            <a:off x="2827946" y="1150804"/>
            <a:ext cx="1195709" cy="175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7EC1B68-1979-4083-B2F5-0020E54F0349}"/>
              </a:ext>
            </a:extLst>
          </p:cNvPr>
          <p:cNvSpPr/>
          <p:nvPr/>
        </p:nvSpPr>
        <p:spPr>
          <a:xfrm>
            <a:off x="2751207" y="1158511"/>
            <a:ext cx="45719" cy="1772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252A6C1-99FA-497F-B359-17E34F0C7BA0}"/>
              </a:ext>
            </a:extLst>
          </p:cNvPr>
          <p:cNvSpPr/>
          <p:nvPr/>
        </p:nvSpPr>
        <p:spPr>
          <a:xfrm>
            <a:off x="2752704" y="1331599"/>
            <a:ext cx="457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D44043B-F685-4FBD-8A91-945106DF1967}"/>
              </a:ext>
            </a:extLst>
          </p:cNvPr>
          <p:cNvSpPr/>
          <p:nvPr/>
        </p:nvSpPr>
        <p:spPr>
          <a:xfrm>
            <a:off x="2870525" y="1192957"/>
            <a:ext cx="883986" cy="10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rgbClr val="FF0000"/>
                </a:solidFill>
              </a:rPr>
              <a:t>Buscador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F9AE71-6A06-46BD-872E-CA34E713D38A}"/>
              </a:ext>
            </a:extLst>
          </p:cNvPr>
          <p:cNvSpPr/>
          <p:nvPr/>
        </p:nvSpPr>
        <p:spPr>
          <a:xfrm>
            <a:off x="3807071" y="1172154"/>
            <a:ext cx="569671" cy="159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Icono filtros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9215D385-CCE3-40D1-9A07-5F68505E459A}"/>
              </a:ext>
            </a:extLst>
          </p:cNvPr>
          <p:cNvSpPr/>
          <p:nvPr/>
        </p:nvSpPr>
        <p:spPr>
          <a:xfrm>
            <a:off x="4145272" y="1523563"/>
            <a:ext cx="840159" cy="71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0" name="Flecha: a la derecha 89">
            <a:extLst>
              <a:ext uri="{FF2B5EF4-FFF2-40B4-BE49-F238E27FC236}">
                <a16:creationId xmlns:a16="http://schemas.microsoft.com/office/drawing/2014/main" id="{95C5AC76-2BBF-4AF1-A715-2F3B1ACB29C8}"/>
              </a:ext>
            </a:extLst>
          </p:cNvPr>
          <p:cNvSpPr/>
          <p:nvPr/>
        </p:nvSpPr>
        <p:spPr>
          <a:xfrm rot="10800000">
            <a:off x="3944508" y="4433584"/>
            <a:ext cx="956785" cy="83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6A1D081F-07DE-4258-8A32-2505CFD639D3}"/>
              </a:ext>
            </a:extLst>
          </p:cNvPr>
          <p:cNvSpPr/>
          <p:nvPr/>
        </p:nvSpPr>
        <p:spPr>
          <a:xfrm>
            <a:off x="2317456" y="0"/>
            <a:ext cx="4506483" cy="49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Pagina de inicio/ buscador/ inscripción</a:t>
            </a:r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B88FD5B9-59CF-4366-BEDD-652DFF69FC31}"/>
              </a:ext>
            </a:extLst>
          </p:cNvPr>
          <p:cNvSpPr txBox="1"/>
          <p:nvPr/>
        </p:nvSpPr>
        <p:spPr>
          <a:xfrm>
            <a:off x="866240" y="1425888"/>
            <a:ext cx="508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Perfil</a:t>
            </a:r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B4E58115-8E6E-48A3-9CDE-6F8675CFCBE1}"/>
              </a:ext>
            </a:extLst>
          </p:cNvPr>
          <p:cNvSpPr/>
          <p:nvPr/>
        </p:nvSpPr>
        <p:spPr>
          <a:xfrm>
            <a:off x="1497803" y="1608676"/>
            <a:ext cx="1200150" cy="10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/>
              <a:t>Mis cursos</a:t>
            </a:r>
          </a:p>
        </p:txBody>
      </p:sp>
      <p:sp>
        <p:nvSpPr>
          <p:cNvPr id="204" name="Rectángulo 203">
            <a:extLst>
              <a:ext uri="{FF2B5EF4-FFF2-40B4-BE49-F238E27FC236}">
                <a16:creationId xmlns:a16="http://schemas.microsoft.com/office/drawing/2014/main" id="{C7944616-AEE4-4331-BF61-45CADAF2D716}"/>
              </a:ext>
            </a:extLst>
          </p:cNvPr>
          <p:cNvSpPr/>
          <p:nvPr/>
        </p:nvSpPr>
        <p:spPr>
          <a:xfrm>
            <a:off x="1491764" y="1755740"/>
            <a:ext cx="1200150" cy="47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5" name="Elipse 204">
            <a:extLst>
              <a:ext uri="{FF2B5EF4-FFF2-40B4-BE49-F238E27FC236}">
                <a16:creationId xmlns:a16="http://schemas.microsoft.com/office/drawing/2014/main" id="{0AD3D404-2366-4794-85EB-AE0268B58255}"/>
              </a:ext>
            </a:extLst>
          </p:cNvPr>
          <p:cNvSpPr/>
          <p:nvPr/>
        </p:nvSpPr>
        <p:spPr>
          <a:xfrm>
            <a:off x="1538844" y="1773126"/>
            <a:ext cx="257175" cy="2769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EDD46FD7-918F-48AA-99AD-30C9069A12FB}"/>
              </a:ext>
            </a:extLst>
          </p:cNvPr>
          <p:cNvSpPr txBox="1"/>
          <p:nvPr/>
        </p:nvSpPr>
        <p:spPr>
          <a:xfrm>
            <a:off x="1771805" y="1755739"/>
            <a:ext cx="10134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Curso tal</a:t>
            </a:r>
          </a:p>
          <a:p>
            <a:r>
              <a:rPr lang="es-VE" sz="1050" dirty="0"/>
              <a:t>9/11 lecciones</a:t>
            </a:r>
          </a:p>
        </p:txBody>
      </p:sp>
      <p:sp>
        <p:nvSpPr>
          <p:cNvPr id="207" name="Rectángulo 206">
            <a:extLst>
              <a:ext uri="{FF2B5EF4-FFF2-40B4-BE49-F238E27FC236}">
                <a16:creationId xmlns:a16="http://schemas.microsoft.com/office/drawing/2014/main" id="{B5468521-1880-4044-B529-6AE4041EACA2}"/>
              </a:ext>
            </a:extLst>
          </p:cNvPr>
          <p:cNvSpPr/>
          <p:nvPr/>
        </p:nvSpPr>
        <p:spPr>
          <a:xfrm>
            <a:off x="2175082" y="2102309"/>
            <a:ext cx="516832" cy="138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600" dirty="0"/>
              <a:t>continuar</a:t>
            </a:r>
          </a:p>
        </p:txBody>
      </p: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6BAEBF0F-B75B-4AC8-9CC6-88306FA20C7D}"/>
              </a:ext>
            </a:extLst>
          </p:cNvPr>
          <p:cNvSpPr/>
          <p:nvPr/>
        </p:nvSpPr>
        <p:spPr>
          <a:xfrm>
            <a:off x="2911721" y="1416198"/>
            <a:ext cx="1071496" cy="247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Curso de </a:t>
            </a:r>
          </a:p>
        </p:txBody>
      </p:sp>
      <p:sp>
        <p:nvSpPr>
          <p:cNvPr id="212" name="Elipse 211">
            <a:extLst>
              <a:ext uri="{FF2B5EF4-FFF2-40B4-BE49-F238E27FC236}">
                <a16:creationId xmlns:a16="http://schemas.microsoft.com/office/drawing/2014/main" id="{DD6E15D0-03E1-4005-A3A2-0DDD79FDAEB9}"/>
              </a:ext>
            </a:extLst>
          </p:cNvPr>
          <p:cNvSpPr/>
          <p:nvPr/>
        </p:nvSpPr>
        <p:spPr>
          <a:xfrm>
            <a:off x="2936091" y="1439742"/>
            <a:ext cx="217998" cy="2034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B62D7D28-BA66-4DF8-A9C0-C54956F2534E}"/>
              </a:ext>
            </a:extLst>
          </p:cNvPr>
          <p:cNvSpPr/>
          <p:nvPr/>
        </p:nvSpPr>
        <p:spPr>
          <a:xfrm>
            <a:off x="3657074" y="1492383"/>
            <a:ext cx="357163" cy="1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/>
              <a:t>ver</a:t>
            </a:r>
          </a:p>
        </p:txBody>
      </p:sp>
      <p:sp>
        <p:nvSpPr>
          <p:cNvPr id="214" name="Flecha: a la derecha 213">
            <a:extLst>
              <a:ext uri="{FF2B5EF4-FFF2-40B4-BE49-F238E27FC236}">
                <a16:creationId xmlns:a16="http://schemas.microsoft.com/office/drawing/2014/main" id="{97BF710F-0599-4EFB-B5D8-D9784BFF3238}"/>
              </a:ext>
            </a:extLst>
          </p:cNvPr>
          <p:cNvSpPr/>
          <p:nvPr/>
        </p:nvSpPr>
        <p:spPr>
          <a:xfrm rot="13865862">
            <a:off x="3845148" y="1521590"/>
            <a:ext cx="178357" cy="199084"/>
          </a:xfrm>
          <a:prstGeom prst="rightArrow">
            <a:avLst>
              <a:gd name="adj1" fmla="val 28668"/>
              <a:gd name="adj2" fmla="val 742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5" name="Rectángulo 214">
            <a:extLst>
              <a:ext uri="{FF2B5EF4-FFF2-40B4-BE49-F238E27FC236}">
                <a16:creationId xmlns:a16="http://schemas.microsoft.com/office/drawing/2014/main" id="{BDFE6172-E118-4A7D-9847-BC8FF25B5DC4}"/>
              </a:ext>
            </a:extLst>
          </p:cNvPr>
          <p:cNvSpPr/>
          <p:nvPr/>
        </p:nvSpPr>
        <p:spPr>
          <a:xfrm>
            <a:off x="5203158" y="894181"/>
            <a:ext cx="3200400" cy="2300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6E90DE4F-593A-4A51-9807-3AE31B6F19CD}"/>
              </a:ext>
            </a:extLst>
          </p:cNvPr>
          <p:cNvSpPr/>
          <p:nvPr/>
        </p:nvSpPr>
        <p:spPr>
          <a:xfrm>
            <a:off x="5222807" y="899717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8" name="Rectángulo 217">
            <a:extLst>
              <a:ext uri="{FF2B5EF4-FFF2-40B4-BE49-F238E27FC236}">
                <a16:creationId xmlns:a16="http://schemas.microsoft.com/office/drawing/2014/main" id="{A7F493D2-1549-44AA-B31F-DFDD3B47507E}"/>
              </a:ext>
            </a:extLst>
          </p:cNvPr>
          <p:cNvSpPr/>
          <p:nvPr/>
        </p:nvSpPr>
        <p:spPr>
          <a:xfrm>
            <a:off x="5827906" y="899717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4" name="Rectángulo 223">
            <a:extLst>
              <a:ext uri="{FF2B5EF4-FFF2-40B4-BE49-F238E27FC236}">
                <a16:creationId xmlns:a16="http://schemas.microsoft.com/office/drawing/2014/main" id="{C0D08389-57DF-4BFA-9064-9432B89172C4}"/>
              </a:ext>
            </a:extLst>
          </p:cNvPr>
          <p:cNvSpPr/>
          <p:nvPr/>
        </p:nvSpPr>
        <p:spPr>
          <a:xfrm>
            <a:off x="7871956" y="1179188"/>
            <a:ext cx="508488" cy="129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5" name="Rectángulo 224">
            <a:extLst>
              <a:ext uri="{FF2B5EF4-FFF2-40B4-BE49-F238E27FC236}">
                <a16:creationId xmlns:a16="http://schemas.microsoft.com/office/drawing/2014/main" id="{9EE24AF4-A858-4887-AC58-558ECE4BF5FC}"/>
              </a:ext>
            </a:extLst>
          </p:cNvPr>
          <p:cNvSpPr/>
          <p:nvPr/>
        </p:nvSpPr>
        <p:spPr>
          <a:xfrm>
            <a:off x="5869525" y="1161983"/>
            <a:ext cx="1847498" cy="374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/>
              <a:t>Nombre del curso</a:t>
            </a:r>
          </a:p>
          <a:p>
            <a:pPr algn="ctr"/>
            <a:r>
              <a:rPr lang="es-VE" sz="900" dirty="0" err="1"/>
              <a:t>Institucion</a:t>
            </a:r>
            <a:endParaRPr lang="es-VE" sz="900" dirty="0"/>
          </a:p>
        </p:txBody>
      </p: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BC5BC6F3-98EB-4EC5-89AB-3FF072A4CAEA}"/>
              </a:ext>
            </a:extLst>
          </p:cNvPr>
          <p:cNvSpPr/>
          <p:nvPr/>
        </p:nvSpPr>
        <p:spPr>
          <a:xfrm>
            <a:off x="5859111" y="1872448"/>
            <a:ext cx="1854246" cy="13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/>
              <a:t>¿Qué vas a aprender?</a:t>
            </a:r>
          </a:p>
        </p:txBody>
      </p: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A2CAFA18-A9CC-4ED2-A79E-96AC26BB188B}"/>
              </a:ext>
            </a:extLst>
          </p:cNvPr>
          <p:cNvSpPr/>
          <p:nvPr/>
        </p:nvSpPr>
        <p:spPr>
          <a:xfrm>
            <a:off x="7879799" y="1249016"/>
            <a:ext cx="463376" cy="21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 err="1"/>
              <a:t>aquien</a:t>
            </a:r>
            <a:endParaRPr lang="es-VE" sz="700" dirty="0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C1DE0E54-4446-46E4-A3B0-DC3FFA2C81EE}"/>
              </a:ext>
            </a:extLst>
          </p:cNvPr>
          <p:cNvSpPr/>
          <p:nvPr/>
        </p:nvSpPr>
        <p:spPr>
          <a:xfrm>
            <a:off x="7879799" y="1503015"/>
            <a:ext cx="463376" cy="29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 err="1"/>
              <a:t>duracion</a:t>
            </a:r>
            <a:endParaRPr lang="es-VE" sz="700" dirty="0"/>
          </a:p>
        </p:txBody>
      </p:sp>
      <p:sp>
        <p:nvSpPr>
          <p:cNvPr id="229" name="Rectángulo 228">
            <a:extLst>
              <a:ext uri="{FF2B5EF4-FFF2-40B4-BE49-F238E27FC236}">
                <a16:creationId xmlns:a16="http://schemas.microsoft.com/office/drawing/2014/main" id="{8346C7AE-41A1-41B6-B77C-A18BE562F8FC}"/>
              </a:ext>
            </a:extLst>
          </p:cNvPr>
          <p:cNvSpPr/>
          <p:nvPr/>
        </p:nvSpPr>
        <p:spPr>
          <a:xfrm>
            <a:off x="5866549" y="2065194"/>
            <a:ext cx="1853450" cy="64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VE" sz="1200" dirty="0"/>
              <a:t>Lista de cosas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VE" sz="1200" dirty="0"/>
              <a:t>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VE" sz="1200" dirty="0"/>
              <a:t>3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VE" sz="1200" dirty="0"/>
              <a:t>4</a:t>
            </a:r>
          </a:p>
        </p:txBody>
      </p:sp>
      <p:sp>
        <p:nvSpPr>
          <p:cNvPr id="230" name="Rectángulo 229">
            <a:extLst>
              <a:ext uri="{FF2B5EF4-FFF2-40B4-BE49-F238E27FC236}">
                <a16:creationId xmlns:a16="http://schemas.microsoft.com/office/drawing/2014/main" id="{15F99BCD-B31D-4DFB-A69D-8EB609F9C3DE}"/>
              </a:ext>
            </a:extLst>
          </p:cNvPr>
          <p:cNvSpPr/>
          <p:nvPr/>
        </p:nvSpPr>
        <p:spPr>
          <a:xfrm>
            <a:off x="7765416" y="1249016"/>
            <a:ext cx="45719" cy="1629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1240638D-C48B-4898-825E-2DBD8013AA2F}"/>
              </a:ext>
            </a:extLst>
          </p:cNvPr>
          <p:cNvSpPr/>
          <p:nvPr/>
        </p:nvSpPr>
        <p:spPr>
          <a:xfrm>
            <a:off x="7765416" y="1423226"/>
            <a:ext cx="457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2" name="Rectángulo 231">
            <a:extLst>
              <a:ext uri="{FF2B5EF4-FFF2-40B4-BE49-F238E27FC236}">
                <a16:creationId xmlns:a16="http://schemas.microsoft.com/office/drawing/2014/main" id="{42726AC7-EADB-4638-95C2-F435EC06B556}"/>
              </a:ext>
            </a:extLst>
          </p:cNvPr>
          <p:cNvSpPr/>
          <p:nvPr/>
        </p:nvSpPr>
        <p:spPr>
          <a:xfrm>
            <a:off x="7902659" y="2120236"/>
            <a:ext cx="463376" cy="33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Tipo de certificado</a:t>
            </a:r>
          </a:p>
        </p:txBody>
      </p:sp>
      <p:sp>
        <p:nvSpPr>
          <p:cNvPr id="234" name="Rectángulo 233">
            <a:extLst>
              <a:ext uri="{FF2B5EF4-FFF2-40B4-BE49-F238E27FC236}">
                <a16:creationId xmlns:a16="http://schemas.microsoft.com/office/drawing/2014/main" id="{67FF6BCD-8922-4D5E-9250-A8A4FE05538A}"/>
              </a:ext>
            </a:extLst>
          </p:cNvPr>
          <p:cNvSpPr/>
          <p:nvPr/>
        </p:nvSpPr>
        <p:spPr>
          <a:xfrm>
            <a:off x="5879051" y="1566455"/>
            <a:ext cx="1816181" cy="27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 err="1"/>
              <a:t>descripcion</a:t>
            </a:r>
            <a:endParaRPr lang="es-VE" sz="1050" dirty="0"/>
          </a:p>
        </p:txBody>
      </p:sp>
      <p:sp>
        <p:nvSpPr>
          <p:cNvPr id="235" name="Rectángulo 234">
            <a:extLst>
              <a:ext uri="{FF2B5EF4-FFF2-40B4-BE49-F238E27FC236}">
                <a16:creationId xmlns:a16="http://schemas.microsoft.com/office/drawing/2014/main" id="{E37A8662-F9FE-47F7-89EF-269D7A0EF295}"/>
              </a:ext>
            </a:extLst>
          </p:cNvPr>
          <p:cNvSpPr/>
          <p:nvPr/>
        </p:nvSpPr>
        <p:spPr>
          <a:xfrm>
            <a:off x="5859111" y="2765620"/>
            <a:ext cx="1854246" cy="26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/>
              <a:t>Pensum</a:t>
            </a:r>
          </a:p>
        </p:txBody>
      </p:sp>
      <p:sp>
        <p:nvSpPr>
          <p:cNvPr id="236" name="Rectángulo 235">
            <a:extLst>
              <a:ext uri="{FF2B5EF4-FFF2-40B4-BE49-F238E27FC236}">
                <a16:creationId xmlns:a16="http://schemas.microsoft.com/office/drawing/2014/main" id="{D3831D07-6404-47A7-9F38-90E4E7AEF6F7}"/>
              </a:ext>
            </a:extLst>
          </p:cNvPr>
          <p:cNvSpPr/>
          <p:nvPr/>
        </p:nvSpPr>
        <p:spPr>
          <a:xfrm>
            <a:off x="5237647" y="1133207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6F084077-8167-44BE-9837-B35C7AEDD933}"/>
              </a:ext>
            </a:extLst>
          </p:cNvPr>
          <p:cNvSpPr txBox="1"/>
          <p:nvPr/>
        </p:nvSpPr>
        <p:spPr>
          <a:xfrm>
            <a:off x="5170440" y="153731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238" name="CuadroTexto 237">
            <a:extLst>
              <a:ext uri="{FF2B5EF4-FFF2-40B4-BE49-F238E27FC236}">
                <a16:creationId xmlns:a16="http://schemas.microsoft.com/office/drawing/2014/main" id="{CAA14AAA-8D7D-4AF3-B0F7-A7930D07014E}"/>
              </a:ext>
            </a:extLst>
          </p:cNvPr>
          <p:cNvSpPr txBox="1"/>
          <p:nvPr/>
        </p:nvSpPr>
        <p:spPr>
          <a:xfrm>
            <a:off x="5236619" y="110634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16EB24B7-9844-4B06-B58A-78A39F2D047D}"/>
              </a:ext>
            </a:extLst>
          </p:cNvPr>
          <p:cNvSpPr txBox="1"/>
          <p:nvPr/>
        </p:nvSpPr>
        <p:spPr>
          <a:xfrm>
            <a:off x="5224880" y="1342068"/>
            <a:ext cx="508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Perfil</a:t>
            </a:r>
          </a:p>
        </p:txBody>
      </p:sp>
      <p:sp>
        <p:nvSpPr>
          <p:cNvPr id="222" name="Elipse 221">
            <a:extLst>
              <a:ext uri="{FF2B5EF4-FFF2-40B4-BE49-F238E27FC236}">
                <a16:creationId xmlns:a16="http://schemas.microsoft.com/office/drawing/2014/main" id="{81BE3091-C113-41CF-ADBB-C1BCC593F09F}"/>
              </a:ext>
            </a:extLst>
          </p:cNvPr>
          <p:cNvSpPr/>
          <p:nvPr/>
        </p:nvSpPr>
        <p:spPr>
          <a:xfrm>
            <a:off x="6003136" y="1215889"/>
            <a:ext cx="242260" cy="1878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0" name="Flecha: a la derecha 239">
            <a:extLst>
              <a:ext uri="{FF2B5EF4-FFF2-40B4-BE49-F238E27FC236}">
                <a16:creationId xmlns:a16="http://schemas.microsoft.com/office/drawing/2014/main" id="{C4065099-486B-4A97-8231-FDB12078BDF2}"/>
              </a:ext>
            </a:extLst>
          </p:cNvPr>
          <p:cNvSpPr/>
          <p:nvPr/>
        </p:nvSpPr>
        <p:spPr>
          <a:xfrm rot="5400000">
            <a:off x="7455443" y="2780657"/>
            <a:ext cx="187286" cy="223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1" name="Rectángulo: esquinas redondeadas 240">
            <a:extLst>
              <a:ext uri="{FF2B5EF4-FFF2-40B4-BE49-F238E27FC236}">
                <a16:creationId xmlns:a16="http://schemas.microsoft.com/office/drawing/2014/main" id="{DA873465-4F47-4D30-BFC0-F371499ADBEF}"/>
              </a:ext>
            </a:extLst>
          </p:cNvPr>
          <p:cNvSpPr/>
          <p:nvPr/>
        </p:nvSpPr>
        <p:spPr>
          <a:xfrm>
            <a:off x="7826460" y="2537366"/>
            <a:ext cx="564098" cy="59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Inscribirme</a:t>
            </a:r>
          </a:p>
        </p:txBody>
      </p:sp>
      <p:sp>
        <p:nvSpPr>
          <p:cNvPr id="242" name="Rectángulo 241">
            <a:extLst>
              <a:ext uri="{FF2B5EF4-FFF2-40B4-BE49-F238E27FC236}">
                <a16:creationId xmlns:a16="http://schemas.microsoft.com/office/drawing/2014/main" id="{8169DA61-4B8F-4618-8C3F-A798BCAD8B58}"/>
              </a:ext>
            </a:extLst>
          </p:cNvPr>
          <p:cNvSpPr/>
          <p:nvPr/>
        </p:nvSpPr>
        <p:spPr>
          <a:xfrm>
            <a:off x="5126958" y="3608806"/>
            <a:ext cx="3200400" cy="2300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3" name="Rectángulo 242">
            <a:extLst>
              <a:ext uri="{FF2B5EF4-FFF2-40B4-BE49-F238E27FC236}">
                <a16:creationId xmlns:a16="http://schemas.microsoft.com/office/drawing/2014/main" id="{AE10D6F5-12E1-4C14-AD22-36B69EB0111D}"/>
              </a:ext>
            </a:extLst>
          </p:cNvPr>
          <p:cNvSpPr/>
          <p:nvPr/>
        </p:nvSpPr>
        <p:spPr>
          <a:xfrm>
            <a:off x="5146607" y="3614342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4" name="Rectángulo 243">
            <a:extLst>
              <a:ext uri="{FF2B5EF4-FFF2-40B4-BE49-F238E27FC236}">
                <a16:creationId xmlns:a16="http://schemas.microsoft.com/office/drawing/2014/main" id="{B80DBE0F-72AA-49A1-AD3A-282216C933F6}"/>
              </a:ext>
            </a:extLst>
          </p:cNvPr>
          <p:cNvSpPr/>
          <p:nvPr/>
        </p:nvSpPr>
        <p:spPr>
          <a:xfrm>
            <a:off x="5751706" y="3614342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id="{FFB0AF18-161C-4721-8A5A-AF3435F6C305}"/>
              </a:ext>
            </a:extLst>
          </p:cNvPr>
          <p:cNvSpPr/>
          <p:nvPr/>
        </p:nvSpPr>
        <p:spPr>
          <a:xfrm>
            <a:off x="5793324" y="3876609"/>
            <a:ext cx="2405795" cy="57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/>
              <a:t>Nombre del curso</a:t>
            </a:r>
          </a:p>
          <a:p>
            <a:pPr algn="ctr"/>
            <a:r>
              <a:rPr lang="es-VE" sz="900" dirty="0" err="1"/>
              <a:t>Institucion</a:t>
            </a:r>
            <a:endParaRPr lang="es-VE" sz="900" dirty="0"/>
          </a:p>
          <a:p>
            <a:pPr algn="ctr"/>
            <a:r>
              <a:rPr lang="es-VE" sz="900" dirty="0"/>
              <a:t>costo</a:t>
            </a:r>
          </a:p>
          <a:p>
            <a:pPr algn="ctr"/>
            <a:endParaRPr lang="es-VE" sz="900" dirty="0"/>
          </a:p>
        </p:txBody>
      </p:sp>
      <p:sp>
        <p:nvSpPr>
          <p:cNvPr id="256" name="Rectángulo 255">
            <a:extLst>
              <a:ext uri="{FF2B5EF4-FFF2-40B4-BE49-F238E27FC236}">
                <a16:creationId xmlns:a16="http://schemas.microsoft.com/office/drawing/2014/main" id="{83421959-E93D-498B-91AF-64797FC12E4D}"/>
              </a:ext>
            </a:extLst>
          </p:cNvPr>
          <p:cNvSpPr/>
          <p:nvPr/>
        </p:nvSpPr>
        <p:spPr>
          <a:xfrm>
            <a:off x="5161447" y="3847832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7" name="CuadroTexto 256">
            <a:extLst>
              <a:ext uri="{FF2B5EF4-FFF2-40B4-BE49-F238E27FC236}">
                <a16:creationId xmlns:a16="http://schemas.microsoft.com/office/drawing/2014/main" id="{CBCC5147-D75C-4B11-9E67-8799E71CF335}"/>
              </a:ext>
            </a:extLst>
          </p:cNvPr>
          <p:cNvSpPr txBox="1"/>
          <p:nvPr/>
        </p:nvSpPr>
        <p:spPr>
          <a:xfrm>
            <a:off x="5094240" y="4251937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258" name="CuadroTexto 257">
            <a:extLst>
              <a:ext uri="{FF2B5EF4-FFF2-40B4-BE49-F238E27FC236}">
                <a16:creationId xmlns:a16="http://schemas.microsoft.com/office/drawing/2014/main" id="{9F6F06CD-301F-4EAD-B476-207580057C89}"/>
              </a:ext>
            </a:extLst>
          </p:cNvPr>
          <p:cNvSpPr txBox="1"/>
          <p:nvPr/>
        </p:nvSpPr>
        <p:spPr>
          <a:xfrm>
            <a:off x="5160419" y="382097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5986C90E-4EF5-4698-A245-32C4435BEAAD}"/>
              </a:ext>
            </a:extLst>
          </p:cNvPr>
          <p:cNvSpPr txBox="1"/>
          <p:nvPr/>
        </p:nvSpPr>
        <p:spPr>
          <a:xfrm>
            <a:off x="5148680" y="4056693"/>
            <a:ext cx="508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Perfil</a:t>
            </a:r>
          </a:p>
        </p:txBody>
      </p:sp>
      <p:sp>
        <p:nvSpPr>
          <p:cNvPr id="260" name="Elipse 259">
            <a:extLst>
              <a:ext uri="{FF2B5EF4-FFF2-40B4-BE49-F238E27FC236}">
                <a16:creationId xmlns:a16="http://schemas.microsoft.com/office/drawing/2014/main" id="{9CE601DA-4B7C-49D5-9A9C-27F3CFA7A96B}"/>
              </a:ext>
            </a:extLst>
          </p:cNvPr>
          <p:cNvSpPr/>
          <p:nvPr/>
        </p:nvSpPr>
        <p:spPr>
          <a:xfrm>
            <a:off x="5935723" y="3883067"/>
            <a:ext cx="318460" cy="362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2" name="Rectángulo: esquinas redondeadas 261">
            <a:extLst>
              <a:ext uri="{FF2B5EF4-FFF2-40B4-BE49-F238E27FC236}">
                <a16:creationId xmlns:a16="http://schemas.microsoft.com/office/drawing/2014/main" id="{440A6B39-DF79-401F-814A-704C2A58821C}"/>
              </a:ext>
            </a:extLst>
          </p:cNvPr>
          <p:cNvSpPr/>
          <p:nvPr/>
        </p:nvSpPr>
        <p:spPr>
          <a:xfrm>
            <a:off x="6055160" y="4513547"/>
            <a:ext cx="2067760" cy="241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Inscribirme</a:t>
            </a:r>
          </a:p>
        </p:txBody>
      </p:sp>
      <p:sp>
        <p:nvSpPr>
          <p:cNvPr id="263" name="Rectángulo 262">
            <a:extLst>
              <a:ext uri="{FF2B5EF4-FFF2-40B4-BE49-F238E27FC236}">
                <a16:creationId xmlns:a16="http://schemas.microsoft.com/office/drawing/2014/main" id="{4FCB9817-8917-4806-8337-58D899183FDC}"/>
              </a:ext>
            </a:extLst>
          </p:cNvPr>
          <p:cNvSpPr/>
          <p:nvPr/>
        </p:nvSpPr>
        <p:spPr>
          <a:xfrm>
            <a:off x="7895039" y="1815435"/>
            <a:ext cx="463376" cy="29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costo</a:t>
            </a:r>
          </a:p>
        </p:txBody>
      </p:sp>
      <p:sp>
        <p:nvSpPr>
          <p:cNvPr id="264" name="Rectángulo 263">
            <a:extLst>
              <a:ext uri="{FF2B5EF4-FFF2-40B4-BE49-F238E27FC236}">
                <a16:creationId xmlns:a16="http://schemas.microsoft.com/office/drawing/2014/main" id="{F5973D8F-81A0-4AD4-9D05-9A65EF3C06E8}"/>
              </a:ext>
            </a:extLst>
          </p:cNvPr>
          <p:cNvSpPr/>
          <p:nvPr/>
        </p:nvSpPr>
        <p:spPr>
          <a:xfrm>
            <a:off x="6124934" y="4815862"/>
            <a:ext cx="782209" cy="29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/>
              <a:t>paypal</a:t>
            </a:r>
            <a:endParaRPr lang="es-VE" sz="1000" dirty="0"/>
          </a:p>
        </p:txBody>
      </p:sp>
      <p:sp>
        <p:nvSpPr>
          <p:cNvPr id="265" name="Rectángulo 264">
            <a:extLst>
              <a:ext uri="{FF2B5EF4-FFF2-40B4-BE49-F238E27FC236}">
                <a16:creationId xmlns:a16="http://schemas.microsoft.com/office/drawing/2014/main" id="{F2EB94A8-C3E6-4EEC-8882-313B77395B46}"/>
              </a:ext>
            </a:extLst>
          </p:cNvPr>
          <p:cNvSpPr/>
          <p:nvPr/>
        </p:nvSpPr>
        <p:spPr>
          <a:xfrm>
            <a:off x="7328894" y="4831102"/>
            <a:ext cx="782209" cy="29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acuerdo</a:t>
            </a:r>
          </a:p>
        </p:txBody>
      </p:sp>
      <p:sp>
        <p:nvSpPr>
          <p:cNvPr id="266" name="Flecha: a la derecha 265">
            <a:extLst>
              <a:ext uri="{FF2B5EF4-FFF2-40B4-BE49-F238E27FC236}">
                <a16:creationId xmlns:a16="http://schemas.microsoft.com/office/drawing/2014/main" id="{F54F9C4D-0C83-4FDD-A78B-0B58D048A0A8}"/>
              </a:ext>
            </a:extLst>
          </p:cNvPr>
          <p:cNvSpPr/>
          <p:nvPr/>
        </p:nvSpPr>
        <p:spPr>
          <a:xfrm rot="13865862">
            <a:off x="8173007" y="2886723"/>
            <a:ext cx="178357" cy="199084"/>
          </a:xfrm>
          <a:prstGeom prst="rightArrow">
            <a:avLst>
              <a:gd name="adj1" fmla="val 28668"/>
              <a:gd name="adj2" fmla="val 742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7" name="Flecha: a la derecha 266">
            <a:extLst>
              <a:ext uri="{FF2B5EF4-FFF2-40B4-BE49-F238E27FC236}">
                <a16:creationId xmlns:a16="http://schemas.microsoft.com/office/drawing/2014/main" id="{74C61890-16D1-421E-8365-0C4528214627}"/>
              </a:ext>
            </a:extLst>
          </p:cNvPr>
          <p:cNvSpPr/>
          <p:nvPr/>
        </p:nvSpPr>
        <p:spPr>
          <a:xfrm rot="13865862">
            <a:off x="6759218" y="4949328"/>
            <a:ext cx="178357" cy="199084"/>
          </a:xfrm>
          <a:prstGeom prst="rightArrow">
            <a:avLst>
              <a:gd name="adj1" fmla="val 28668"/>
              <a:gd name="adj2" fmla="val 742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8" name="Rectángulo 267">
            <a:extLst>
              <a:ext uri="{FF2B5EF4-FFF2-40B4-BE49-F238E27FC236}">
                <a16:creationId xmlns:a16="http://schemas.microsoft.com/office/drawing/2014/main" id="{1BDEA9BC-7524-4C26-BC0B-EE9E287CA860}"/>
              </a:ext>
            </a:extLst>
          </p:cNvPr>
          <p:cNvSpPr/>
          <p:nvPr/>
        </p:nvSpPr>
        <p:spPr>
          <a:xfrm>
            <a:off x="714760" y="3676423"/>
            <a:ext cx="3200400" cy="2300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9" name="Rectángulo 268">
            <a:extLst>
              <a:ext uri="{FF2B5EF4-FFF2-40B4-BE49-F238E27FC236}">
                <a16:creationId xmlns:a16="http://schemas.microsoft.com/office/drawing/2014/main" id="{9664B2EC-AD01-4067-BBAA-3438C8617FCD}"/>
              </a:ext>
            </a:extLst>
          </p:cNvPr>
          <p:cNvSpPr/>
          <p:nvPr/>
        </p:nvSpPr>
        <p:spPr>
          <a:xfrm>
            <a:off x="734409" y="3681959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0" name="Rectángulo 269">
            <a:extLst>
              <a:ext uri="{FF2B5EF4-FFF2-40B4-BE49-F238E27FC236}">
                <a16:creationId xmlns:a16="http://schemas.microsoft.com/office/drawing/2014/main" id="{A7177C1A-CB76-459C-88A6-A8FAD807F753}"/>
              </a:ext>
            </a:extLst>
          </p:cNvPr>
          <p:cNvSpPr/>
          <p:nvPr/>
        </p:nvSpPr>
        <p:spPr>
          <a:xfrm>
            <a:off x="1339508" y="3681959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1" name="Rectángulo 270">
            <a:extLst>
              <a:ext uri="{FF2B5EF4-FFF2-40B4-BE49-F238E27FC236}">
                <a16:creationId xmlns:a16="http://schemas.microsoft.com/office/drawing/2014/main" id="{7CFE3654-4896-4E3B-BD15-D65A6E68C44F}"/>
              </a:ext>
            </a:extLst>
          </p:cNvPr>
          <p:cNvSpPr/>
          <p:nvPr/>
        </p:nvSpPr>
        <p:spPr>
          <a:xfrm>
            <a:off x="1381126" y="3944226"/>
            <a:ext cx="2405795" cy="57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/>
              <a:t>Nombre del curso</a:t>
            </a:r>
          </a:p>
          <a:p>
            <a:pPr algn="ctr"/>
            <a:r>
              <a:rPr lang="es-VE" sz="900" dirty="0" err="1"/>
              <a:t>Institucion</a:t>
            </a:r>
            <a:endParaRPr lang="es-VE" sz="900" dirty="0"/>
          </a:p>
          <a:p>
            <a:pPr algn="ctr"/>
            <a:r>
              <a:rPr lang="es-VE" sz="900" dirty="0"/>
              <a:t>costo</a:t>
            </a:r>
          </a:p>
          <a:p>
            <a:pPr algn="ctr"/>
            <a:endParaRPr lang="es-VE" sz="900" dirty="0"/>
          </a:p>
        </p:txBody>
      </p:sp>
      <p:sp>
        <p:nvSpPr>
          <p:cNvPr id="272" name="Rectángulo 271">
            <a:extLst>
              <a:ext uri="{FF2B5EF4-FFF2-40B4-BE49-F238E27FC236}">
                <a16:creationId xmlns:a16="http://schemas.microsoft.com/office/drawing/2014/main" id="{D4BE39E8-DF7E-4396-9CE5-6E975723765E}"/>
              </a:ext>
            </a:extLst>
          </p:cNvPr>
          <p:cNvSpPr/>
          <p:nvPr/>
        </p:nvSpPr>
        <p:spPr>
          <a:xfrm>
            <a:off x="749249" y="3915449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3" name="CuadroTexto 272">
            <a:extLst>
              <a:ext uri="{FF2B5EF4-FFF2-40B4-BE49-F238E27FC236}">
                <a16:creationId xmlns:a16="http://schemas.microsoft.com/office/drawing/2014/main" id="{69C2C94D-978D-419F-A8C8-AC0865A527FD}"/>
              </a:ext>
            </a:extLst>
          </p:cNvPr>
          <p:cNvSpPr txBox="1"/>
          <p:nvPr/>
        </p:nvSpPr>
        <p:spPr>
          <a:xfrm>
            <a:off x="682042" y="4319554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F7439A8C-7FB5-4361-85C6-5D6D662DC836}"/>
              </a:ext>
            </a:extLst>
          </p:cNvPr>
          <p:cNvSpPr txBox="1"/>
          <p:nvPr/>
        </p:nvSpPr>
        <p:spPr>
          <a:xfrm>
            <a:off x="748221" y="3888591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275" name="CuadroTexto 274">
            <a:extLst>
              <a:ext uri="{FF2B5EF4-FFF2-40B4-BE49-F238E27FC236}">
                <a16:creationId xmlns:a16="http://schemas.microsoft.com/office/drawing/2014/main" id="{07B2F9CF-4CA4-425B-B467-B31327DBAB49}"/>
              </a:ext>
            </a:extLst>
          </p:cNvPr>
          <p:cNvSpPr txBox="1"/>
          <p:nvPr/>
        </p:nvSpPr>
        <p:spPr>
          <a:xfrm>
            <a:off x="736482" y="4124310"/>
            <a:ext cx="508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Perfil</a:t>
            </a:r>
          </a:p>
        </p:txBody>
      </p:sp>
      <p:sp>
        <p:nvSpPr>
          <p:cNvPr id="276" name="Elipse 275">
            <a:extLst>
              <a:ext uri="{FF2B5EF4-FFF2-40B4-BE49-F238E27FC236}">
                <a16:creationId xmlns:a16="http://schemas.microsoft.com/office/drawing/2014/main" id="{DB898DFA-FF7B-40EF-814E-14F1C0CB9960}"/>
              </a:ext>
            </a:extLst>
          </p:cNvPr>
          <p:cNvSpPr/>
          <p:nvPr/>
        </p:nvSpPr>
        <p:spPr>
          <a:xfrm>
            <a:off x="1523525" y="3950684"/>
            <a:ext cx="318460" cy="362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7" name="Rectángulo: esquinas redondeadas 276">
            <a:extLst>
              <a:ext uri="{FF2B5EF4-FFF2-40B4-BE49-F238E27FC236}">
                <a16:creationId xmlns:a16="http://schemas.microsoft.com/office/drawing/2014/main" id="{FE433935-93C7-47BF-838B-2E47F07104C1}"/>
              </a:ext>
            </a:extLst>
          </p:cNvPr>
          <p:cNvSpPr/>
          <p:nvPr/>
        </p:nvSpPr>
        <p:spPr>
          <a:xfrm>
            <a:off x="1642962" y="4581164"/>
            <a:ext cx="2067760" cy="241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Inscribirme</a:t>
            </a:r>
          </a:p>
        </p:txBody>
      </p:sp>
      <p:sp>
        <p:nvSpPr>
          <p:cNvPr id="278" name="Rectángulo 277">
            <a:extLst>
              <a:ext uri="{FF2B5EF4-FFF2-40B4-BE49-F238E27FC236}">
                <a16:creationId xmlns:a16="http://schemas.microsoft.com/office/drawing/2014/main" id="{43DC9FC4-0558-4806-9D40-2A35EE39CB67}"/>
              </a:ext>
            </a:extLst>
          </p:cNvPr>
          <p:cNvSpPr/>
          <p:nvPr/>
        </p:nvSpPr>
        <p:spPr>
          <a:xfrm>
            <a:off x="1712736" y="4883479"/>
            <a:ext cx="782209" cy="29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/>
              <a:t>paypal</a:t>
            </a:r>
            <a:endParaRPr lang="es-VE" sz="1000" dirty="0"/>
          </a:p>
        </p:txBody>
      </p:sp>
      <p:sp>
        <p:nvSpPr>
          <p:cNvPr id="279" name="Rectángulo 278">
            <a:extLst>
              <a:ext uri="{FF2B5EF4-FFF2-40B4-BE49-F238E27FC236}">
                <a16:creationId xmlns:a16="http://schemas.microsoft.com/office/drawing/2014/main" id="{AA25F1EE-BE7F-4D55-B984-274590FF5022}"/>
              </a:ext>
            </a:extLst>
          </p:cNvPr>
          <p:cNvSpPr/>
          <p:nvPr/>
        </p:nvSpPr>
        <p:spPr>
          <a:xfrm>
            <a:off x="2916696" y="4898719"/>
            <a:ext cx="782209" cy="29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acuerdo</a:t>
            </a:r>
          </a:p>
        </p:txBody>
      </p:sp>
      <p:sp>
        <p:nvSpPr>
          <p:cNvPr id="281" name="Rectángulo 280">
            <a:extLst>
              <a:ext uri="{FF2B5EF4-FFF2-40B4-BE49-F238E27FC236}">
                <a16:creationId xmlns:a16="http://schemas.microsoft.com/office/drawing/2014/main" id="{F2414117-3BD5-40E1-BF3C-7036F13B05A0}"/>
              </a:ext>
            </a:extLst>
          </p:cNvPr>
          <p:cNvSpPr/>
          <p:nvPr/>
        </p:nvSpPr>
        <p:spPr>
          <a:xfrm>
            <a:off x="1362877" y="3932880"/>
            <a:ext cx="2548562" cy="1931677"/>
          </a:xfrm>
          <a:prstGeom prst="rect">
            <a:avLst/>
          </a:prstGeom>
          <a:solidFill>
            <a:srgbClr val="FFFFFF">
              <a:alpha val="43137"/>
            </a:srgbClr>
          </a:solidFill>
          <a:ln>
            <a:solidFill>
              <a:srgbClr val="2F528F">
                <a:alpha val="3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2" name="Rectángulo 281">
            <a:extLst>
              <a:ext uri="{FF2B5EF4-FFF2-40B4-BE49-F238E27FC236}">
                <a16:creationId xmlns:a16="http://schemas.microsoft.com/office/drawing/2014/main" id="{B09621FA-80F9-4BF6-A7FF-486B8D303B4D}"/>
              </a:ext>
            </a:extLst>
          </p:cNvPr>
          <p:cNvSpPr/>
          <p:nvPr/>
        </p:nvSpPr>
        <p:spPr>
          <a:xfrm>
            <a:off x="1744759" y="4119337"/>
            <a:ext cx="1911301" cy="163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3" name="Rectángulo: esquinas redondeadas 282">
            <a:extLst>
              <a:ext uri="{FF2B5EF4-FFF2-40B4-BE49-F238E27FC236}">
                <a16:creationId xmlns:a16="http://schemas.microsoft.com/office/drawing/2014/main" id="{EA18B403-4CEE-41C7-B5E6-5A61D3E5C3F6}"/>
              </a:ext>
            </a:extLst>
          </p:cNvPr>
          <p:cNvSpPr/>
          <p:nvPr/>
        </p:nvSpPr>
        <p:spPr>
          <a:xfrm>
            <a:off x="2138132" y="4277915"/>
            <a:ext cx="1169668" cy="111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4" name="Rectángulo: esquinas redondeadas 283">
            <a:extLst>
              <a:ext uri="{FF2B5EF4-FFF2-40B4-BE49-F238E27FC236}">
                <a16:creationId xmlns:a16="http://schemas.microsoft.com/office/drawing/2014/main" id="{C88EF401-78FD-44B2-B75E-2972345C72B9}"/>
              </a:ext>
            </a:extLst>
          </p:cNvPr>
          <p:cNvSpPr/>
          <p:nvPr/>
        </p:nvSpPr>
        <p:spPr>
          <a:xfrm>
            <a:off x="2158798" y="4507135"/>
            <a:ext cx="1169668" cy="111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5" name="Rectángulo: esquinas redondeadas 284">
            <a:extLst>
              <a:ext uri="{FF2B5EF4-FFF2-40B4-BE49-F238E27FC236}">
                <a16:creationId xmlns:a16="http://schemas.microsoft.com/office/drawing/2014/main" id="{E20391E9-C069-4221-9C5B-B4EE45C6AB9C}"/>
              </a:ext>
            </a:extLst>
          </p:cNvPr>
          <p:cNvSpPr/>
          <p:nvPr/>
        </p:nvSpPr>
        <p:spPr>
          <a:xfrm>
            <a:off x="2151178" y="4735735"/>
            <a:ext cx="1169668" cy="111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6" name="Rectángulo: esquinas redondeadas 285">
            <a:extLst>
              <a:ext uri="{FF2B5EF4-FFF2-40B4-BE49-F238E27FC236}">
                <a16:creationId xmlns:a16="http://schemas.microsoft.com/office/drawing/2014/main" id="{071E138D-88C6-457A-8363-829DB7D22C3F}"/>
              </a:ext>
            </a:extLst>
          </p:cNvPr>
          <p:cNvSpPr/>
          <p:nvPr/>
        </p:nvSpPr>
        <p:spPr>
          <a:xfrm>
            <a:off x="3025139" y="5499276"/>
            <a:ext cx="491553" cy="165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88" name="Conector recto de flecha 287">
            <a:extLst>
              <a:ext uri="{FF2B5EF4-FFF2-40B4-BE49-F238E27FC236}">
                <a16:creationId xmlns:a16="http://schemas.microsoft.com/office/drawing/2014/main" id="{36A8D023-E769-46FD-97D3-50A3ACA5D689}"/>
              </a:ext>
            </a:extLst>
          </p:cNvPr>
          <p:cNvCxnSpPr>
            <a:stCxn id="265" idx="3"/>
          </p:cNvCxnSpPr>
          <p:nvPr/>
        </p:nvCxnSpPr>
        <p:spPr>
          <a:xfrm flipV="1">
            <a:off x="8111103" y="3118178"/>
            <a:ext cx="2034383" cy="186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ángulo 288">
            <a:extLst>
              <a:ext uri="{FF2B5EF4-FFF2-40B4-BE49-F238E27FC236}">
                <a16:creationId xmlns:a16="http://schemas.microsoft.com/office/drawing/2014/main" id="{F1B50C9B-98F7-4368-BDA0-CF6A601BF805}"/>
              </a:ext>
            </a:extLst>
          </p:cNvPr>
          <p:cNvSpPr/>
          <p:nvPr/>
        </p:nvSpPr>
        <p:spPr>
          <a:xfrm>
            <a:off x="10280127" y="498881"/>
            <a:ext cx="2699657" cy="285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Se pasa una </a:t>
            </a:r>
            <a:r>
              <a:rPr lang="es-VE" dirty="0" err="1"/>
              <a:t>solicitu</a:t>
            </a:r>
            <a:r>
              <a:rPr lang="es-VE" dirty="0"/>
              <a:t> al administrador con el nombre de usuario, id, nombre completo, </a:t>
            </a:r>
            <a:r>
              <a:rPr lang="es-VE" dirty="0" err="1"/>
              <a:t>ci</a:t>
            </a:r>
            <a:r>
              <a:rPr lang="es-VE" dirty="0"/>
              <a:t>// El </a:t>
            </a:r>
            <a:r>
              <a:rPr lang="es-VE" dirty="0" err="1"/>
              <a:t>admin</a:t>
            </a:r>
            <a:r>
              <a:rPr lang="es-VE" dirty="0"/>
              <a:t> es quien lo aprueba o en todo caso se compra con una lista de </a:t>
            </a:r>
            <a:r>
              <a:rPr lang="es-VE" dirty="0" err="1"/>
              <a:t>pre-inscritos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8068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8AAEC2-2CA6-4264-9C04-C395560D48C3}"/>
              </a:ext>
            </a:extLst>
          </p:cNvPr>
          <p:cNvSpPr/>
          <p:nvPr/>
        </p:nvSpPr>
        <p:spPr>
          <a:xfrm>
            <a:off x="870520" y="899717"/>
            <a:ext cx="3200400" cy="20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1DE77C7-EFB2-4579-BAA9-7B2DFB8EEC3E}"/>
              </a:ext>
            </a:extLst>
          </p:cNvPr>
          <p:cNvSpPr/>
          <p:nvPr/>
        </p:nvSpPr>
        <p:spPr>
          <a:xfrm>
            <a:off x="870520" y="899717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1B0320-E0DE-456C-950B-EA38A64F2129}"/>
              </a:ext>
            </a:extLst>
          </p:cNvPr>
          <p:cNvSpPr/>
          <p:nvPr/>
        </p:nvSpPr>
        <p:spPr>
          <a:xfrm>
            <a:off x="884820" y="1545645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4D66498-15B1-4441-922C-6890B9BB476A}"/>
              </a:ext>
            </a:extLst>
          </p:cNvPr>
          <p:cNvSpPr/>
          <p:nvPr/>
        </p:nvSpPr>
        <p:spPr>
          <a:xfrm>
            <a:off x="1455759" y="894337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333210-8A8E-4F5B-9393-7E9CCF8FB2A5}"/>
              </a:ext>
            </a:extLst>
          </p:cNvPr>
          <p:cNvSpPr txBox="1"/>
          <p:nvPr/>
        </p:nvSpPr>
        <p:spPr>
          <a:xfrm>
            <a:off x="832226" y="1537638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F4499F-551F-4338-8CF8-76EBBFD2E7D2}"/>
              </a:ext>
            </a:extLst>
          </p:cNvPr>
          <p:cNvSpPr txBox="1"/>
          <p:nvPr/>
        </p:nvSpPr>
        <p:spPr>
          <a:xfrm>
            <a:off x="872927" y="1066888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4E486B4-37D3-4C6A-B08A-C0CF0F4FF887}"/>
              </a:ext>
            </a:extLst>
          </p:cNvPr>
          <p:cNvSpPr/>
          <p:nvPr/>
        </p:nvSpPr>
        <p:spPr>
          <a:xfrm>
            <a:off x="1593956" y="1210688"/>
            <a:ext cx="1200150" cy="52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718F440-5DCB-45BC-AFEA-D0FBBFCAB5EA}"/>
              </a:ext>
            </a:extLst>
          </p:cNvPr>
          <p:cNvSpPr/>
          <p:nvPr/>
        </p:nvSpPr>
        <p:spPr>
          <a:xfrm>
            <a:off x="1612353" y="1195005"/>
            <a:ext cx="257175" cy="2769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BB6EA7-82F8-4422-8AC9-8BB7097325C5}"/>
              </a:ext>
            </a:extLst>
          </p:cNvPr>
          <p:cNvSpPr txBox="1"/>
          <p:nvPr/>
        </p:nvSpPr>
        <p:spPr>
          <a:xfrm>
            <a:off x="1873997" y="1210687"/>
            <a:ext cx="10134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Curso tal</a:t>
            </a:r>
          </a:p>
          <a:p>
            <a:r>
              <a:rPr lang="es-VE" sz="1050" dirty="0"/>
              <a:t>9/11 lecciones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DD4AEAC-AAF4-40B2-8415-FC2169C36C28}"/>
              </a:ext>
            </a:extLst>
          </p:cNvPr>
          <p:cNvSpPr/>
          <p:nvPr/>
        </p:nvSpPr>
        <p:spPr>
          <a:xfrm>
            <a:off x="2422632" y="1595341"/>
            <a:ext cx="309562" cy="138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600" dirty="0"/>
              <a:t>ver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7855288-790C-4413-9CF0-51259F54FC2C}"/>
              </a:ext>
            </a:extLst>
          </p:cNvPr>
          <p:cNvSpPr/>
          <p:nvPr/>
        </p:nvSpPr>
        <p:spPr>
          <a:xfrm>
            <a:off x="2997947" y="1210687"/>
            <a:ext cx="985790" cy="145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7EC1B68-1979-4083-B2F5-0020E54F0349}"/>
              </a:ext>
            </a:extLst>
          </p:cNvPr>
          <p:cNvSpPr/>
          <p:nvPr/>
        </p:nvSpPr>
        <p:spPr>
          <a:xfrm>
            <a:off x="2842725" y="1196953"/>
            <a:ext cx="45719" cy="1629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252A6C1-99FA-497F-B359-17E34F0C7BA0}"/>
              </a:ext>
            </a:extLst>
          </p:cNvPr>
          <p:cNvSpPr/>
          <p:nvPr/>
        </p:nvSpPr>
        <p:spPr>
          <a:xfrm>
            <a:off x="2842725" y="1371163"/>
            <a:ext cx="457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96E8DB0-16AD-4D81-98D9-CDA1F4BE4AF4}"/>
              </a:ext>
            </a:extLst>
          </p:cNvPr>
          <p:cNvSpPr/>
          <p:nvPr/>
        </p:nvSpPr>
        <p:spPr>
          <a:xfrm>
            <a:off x="3019636" y="1387396"/>
            <a:ext cx="948684" cy="19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Examen tal: 10/10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D44043B-F685-4FBD-8A91-945106DF1967}"/>
              </a:ext>
            </a:extLst>
          </p:cNvPr>
          <p:cNvSpPr/>
          <p:nvPr/>
        </p:nvSpPr>
        <p:spPr>
          <a:xfrm>
            <a:off x="3091257" y="1248897"/>
            <a:ext cx="811533" cy="5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/>
              <a:t>Mis notas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F9AE71-6A06-46BD-872E-CA34E713D38A}"/>
              </a:ext>
            </a:extLst>
          </p:cNvPr>
          <p:cNvSpPr/>
          <p:nvPr/>
        </p:nvSpPr>
        <p:spPr>
          <a:xfrm>
            <a:off x="2995824" y="1625521"/>
            <a:ext cx="948684" cy="19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Examen tal: 8/10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9215D385-CCE3-40D1-9A07-5F68505E459A}"/>
              </a:ext>
            </a:extLst>
          </p:cNvPr>
          <p:cNvSpPr/>
          <p:nvPr/>
        </p:nvSpPr>
        <p:spPr>
          <a:xfrm>
            <a:off x="4145272" y="1523563"/>
            <a:ext cx="840159" cy="71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E7F7943-BCF4-48B3-AA4A-ED102703C44F}"/>
              </a:ext>
            </a:extLst>
          </p:cNvPr>
          <p:cNvSpPr/>
          <p:nvPr/>
        </p:nvSpPr>
        <p:spPr>
          <a:xfrm>
            <a:off x="5179865" y="899717"/>
            <a:ext cx="3200400" cy="20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F5031CF-2A32-44CA-B7B9-E212FFF0C62E}"/>
              </a:ext>
            </a:extLst>
          </p:cNvPr>
          <p:cNvSpPr/>
          <p:nvPr/>
        </p:nvSpPr>
        <p:spPr>
          <a:xfrm>
            <a:off x="5179865" y="899717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4F0C9BA-5A95-4DBF-9EC3-9A7F22E657E7}"/>
              </a:ext>
            </a:extLst>
          </p:cNvPr>
          <p:cNvSpPr/>
          <p:nvPr/>
        </p:nvSpPr>
        <p:spPr>
          <a:xfrm>
            <a:off x="5188287" y="1240860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5F6CF4C-3A05-4487-A617-5E8E107F55CA}"/>
              </a:ext>
            </a:extLst>
          </p:cNvPr>
          <p:cNvSpPr/>
          <p:nvPr/>
        </p:nvSpPr>
        <p:spPr>
          <a:xfrm>
            <a:off x="5784964" y="899717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B9FAD43-565C-4F1E-9F82-B4415176B6EE}"/>
              </a:ext>
            </a:extLst>
          </p:cNvPr>
          <p:cNvSpPr txBox="1"/>
          <p:nvPr/>
        </p:nvSpPr>
        <p:spPr>
          <a:xfrm>
            <a:off x="5119206" y="121308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2B0242C-A00F-48CF-A2D3-B62A5636AAC5}"/>
              </a:ext>
            </a:extLst>
          </p:cNvPr>
          <p:cNvSpPr txBox="1"/>
          <p:nvPr/>
        </p:nvSpPr>
        <p:spPr>
          <a:xfrm>
            <a:off x="5189541" y="93826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1D15100-CCFF-4B07-A15C-7BA1538D1464}"/>
              </a:ext>
            </a:extLst>
          </p:cNvPr>
          <p:cNvSpPr/>
          <p:nvPr/>
        </p:nvSpPr>
        <p:spPr>
          <a:xfrm>
            <a:off x="5935212" y="899080"/>
            <a:ext cx="812235" cy="22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C2C87C2-557B-4753-8741-8689742C4B0D}"/>
              </a:ext>
            </a:extLst>
          </p:cNvPr>
          <p:cNvSpPr/>
          <p:nvPr/>
        </p:nvSpPr>
        <p:spPr>
          <a:xfrm>
            <a:off x="6047211" y="913048"/>
            <a:ext cx="242260" cy="1878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AB415BB-0E2A-4BAF-81E6-A13268CB0070}"/>
              </a:ext>
            </a:extLst>
          </p:cNvPr>
          <p:cNvSpPr txBox="1"/>
          <p:nvPr/>
        </p:nvSpPr>
        <p:spPr>
          <a:xfrm>
            <a:off x="6180054" y="891710"/>
            <a:ext cx="643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/>
              <a:t>Curso tal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0966C12-0505-4487-9D92-954089A359A8}"/>
              </a:ext>
            </a:extLst>
          </p:cNvPr>
          <p:cNvSpPr/>
          <p:nvPr/>
        </p:nvSpPr>
        <p:spPr>
          <a:xfrm>
            <a:off x="7822359" y="1176881"/>
            <a:ext cx="508488" cy="64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736ED1FD-27AA-4AED-9E96-8391ACAEEEDD}"/>
              </a:ext>
            </a:extLst>
          </p:cNvPr>
          <p:cNvSpPr/>
          <p:nvPr/>
        </p:nvSpPr>
        <p:spPr>
          <a:xfrm rot="13865862">
            <a:off x="2619179" y="1642078"/>
            <a:ext cx="178357" cy="199084"/>
          </a:xfrm>
          <a:prstGeom prst="rightArrow">
            <a:avLst>
              <a:gd name="adj1" fmla="val 28668"/>
              <a:gd name="adj2" fmla="val 742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4BDAB7F-C597-4E0C-80AD-2D4593374DB2}"/>
              </a:ext>
            </a:extLst>
          </p:cNvPr>
          <p:cNvSpPr/>
          <p:nvPr/>
        </p:nvSpPr>
        <p:spPr>
          <a:xfrm>
            <a:off x="5825518" y="1143246"/>
            <a:ext cx="1812283" cy="9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193E2D98-AECF-4408-B429-8A9583096B85}"/>
              </a:ext>
            </a:extLst>
          </p:cNvPr>
          <p:cNvSpPr/>
          <p:nvPr/>
        </p:nvSpPr>
        <p:spPr>
          <a:xfrm>
            <a:off x="7872589" y="1333485"/>
            <a:ext cx="413958" cy="22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/>
              <a:t>PDF</a:t>
            </a:r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D8888258-8CFD-41D4-B1B9-6345A74039B5}"/>
              </a:ext>
            </a:extLst>
          </p:cNvPr>
          <p:cNvSpPr/>
          <p:nvPr/>
        </p:nvSpPr>
        <p:spPr>
          <a:xfrm rot="5400000">
            <a:off x="6497073" y="1441478"/>
            <a:ext cx="763061" cy="4071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547D91E-AD66-498C-A81F-C711619FD0A3}"/>
              </a:ext>
            </a:extLst>
          </p:cNvPr>
          <p:cNvSpPr/>
          <p:nvPr/>
        </p:nvSpPr>
        <p:spPr>
          <a:xfrm>
            <a:off x="5825518" y="2199050"/>
            <a:ext cx="1812282" cy="178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Clase tal </a:t>
            </a:r>
            <a:r>
              <a:rPr lang="es-VE" sz="1200" dirty="0" err="1"/>
              <a:t>nro</a:t>
            </a:r>
            <a:r>
              <a:rPr lang="es-VE" sz="1200" dirty="0"/>
              <a:t> 9/11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78811D9-AF09-43DA-AB74-34F8FF5DF517}"/>
              </a:ext>
            </a:extLst>
          </p:cNvPr>
          <p:cNvSpPr/>
          <p:nvPr/>
        </p:nvSpPr>
        <p:spPr>
          <a:xfrm>
            <a:off x="5825517" y="2440828"/>
            <a:ext cx="1812283" cy="17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Clase 10/11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BFD1B98-AA17-43C7-8224-3EF1091860A2}"/>
              </a:ext>
            </a:extLst>
          </p:cNvPr>
          <p:cNvSpPr/>
          <p:nvPr/>
        </p:nvSpPr>
        <p:spPr>
          <a:xfrm>
            <a:off x="5831868" y="2707528"/>
            <a:ext cx="1787226" cy="17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Clase 11/11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948F005-5743-4451-BA50-D670BBC71268}"/>
              </a:ext>
            </a:extLst>
          </p:cNvPr>
          <p:cNvSpPr/>
          <p:nvPr/>
        </p:nvSpPr>
        <p:spPr>
          <a:xfrm>
            <a:off x="7291464" y="2401220"/>
            <a:ext cx="413958" cy="301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00" dirty="0"/>
              <a:t>Icono </a:t>
            </a:r>
          </a:p>
          <a:p>
            <a:pPr algn="ctr"/>
            <a:r>
              <a:rPr lang="es-VE" sz="500" dirty="0"/>
              <a:t>de candado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0005F1B-FB9E-4847-8889-722511C27E01}"/>
              </a:ext>
            </a:extLst>
          </p:cNvPr>
          <p:cNvSpPr/>
          <p:nvPr/>
        </p:nvSpPr>
        <p:spPr>
          <a:xfrm>
            <a:off x="7291464" y="2715392"/>
            <a:ext cx="413958" cy="301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00" dirty="0"/>
              <a:t>Icono </a:t>
            </a:r>
          </a:p>
          <a:p>
            <a:pPr algn="ctr"/>
            <a:r>
              <a:rPr lang="es-VE" sz="500" dirty="0"/>
              <a:t>de candado</a:t>
            </a: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806884A1-2356-44E3-AF37-3BABBEAD7387}"/>
              </a:ext>
            </a:extLst>
          </p:cNvPr>
          <p:cNvSpPr/>
          <p:nvPr/>
        </p:nvSpPr>
        <p:spPr>
          <a:xfrm rot="5400000">
            <a:off x="6603933" y="3140115"/>
            <a:ext cx="840159" cy="71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D2A66EB7-8805-470C-B159-77D881EDD36D}"/>
              </a:ext>
            </a:extLst>
          </p:cNvPr>
          <p:cNvSpPr/>
          <p:nvPr/>
        </p:nvSpPr>
        <p:spPr>
          <a:xfrm>
            <a:off x="5259897" y="3950379"/>
            <a:ext cx="3200400" cy="20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A9448A9-2454-41C9-83E1-3D9F9221082C}"/>
              </a:ext>
            </a:extLst>
          </p:cNvPr>
          <p:cNvSpPr/>
          <p:nvPr/>
        </p:nvSpPr>
        <p:spPr>
          <a:xfrm>
            <a:off x="5259897" y="3950379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C47E2D7-195A-4853-957E-C8AB9954D85D}"/>
              </a:ext>
            </a:extLst>
          </p:cNvPr>
          <p:cNvSpPr/>
          <p:nvPr/>
        </p:nvSpPr>
        <p:spPr>
          <a:xfrm>
            <a:off x="5268319" y="4291522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0BD0AEE-318B-4E9B-9EBF-BD18415861DC}"/>
              </a:ext>
            </a:extLst>
          </p:cNvPr>
          <p:cNvSpPr/>
          <p:nvPr/>
        </p:nvSpPr>
        <p:spPr>
          <a:xfrm>
            <a:off x="5864996" y="3950379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0BF1696-AF92-4F07-A9C4-BED77440B8A5}"/>
              </a:ext>
            </a:extLst>
          </p:cNvPr>
          <p:cNvSpPr txBox="1"/>
          <p:nvPr/>
        </p:nvSpPr>
        <p:spPr>
          <a:xfrm>
            <a:off x="5199238" y="4263744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10D5C1C5-19EB-418C-8916-A17591E9D75C}"/>
              </a:ext>
            </a:extLst>
          </p:cNvPr>
          <p:cNvSpPr txBox="1"/>
          <p:nvPr/>
        </p:nvSpPr>
        <p:spPr>
          <a:xfrm>
            <a:off x="5269573" y="3988922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667D7A2-FA9D-4433-993C-44BA1A4487F0}"/>
              </a:ext>
            </a:extLst>
          </p:cNvPr>
          <p:cNvSpPr/>
          <p:nvPr/>
        </p:nvSpPr>
        <p:spPr>
          <a:xfrm>
            <a:off x="6015244" y="3949742"/>
            <a:ext cx="812235" cy="22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DC878929-371A-4A22-8260-305D73B4B764}"/>
              </a:ext>
            </a:extLst>
          </p:cNvPr>
          <p:cNvSpPr/>
          <p:nvPr/>
        </p:nvSpPr>
        <p:spPr>
          <a:xfrm>
            <a:off x="6127243" y="3963710"/>
            <a:ext cx="242260" cy="1878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BE8C2B6-195D-438B-B703-8118EF385AC3}"/>
              </a:ext>
            </a:extLst>
          </p:cNvPr>
          <p:cNvSpPr txBox="1"/>
          <p:nvPr/>
        </p:nvSpPr>
        <p:spPr>
          <a:xfrm>
            <a:off x="6260086" y="3942372"/>
            <a:ext cx="643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/>
              <a:t>Curso tal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1131B85-4BD5-4038-BB26-A6D98CE45469}"/>
              </a:ext>
            </a:extLst>
          </p:cNvPr>
          <p:cNvSpPr/>
          <p:nvPr/>
        </p:nvSpPr>
        <p:spPr>
          <a:xfrm>
            <a:off x="7909046" y="4229850"/>
            <a:ext cx="508488" cy="129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85AB335F-CBDB-4687-BE80-CB5D9A2340EA}"/>
              </a:ext>
            </a:extLst>
          </p:cNvPr>
          <p:cNvSpPr/>
          <p:nvPr/>
        </p:nvSpPr>
        <p:spPr>
          <a:xfrm>
            <a:off x="5905551" y="4259738"/>
            <a:ext cx="1847498" cy="34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Examen de la clase </a:t>
            </a:r>
          </a:p>
          <a:p>
            <a:pPr algn="ctr"/>
            <a:r>
              <a:rPr lang="es-VE" sz="1200" dirty="0"/>
              <a:t>tal </a:t>
            </a:r>
            <a:r>
              <a:rPr lang="es-VE" sz="1200" dirty="0" err="1"/>
              <a:t>nro</a:t>
            </a:r>
            <a:r>
              <a:rPr lang="es-VE" sz="1200" dirty="0"/>
              <a:t> 9/11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1282E4C-DF29-47A8-AAD8-847F7AE9D885}"/>
              </a:ext>
            </a:extLst>
          </p:cNvPr>
          <p:cNvSpPr/>
          <p:nvPr/>
        </p:nvSpPr>
        <p:spPr>
          <a:xfrm>
            <a:off x="7498443" y="3100977"/>
            <a:ext cx="1130610" cy="61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00" dirty="0"/>
              <a:t>Cuando termina el video se desbloquea enlace del examen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B7C2EE77-00C9-49A3-83C6-C414E4F807B6}"/>
              </a:ext>
            </a:extLst>
          </p:cNvPr>
          <p:cNvSpPr/>
          <p:nvPr/>
        </p:nvSpPr>
        <p:spPr>
          <a:xfrm>
            <a:off x="7848225" y="1916891"/>
            <a:ext cx="471524" cy="40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/>
              <a:t>examen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5E13F03-DD31-4FCF-A21C-D0ACEFDCF2C4}"/>
              </a:ext>
            </a:extLst>
          </p:cNvPr>
          <p:cNvSpPr/>
          <p:nvPr/>
        </p:nvSpPr>
        <p:spPr>
          <a:xfrm>
            <a:off x="5912053" y="4669533"/>
            <a:ext cx="1854246" cy="13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/>
              <a:t>1. Pregunta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9D000779-5848-4188-B183-BF0722B4981B}"/>
              </a:ext>
            </a:extLst>
          </p:cNvPr>
          <p:cNvSpPr/>
          <p:nvPr/>
        </p:nvSpPr>
        <p:spPr>
          <a:xfrm>
            <a:off x="7916889" y="4299678"/>
            <a:ext cx="463376" cy="21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cronometro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79F91C91-E404-469C-AE5D-FD04AC559693}"/>
              </a:ext>
            </a:extLst>
          </p:cNvPr>
          <p:cNvSpPr/>
          <p:nvPr/>
        </p:nvSpPr>
        <p:spPr>
          <a:xfrm>
            <a:off x="7916889" y="4553677"/>
            <a:ext cx="463376" cy="5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 err="1"/>
              <a:t>Nro</a:t>
            </a:r>
            <a:r>
              <a:rPr lang="es-VE" sz="700" dirty="0"/>
              <a:t> de preguntas respondidas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B0A3BCD-47FD-46DE-B591-4FB54C0543E2}"/>
              </a:ext>
            </a:extLst>
          </p:cNvPr>
          <p:cNvSpPr/>
          <p:nvPr/>
        </p:nvSpPr>
        <p:spPr>
          <a:xfrm>
            <a:off x="7947501" y="5131440"/>
            <a:ext cx="463377" cy="33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enviar</a:t>
            </a:r>
          </a:p>
        </p:txBody>
      </p:sp>
      <p:sp>
        <p:nvSpPr>
          <p:cNvPr id="79" name="Flecha: a la derecha 78">
            <a:extLst>
              <a:ext uri="{FF2B5EF4-FFF2-40B4-BE49-F238E27FC236}">
                <a16:creationId xmlns:a16="http://schemas.microsoft.com/office/drawing/2014/main" id="{E44B8AE1-A0EF-4C6E-96AB-F1B6B6F9CBE6}"/>
              </a:ext>
            </a:extLst>
          </p:cNvPr>
          <p:cNvSpPr/>
          <p:nvPr/>
        </p:nvSpPr>
        <p:spPr>
          <a:xfrm rot="13865862">
            <a:off x="8188231" y="2169854"/>
            <a:ext cx="178357" cy="199084"/>
          </a:xfrm>
          <a:prstGeom prst="rightArrow">
            <a:avLst>
              <a:gd name="adj1" fmla="val 28668"/>
              <a:gd name="adj2" fmla="val 742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0" name="Flecha: a la derecha 79">
            <a:extLst>
              <a:ext uri="{FF2B5EF4-FFF2-40B4-BE49-F238E27FC236}">
                <a16:creationId xmlns:a16="http://schemas.microsoft.com/office/drawing/2014/main" id="{35DEC85B-1175-4FF4-BFAB-51BF05D0F2E5}"/>
              </a:ext>
            </a:extLst>
          </p:cNvPr>
          <p:cNvSpPr/>
          <p:nvPr/>
        </p:nvSpPr>
        <p:spPr>
          <a:xfrm rot="13865862">
            <a:off x="8291088" y="5302983"/>
            <a:ext cx="178357" cy="199084"/>
          </a:xfrm>
          <a:prstGeom prst="rightArrow">
            <a:avLst>
              <a:gd name="adj1" fmla="val 28668"/>
              <a:gd name="adj2" fmla="val 742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0CBC2A77-097C-475F-8814-6DD9466D976B}"/>
              </a:ext>
            </a:extLst>
          </p:cNvPr>
          <p:cNvSpPr/>
          <p:nvPr/>
        </p:nvSpPr>
        <p:spPr>
          <a:xfrm>
            <a:off x="5919491" y="4862279"/>
            <a:ext cx="1853450" cy="64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VE" sz="1200" dirty="0" err="1"/>
              <a:t>Respueta</a:t>
            </a:r>
            <a:r>
              <a:rPr lang="es-VE" sz="1200" dirty="0"/>
              <a:t> 1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VE" sz="1200" dirty="0"/>
              <a:t>Respuesta 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VE" sz="1200" dirty="0"/>
              <a:t>Respuesta 3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VE" sz="1200" dirty="0"/>
              <a:t>Respuesta 4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64D0B63D-44DA-485E-AC51-C6F1E51B05E0}"/>
              </a:ext>
            </a:extLst>
          </p:cNvPr>
          <p:cNvSpPr/>
          <p:nvPr/>
        </p:nvSpPr>
        <p:spPr>
          <a:xfrm>
            <a:off x="5912053" y="5577583"/>
            <a:ext cx="1854246" cy="13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/>
              <a:t>2. Pregunta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4E0BBE15-29B7-435A-B6CF-9365AB97A4AD}"/>
              </a:ext>
            </a:extLst>
          </p:cNvPr>
          <p:cNvSpPr/>
          <p:nvPr/>
        </p:nvSpPr>
        <p:spPr>
          <a:xfrm>
            <a:off x="5919491" y="5770329"/>
            <a:ext cx="1853450" cy="64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VE" sz="1200" dirty="0" err="1"/>
              <a:t>Respueta</a:t>
            </a:r>
            <a:r>
              <a:rPr lang="es-VE" sz="1200" dirty="0"/>
              <a:t> 1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VE" sz="1200" dirty="0"/>
              <a:t>Respuesta 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VE" sz="1200" dirty="0"/>
              <a:t>Respuesta 3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VE" sz="1200" dirty="0"/>
              <a:t>Respuesta 4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48D8D3EC-F38B-4C63-89B8-CEA87A50A395}"/>
              </a:ext>
            </a:extLst>
          </p:cNvPr>
          <p:cNvSpPr/>
          <p:nvPr/>
        </p:nvSpPr>
        <p:spPr>
          <a:xfrm>
            <a:off x="7802506" y="4299678"/>
            <a:ext cx="45719" cy="1629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767858B-E93D-4E6F-BB29-9983C6D48938}"/>
              </a:ext>
            </a:extLst>
          </p:cNvPr>
          <p:cNvSpPr/>
          <p:nvPr/>
        </p:nvSpPr>
        <p:spPr>
          <a:xfrm>
            <a:off x="7802506" y="4473888"/>
            <a:ext cx="457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6D6E4087-1CE0-4C75-A66B-2DE8012C45AA}"/>
              </a:ext>
            </a:extLst>
          </p:cNvPr>
          <p:cNvSpPr/>
          <p:nvPr/>
        </p:nvSpPr>
        <p:spPr>
          <a:xfrm>
            <a:off x="7739006" y="1251678"/>
            <a:ext cx="45719" cy="1629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6FE8ED70-CF1D-4796-ABBA-A5AE06009C70}"/>
              </a:ext>
            </a:extLst>
          </p:cNvPr>
          <p:cNvSpPr/>
          <p:nvPr/>
        </p:nvSpPr>
        <p:spPr>
          <a:xfrm>
            <a:off x="7739006" y="1425888"/>
            <a:ext cx="457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0" name="Flecha: a la derecha 89">
            <a:extLst>
              <a:ext uri="{FF2B5EF4-FFF2-40B4-BE49-F238E27FC236}">
                <a16:creationId xmlns:a16="http://schemas.microsoft.com/office/drawing/2014/main" id="{95C5AC76-2BBF-4AF1-A715-2F3B1ACB29C8}"/>
              </a:ext>
            </a:extLst>
          </p:cNvPr>
          <p:cNvSpPr/>
          <p:nvPr/>
        </p:nvSpPr>
        <p:spPr>
          <a:xfrm rot="10800000">
            <a:off x="3944508" y="4433584"/>
            <a:ext cx="956785" cy="83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3C1DA2FC-64DE-460F-938B-23984B51B114}"/>
              </a:ext>
            </a:extLst>
          </p:cNvPr>
          <p:cNvSpPr/>
          <p:nvPr/>
        </p:nvSpPr>
        <p:spPr>
          <a:xfrm>
            <a:off x="673382" y="3848779"/>
            <a:ext cx="3200400" cy="20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84226A60-B826-4EAA-B0E9-692A8659AB13}"/>
              </a:ext>
            </a:extLst>
          </p:cNvPr>
          <p:cNvSpPr/>
          <p:nvPr/>
        </p:nvSpPr>
        <p:spPr>
          <a:xfrm>
            <a:off x="673382" y="3848779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DD770F23-8363-4D6A-A8F6-E1F5A25C76D4}"/>
              </a:ext>
            </a:extLst>
          </p:cNvPr>
          <p:cNvSpPr/>
          <p:nvPr/>
        </p:nvSpPr>
        <p:spPr>
          <a:xfrm>
            <a:off x="681804" y="4189922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55D4347-0AB5-4883-A720-4BB3E7ABCB68}"/>
              </a:ext>
            </a:extLst>
          </p:cNvPr>
          <p:cNvSpPr/>
          <p:nvPr/>
        </p:nvSpPr>
        <p:spPr>
          <a:xfrm>
            <a:off x="1278481" y="3848779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C8A2DC1B-9F11-4491-A37D-F3025F122316}"/>
              </a:ext>
            </a:extLst>
          </p:cNvPr>
          <p:cNvSpPr txBox="1"/>
          <p:nvPr/>
        </p:nvSpPr>
        <p:spPr>
          <a:xfrm>
            <a:off x="612723" y="4162144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23F2F605-917A-42AC-9963-4882B51759D8}"/>
              </a:ext>
            </a:extLst>
          </p:cNvPr>
          <p:cNvSpPr txBox="1"/>
          <p:nvPr/>
        </p:nvSpPr>
        <p:spPr>
          <a:xfrm>
            <a:off x="683058" y="3887322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5BDAA897-96E5-4EC7-BB98-F4870D76C39C}"/>
              </a:ext>
            </a:extLst>
          </p:cNvPr>
          <p:cNvSpPr/>
          <p:nvPr/>
        </p:nvSpPr>
        <p:spPr>
          <a:xfrm>
            <a:off x="1428729" y="3848142"/>
            <a:ext cx="812235" cy="22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BC769DD1-E2CE-4DDA-BB3C-75A421BB08F1}"/>
              </a:ext>
            </a:extLst>
          </p:cNvPr>
          <p:cNvSpPr/>
          <p:nvPr/>
        </p:nvSpPr>
        <p:spPr>
          <a:xfrm>
            <a:off x="1540728" y="3862110"/>
            <a:ext cx="242260" cy="1878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17C94342-2456-4F27-BA50-5EE72AF35D59}"/>
              </a:ext>
            </a:extLst>
          </p:cNvPr>
          <p:cNvSpPr txBox="1"/>
          <p:nvPr/>
        </p:nvSpPr>
        <p:spPr>
          <a:xfrm>
            <a:off x="1673571" y="3840772"/>
            <a:ext cx="643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/>
              <a:t>Curso tal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A79EBEC0-8BA0-4E4A-8987-4BDF237F6979}"/>
              </a:ext>
            </a:extLst>
          </p:cNvPr>
          <p:cNvSpPr/>
          <p:nvPr/>
        </p:nvSpPr>
        <p:spPr>
          <a:xfrm>
            <a:off x="3322531" y="4128250"/>
            <a:ext cx="508488" cy="129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8F663452-B3D2-414D-A5AF-8A79BC661752}"/>
              </a:ext>
            </a:extLst>
          </p:cNvPr>
          <p:cNvSpPr/>
          <p:nvPr/>
        </p:nvSpPr>
        <p:spPr>
          <a:xfrm>
            <a:off x="1319036" y="4158139"/>
            <a:ext cx="1847498" cy="166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/>
              <a:t>Examen de la clase tal </a:t>
            </a:r>
            <a:r>
              <a:rPr lang="es-VE" sz="900" dirty="0" err="1"/>
              <a:t>nro</a:t>
            </a:r>
            <a:r>
              <a:rPr lang="es-VE" sz="900" dirty="0"/>
              <a:t> 9/11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E4F23DB7-D424-42EF-A10C-AA55F649EB90}"/>
              </a:ext>
            </a:extLst>
          </p:cNvPr>
          <p:cNvSpPr/>
          <p:nvPr/>
        </p:nvSpPr>
        <p:spPr>
          <a:xfrm>
            <a:off x="1309686" y="4821510"/>
            <a:ext cx="1854246" cy="13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/>
              <a:t>1. Pregunta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66F4D0B6-2EDC-45D1-953A-B783A955950E}"/>
              </a:ext>
            </a:extLst>
          </p:cNvPr>
          <p:cNvSpPr/>
          <p:nvPr/>
        </p:nvSpPr>
        <p:spPr>
          <a:xfrm>
            <a:off x="3330374" y="4198078"/>
            <a:ext cx="463376" cy="21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cronometro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27296919-83D8-4EDB-9D2E-06F2B19042C3}"/>
              </a:ext>
            </a:extLst>
          </p:cNvPr>
          <p:cNvSpPr/>
          <p:nvPr/>
        </p:nvSpPr>
        <p:spPr>
          <a:xfrm>
            <a:off x="3330374" y="4452077"/>
            <a:ext cx="463376" cy="5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 err="1"/>
              <a:t>Nro</a:t>
            </a:r>
            <a:r>
              <a:rPr lang="es-VE" sz="700" dirty="0"/>
              <a:t> de preguntas respondidas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E354DC08-F751-4BED-A695-2711DC795B98}"/>
              </a:ext>
            </a:extLst>
          </p:cNvPr>
          <p:cNvSpPr/>
          <p:nvPr/>
        </p:nvSpPr>
        <p:spPr>
          <a:xfrm>
            <a:off x="1317124" y="5014256"/>
            <a:ext cx="1853450" cy="64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VE" sz="1200" dirty="0" err="1"/>
              <a:t>Respueta</a:t>
            </a:r>
            <a:r>
              <a:rPr lang="es-VE" sz="1200" dirty="0"/>
              <a:t> 1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VE" sz="1200" dirty="0"/>
              <a:t>Respuesta 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VE" sz="1200" dirty="0"/>
              <a:t>Respuesta 3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VE" sz="1200" dirty="0"/>
              <a:t>Respuesta 4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0ADE8014-A693-4ACD-A353-D9B7669FB0CB}"/>
              </a:ext>
            </a:extLst>
          </p:cNvPr>
          <p:cNvSpPr/>
          <p:nvPr/>
        </p:nvSpPr>
        <p:spPr>
          <a:xfrm>
            <a:off x="3215991" y="4198078"/>
            <a:ext cx="45719" cy="1629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F0FBF792-4820-4C4A-A00A-AEFF0DDBCBEC}"/>
              </a:ext>
            </a:extLst>
          </p:cNvPr>
          <p:cNvSpPr/>
          <p:nvPr/>
        </p:nvSpPr>
        <p:spPr>
          <a:xfrm>
            <a:off x="3215991" y="4372288"/>
            <a:ext cx="457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6A1D081F-07DE-4258-8A32-2505CFD639D3}"/>
              </a:ext>
            </a:extLst>
          </p:cNvPr>
          <p:cNvSpPr/>
          <p:nvPr/>
        </p:nvSpPr>
        <p:spPr>
          <a:xfrm>
            <a:off x="2317456" y="0"/>
            <a:ext cx="4506483" cy="49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Navegación curso-clase-examen-nota</a:t>
            </a:r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6FC33357-5C19-41F2-B3F9-24EE624C860E}"/>
              </a:ext>
            </a:extLst>
          </p:cNvPr>
          <p:cNvSpPr/>
          <p:nvPr/>
        </p:nvSpPr>
        <p:spPr>
          <a:xfrm>
            <a:off x="3353234" y="5069298"/>
            <a:ext cx="463376" cy="33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correctas</a:t>
            </a:r>
          </a:p>
        </p:txBody>
      </p:sp>
      <p:sp>
        <p:nvSpPr>
          <p:cNvPr id="199" name="Rectángulo 198">
            <a:extLst>
              <a:ext uri="{FF2B5EF4-FFF2-40B4-BE49-F238E27FC236}">
                <a16:creationId xmlns:a16="http://schemas.microsoft.com/office/drawing/2014/main" id="{737B39D6-5935-4528-852A-34D8A743FC41}"/>
              </a:ext>
            </a:extLst>
          </p:cNvPr>
          <p:cNvSpPr/>
          <p:nvPr/>
        </p:nvSpPr>
        <p:spPr>
          <a:xfrm>
            <a:off x="1349879" y="4380828"/>
            <a:ext cx="1801941" cy="18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 err="1"/>
              <a:t>calificacion</a:t>
            </a:r>
            <a:endParaRPr lang="es-VE" sz="1200" dirty="0"/>
          </a:p>
        </p:txBody>
      </p: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9F4AA080-A751-4450-9462-792C06654D8F}"/>
              </a:ext>
            </a:extLst>
          </p:cNvPr>
          <p:cNvSpPr/>
          <p:nvPr/>
        </p:nvSpPr>
        <p:spPr>
          <a:xfrm>
            <a:off x="1586145" y="4615005"/>
            <a:ext cx="1391074" cy="13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/>
              <a:t>Revisar respuestas</a:t>
            </a:r>
          </a:p>
        </p:txBody>
      </p:sp>
      <p:sp>
        <p:nvSpPr>
          <p:cNvPr id="201" name="Rectángulo 200">
            <a:extLst>
              <a:ext uri="{FF2B5EF4-FFF2-40B4-BE49-F238E27FC236}">
                <a16:creationId xmlns:a16="http://schemas.microsoft.com/office/drawing/2014/main" id="{E1F8ED64-71F3-455B-B20E-7ECD8BF62571}"/>
              </a:ext>
            </a:extLst>
          </p:cNvPr>
          <p:cNvSpPr/>
          <p:nvPr/>
        </p:nvSpPr>
        <p:spPr>
          <a:xfrm>
            <a:off x="1309686" y="5714683"/>
            <a:ext cx="1854246" cy="13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/>
              <a:t>2. Pregunta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DA365303-871E-4626-B737-F9FA44972DB5}"/>
              </a:ext>
            </a:extLst>
          </p:cNvPr>
          <p:cNvSpPr txBox="1"/>
          <p:nvPr/>
        </p:nvSpPr>
        <p:spPr>
          <a:xfrm>
            <a:off x="908318" y="1268800"/>
            <a:ext cx="508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Perfil</a:t>
            </a:r>
          </a:p>
        </p:txBody>
      </p:sp>
    </p:spTree>
    <p:extLst>
      <p:ext uri="{BB962C8B-B14F-4D97-AF65-F5344CB8AC3E}">
        <p14:creationId xmlns:p14="http://schemas.microsoft.com/office/powerpoint/2010/main" val="23958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1B43FDD-8759-4829-8249-335021322F31}"/>
              </a:ext>
            </a:extLst>
          </p:cNvPr>
          <p:cNvSpPr/>
          <p:nvPr/>
        </p:nvSpPr>
        <p:spPr>
          <a:xfrm>
            <a:off x="870520" y="899717"/>
            <a:ext cx="3200400" cy="20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CAB298F-6652-4775-A8FF-B5530F6C7828}"/>
              </a:ext>
            </a:extLst>
          </p:cNvPr>
          <p:cNvSpPr/>
          <p:nvPr/>
        </p:nvSpPr>
        <p:spPr>
          <a:xfrm>
            <a:off x="870520" y="899717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52A69A-87CE-43FA-BA18-59940F1C58F9}"/>
              </a:ext>
            </a:extLst>
          </p:cNvPr>
          <p:cNvSpPr/>
          <p:nvPr/>
        </p:nvSpPr>
        <p:spPr>
          <a:xfrm>
            <a:off x="886427" y="1366182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A174A4-4B4C-4338-8076-E94F7A6D6A73}"/>
              </a:ext>
            </a:extLst>
          </p:cNvPr>
          <p:cNvSpPr/>
          <p:nvPr/>
        </p:nvSpPr>
        <p:spPr>
          <a:xfrm>
            <a:off x="1475619" y="899717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A3CB56-08D2-4194-9993-197089B963F1}"/>
              </a:ext>
            </a:extLst>
          </p:cNvPr>
          <p:cNvSpPr txBox="1"/>
          <p:nvPr/>
        </p:nvSpPr>
        <p:spPr>
          <a:xfrm>
            <a:off x="805538" y="1595899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A6F718-DF83-4B20-AC67-10DD6D9C6A34}"/>
              </a:ext>
            </a:extLst>
          </p:cNvPr>
          <p:cNvSpPr txBox="1"/>
          <p:nvPr/>
        </p:nvSpPr>
        <p:spPr>
          <a:xfrm>
            <a:off x="879968" y="1095808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FF2717F-B0EE-4A94-A217-B02C380FBB43}"/>
              </a:ext>
            </a:extLst>
          </p:cNvPr>
          <p:cNvSpPr/>
          <p:nvPr/>
        </p:nvSpPr>
        <p:spPr>
          <a:xfrm>
            <a:off x="1554441" y="1176415"/>
            <a:ext cx="1247741" cy="24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1FC0F73-5E06-407B-B0C2-797B97897118}"/>
              </a:ext>
            </a:extLst>
          </p:cNvPr>
          <p:cNvSpPr/>
          <p:nvPr/>
        </p:nvSpPr>
        <p:spPr>
          <a:xfrm>
            <a:off x="1650501" y="1185103"/>
            <a:ext cx="219027" cy="232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0C9E2E-0A3F-49F7-8236-80E3C04900C4}"/>
              </a:ext>
            </a:extLst>
          </p:cNvPr>
          <p:cNvSpPr txBox="1"/>
          <p:nvPr/>
        </p:nvSpPr>
        <p:spPr>
          <a:xfrm>
            <a:off x="1910924" y="1153537"/>
            <a:ext cx="6062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Usuario</a:t>
            </a:r>
          </a:p>
          <a:p>
            <a:endParaRPr lang="es-VE" sz="105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44F993A-7352-4255-A909-26E071DDE2AA}"/>
              </a:ext>
            </a:extLst>
          </p:cNvPr>
          <p:cNvSpPr/>
          <p:nvPr/>
        </p:nvSpPr>
        <p:spPr>
          <a:xfrm>
            <a:off x="3048623" y="1170986"/>
            <a:ext cx="985790" cy="745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F8077E8-C4C8-47F3-96D5-A3E009CA72E9}"/>
              </a:ext>
            </a:extLst>
          </p:cNvPr>
          <p:cNvSpPr/>
          <p:nvPr/>
        </p:nvSpPr>
        <p:spPr>
          <a:xfrm>
            <a:off x="2937579" y="1187035"/>
            <a:ext cx="45719" cy="1629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F9EF1D-9A9C-48C9-A4D7-72A07BAD51C1}"/>
              </a:ext>
            </a:extLst>
          </p:cNvPr>
          <p:cNvSpPr/>
          <p:nvPr/>
        </p:nvSpPr>
        <p:spPr>
          <a:xfrm>
            <a:off x="2944402" y="1376397"/>
            <a:ext cx="457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82EF700-330E-4AA5-911B-DC94F1FB67E3}"/>
              </a:ext>
            </a:extLst>
          </p:cNvPr>
          <p:cNvSpPr/>
          <p:nvPr/>
        </p:nvSpPr>
        <p:spPr>
          <a:xfrm>
            <a:off x="3156295" y="1210863"/>
            <a:ext cx="811533" cy="5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 err="1"/>
              <a:t>configuaracion</a:t>
            </a:r>
            <a:endParaRPr lang="es-VE" sz="700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C3471408-F2DE-497E-9DA3-A8757F0B6083}"/>
              </a:ext>
            </a:extLst>
          </p:cNvPr>
          <p:cNvSpPr/>
          <p:nvPr/>
        </p:nvSpPr>
        <p:spPr>
          <a:xfrm>
            <a:off x="2317456" y="0"/>
            <a:ext cx="4506483" cy="49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Navegación del perfil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C9A25D0-79CA-400B-B0DF-DE85C5DD9175}"/>
              </a:ext>
            </a:extLst>
          </p:cNvPr>
          <p:cNvSpPr txBox="1"/>
          <p:nvPr/>
        </p:nvSpPr>
        <p:spPr>
          <a:xfrm>
            <a:off x="852603" y="1358567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Perfil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D38ADB61-C975-4012-B463-906ABBDCC15B}"/>
              </a:ext>
            </a:extLst>
          </p:cNvPr>
          <p:cNvSpPr/>
          <p:nvPr/>
        </p:nvSpPr>
        <p:spPr>
          <a:xfrm>
            <a:off x="1571531" y="1473007"/>
            <a:ext cx="1220964" cy="57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4D2547DA-621E-4918-ADFE-0F68BEDB0F4D}"/>
              </a:ext>
            </a:extLst>
          </p:cNvPr>
          <p:cNvSpPr txBox="1"/>
          <p:nvPr/>
        </p:nvSpPr>
        <p:spPr>
          <a:xfrm>
            <a:off x="1801509" y="1462385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800" dirty="0"/>
              <a:t>Nombre </a:t>
            </a:r>
          </a:p>
          <a:p>
            <a:r>
              <a:rPr lang="es-VE" sz="800" dirty="0"/>
              <a:t>Ci</a:t>
            </a:r>
          </a:p>
          <a:p>
            <a:r>
              <a:rPr lang="es-VE" sz="800" dirty="0"/>
              <a:t>Correo </a:t>
            </a:r>
          </a:p>
          <a:p>
            <a:r>
              <a:rPr lang="es-VE" sz="800" dirty="0"/>
              <a:t>teléfono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8070C45-8125-4E81-8696-1E935BB6F221}"/>
              </a:ext>
            </a:extLst>
          </p:cNvPr>
          <p:cNvSpPr/>
          <p:nvPr/>
        </p:nvSpPr>
        <p:spPr>
          <a:xfrm>
            <a:off x="1554233" y="2582190"/>
            <a:ext cx="1238262" cy="24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E554DB32-112B-4709-9FC4-54A80619EED1}"/>
              </a:ext>
            </a:extLst>
          </p:cNvPr>
          <p:cNvSpPr txBox="1"/>
          <p:nvPr/>
        </p:nvSpPr>
        <p:spPr>
          <a:xfrm>
            <a:off x="1817242" y="2559089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800" dirty="0"/>
              <a:t>dirección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E495D25E-F76F-4B0A-936B-4722314795DB}"/>
              </a:ext>
            </a:extLst>
          </p:cNvPr>
          <p:cNvSpPr/>
          <p:nvPr/>
        </p:nvSpPr>
        <p:spPr>
          <a:xfrm>
            <a:off x="1565862" y="2111840"/>
            <a:ext cx="1238262" cy="35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4124D04-E473-41E0-835A-E2437D5C300E}"/>
              </a:ext>
            </a:extLst>
          </p:cNvPr>
          <p:cNvSpPr txBox="1"/>
          <p:nvPr/>
        </p:nvSpPr>
        <p:spPr>
          <a:xfrm>
            <a:off x="1804542" y="2076489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800" dirty="0"/>
              <a:t>Edad</a:t>
            </a:r>
          </a:p>
          <a:p>
            <a:r>
              <a:rPr lang="es-VE" sz="800" dirty="0"/>
              <a:t>Fecha de nacimiento</a:t>
            </a:r>
          </a:p>
          <a:p>
            <a:r>
              <a:rPr lang="es-VE" sz="800" dirty="0"/>
              <a:t>sexo</a:t>
            </a:r>
          </a:p>
        </p:txBody>
      </p:sp>
      <p:sp>
        <p:nvSpPr>
          <p:cNvPr id="96" name="Flecha: hacia abajo 95">
            <a:extLst>
              <a:ext uri="{FF2B5EF4-FFF2-40B4-BE49-F238E27FC236}">
                <a16:creationId xmlns:a16="http://schemas.microsoft.com/office/drawing/2014/main" id="{84454065-FF1A-4E9E-ACE1-68F1D8CD3005}"/>
              </a:ext>
            </a:extLst>
          </p:cNvPr>
          <p:cNvSpPr/>
          <p:nvPr/>
        </p:nvSpPr>
        <p:spPr>
          <a:xfrm rot="2727351">
            <a:off x="2659845" y="1833554"/>
            <a:ext cx="52417" cy="20067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7" name="Flecha: hacia abajo 96">
            <a:extLst>
              <a:ext uri="{FF2B5EF4-FFF2-40B4-BE49-F238E27FC236}">
                <a16:creationId xmlns:a16="http://schemas.microsoft.com/office/drawing/2014/main" id="{8256A9FD-A17D-48FC-BF12-DBF5C9E4AE51}"/>
              </a:ext>
            </a:extLst>
          </p:cNvPr>
          <p:cNvSpPr/>
          <p:nvPr/>
        </p:nvSpPr>
        <p:spPr>
          <a:xfrm rot="2727351">
            <a:off x="2659845" y="2659054"/>
            <a:ext cx="52417" cy="20067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AE8094C1-CC93-4F96-AFA4-FC896BD9859E}"/>
              </a:ext>
            </a:extLst>
          </p:cNvPr>
          <p:cNvCxnSpPr/>
          <p:nvPr/>
        </p:nvCxnSpPr>
        <p:spPr>
          <a:xfrm flipV="1">
            <a:off x="870520" y="2325732"/>
            <a:ext cx="803051" cy="9826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9C8CF384-0C81-4362-B311-114620A60FF7}"/>
              </a:ext>
            </a:extLst>
          </p:cNvPr>
          <p:cNvSpPr/>
          <p:nvPr/>
        </p:nvSpPr>
        <p:spPr>
          <a:xfrm>
            <a:off x="514947" y="3163873"/>
            <a:ext cx="827609" cy="406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/>
              <a:t>No editable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A339DDBF-1DC7-48EA-8FC3-53C0AE0FDB17}"/>
              </a:ext>
            </a:extLst>
          </p:cNvPr>
          <p:cNvSpPr/>
          <p:nvPr/>
        </p:nvSpPr>
        <p:spPr>
          <a:xfrm>
            <a:off x="3151820" y="1378256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Modo oscuro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BAF286C3-EDFA-4CBC-83A6-83B67506D608}"/>
              </a:ext>
            </a:extLst>
          </p:cNvPr>
          <p:cNvSpPr/>
          <p:nvPr/>
        </p:nvSpPr>
        <p:spPr>
          <a:xfrm>
            <a:off x="3151820" y="1543356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Imagen de fondo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C78AE491-4AA6-4224-8C0D-C18BEEAA34EF}"/>
              </a:ext>
            </a:extLst>
          </p:cNvPr>
          <p:cNvSpPr/>
          <p:nvPr/>
        </p:nvSpPr>
        <p:spPr>
          <a:xfrm>
            <a:off x="3159755" y="1715431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Tamaño de letra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513FE58A-FE7E-423F-9420-78CF3524B362}"/>
              </a:ext>
            </a:extLst>
          </p:cNvPr>
          <p:cNvSpPr/>
          <p:nvPr/>
        </p:nvSpPr>
        <p:spPr>
          <a:xfrm>
            <a:off x="3052004" y="1978994"/>
            <a:ext cx="964654" cy="83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1FF32EED-3402-4193-A665-F034898FBDD0}"/>
              </a:ext>
            </a:extLst>
          </p:cNvPr>
          <p:cNvSpPr/>
          <p:nvPr/>
        </p:nvSpPr>
        <p:spPr>
          <a:xfrm>
            <a:off x="3143595" y="2042713"/>
            <a:ext cx="811533" cy="5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Seguridad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3E6A3E02-8C5C-4738-BA80-594317B3A1EC}"/>
              </a:ext>
            </a:extLst>
          </p:cNvPr>
          <p:cNvSpPr/>
          <p:nvPr/>
        </p:nvSpPr>
        <p:spPr>
          <a:xfrm>
            <a:off x="3137245" y="2188763"/>
            <a:ext cx="811533" cy="13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Cambiar contraseña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AE127265-4A55-48A9-ACC9-4BC7CA5457BB}"/>
              </a:ext>
            </a:extLst>
          </p:cNvPr>
          <p:cNvSpPr/>
          <p:nvPr/>
        </p:nvSpPr>
        <p:spPr>
          <a:xfrm>
            <a:off x="3129096" y="2423880"/>
            <a:ext cx="811533" cy="14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Cambiar correo de confirmación</a:t>
            </a: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894534A4-78A8-4921-82B4-8A6AF311D22E}"/>
              </a:ext>
            </a:extLst>
          </p:cNvPr>
          <p:cNvCxnSpPr>
            <a:cxnSpLocks/>
          </p:cNvCxnSpPr>
          <p:nvPr/>
        </p:nvCxnSpPr>
        <p:spPr>
          <a:xfrm flipV="1">
            <a:off x="3286294" y="1298200"/>
            <a:ext cx="2081713" cy="33905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82F477C8-619E-47CA-91DC-75D5F5360AF3}"/>
              </a:ext>
            </a:extLst>
          </p:cNvPr>
          <p:cNvSpPr/>
          <p:nvPr/>
        </p:nvSpPr>
        <p:spPr>
          <a:xfrm>
            <a:off x="5495383" y="926287"/>
            <a:ext cx="3200400" cy="20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881A26E7-6F7F-4911-A2C0-881CCA878625}"/>
              </a:ext>
            </a:extLst>
          </p:cNvPr>
          <p:cNvSpPr/>
          <p:nvPr/>
        </p:nvSpPr>
        <p:spPr>
          <a:xfrm>
            <a:off x="5495383" y="926287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3047D9EA-87DB-4031-BC00-0B02F90791B8}"/>
              </a:ext>
            </a:extLst>
          </p:cNvPr>
          <p:cNvSpPr/>
          <p:nvPr/>
        </p:nvSpPr>
        <p:spPr>
          <a:xfrm>
            <a:off x="5503870" y="1498721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00CF91FC-E2D8-4EEA-9AAE-76DEC17B7724}"/>
              </a:ext>
            </a:extLst>
          </p:cNvPr>
          <p:cNvSpPr/>
          <p:nvPr/>
        </p:nvSpPr>
        <p:spPr>
          <a:xfrm>
            <a:off x="6100482" y="926287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FB87A49-8A11-48D2-A557-8BF866097592}"/>
              </a:ext>
            </a:extLst>
          </p:cNvPr>
          <p:cNvSpPr txBox="1"/>
          <p:nvPr/>
        </p:nvSpPr>
        <p:spPr>
          <a:xfrm>
            <a:off x="5426020" y="1230678"/>
            <a:ext cx="805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658EACF-67EE-4566-A6FF-45038CE3A6E2}"/>
              </a:ext>
            </a:extLst>
          </p:cNvPr>
          <p:cNvSpPr txBox="1"/>
          <p:nvPr/>
        </p:nvSpPr>
        <p:spPr>
          <a:xfrm>
            <a:off x="5505059" y="964830"/>
            <a:ext cx="56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48B4AC8F-A488-456B-9D7B-1214A702DD08}"/>
              </a:ext>
            </a:extLst>
          </p:cNvPr>
          <p:cNvSpPr/>
          <p:nvPr/>
        </p:nvSpPr>
        <p:spPr>
          <a:xfrm>
            <a:off x="6179304" y="1202985"/>
            <a:ext cx="1247741" cy="24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D0E58688-AF20-4CDC-8F64-6304C058BEB5}"/>
              </a:ext>
            </a:extLst>
          </p:cNvPr>
          <p:cNvSpPr/>
          <p:nvPr/>
        </p:nvSpPr>
        <p:spPr>
          <a:xfrm>
            <a:off x="6275364" y="1211673"/>
            <a:ext cx="219027" cy="232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887809D1-F3CA-4F26-A83D-98857B9B13B6}"/>
              </a:ext>
            </a:extLst>
          </p:cNvPr>
          <p:cNvSpPr txBox="1"/>
          <p:nvPr/>
        </p:nvSpPr>
        <p:spPr>
          <a:xfrm>
            <a:off x="6535787" y="1180107"/>
            <a:ext cx="6062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/>
              <a:t>Usuario</a:t>
            </a:r>
          </a:p>
          <a:p>
            <a:endParaRPr lang="es-VE" sz="1050" dirty="0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7FC3D02E-87DB-4993-A503-09E1B0386BD0}"/>
              </a:ext>
            </a:extLst>
          </p:cNvPr>
          <p:cNvSpPr/>
          <p:nvPr/>
        </p:nvSpPr>
        <p:spPr>
          <a:xfrm>
            <a:off x="7673486" y="1197556"/>
            <a:ext cx="985790" cy="745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AB2E8950-F5AD-4D52-893C-AB35F74D93FD}"/>
              </a:ext>
            </a:extLst>
          </p:cNvPr>
          <p:cNvSpPr/>
          <p:nvPr/>
        </p:nvSpPr>
        <p:spPr>
          <a:xfrm>
            <a:off x="7562442" y="1213605"/>
            <a:ext cx="45719" cy="1629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BD6E098D-B435-498A-BD36-4CEF234EE997}"/>
              </a:ext>
            </a:extLst>
          </p:cNvPr>
          <p:cNvSpPr/>
          <p:nvPr/>
        </p:nvSpPr>
        <p:spPr>
          <a:xfrm>
            <a:off x="7569265" y="1402967"/>
            <a:ext cx="457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4F984B33-62CA-4EEA-9F29-BE159942D6E4}"/>
              </a:ext>
            </a:extLst>
          </p:cNvPr>
          <p:cNvSpPr/>
          <p:nvPr/>
        </p:nvSpPr>
        <p:spPr>
          <a:xfrm>
            <a:off x="7781158" y="1237433"/>
            <a:ext cx="811533" cy="5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 err="1"/>
              <a:t>configuaracion</a:t>
            </a:r>
            <a:endParaRPr lang="es-VE" sz="700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74B4EA6D-E6B3-42F2-8481-026735BA2226}"/>
              </a:ext>
            </a:extLst>
          </p:cNvPr>
          <p:cNvSpPr txBox="1"/>
          <p:nvPr/>
        </p:nvSpPr>
        <p:spPr>
          <a:xfrm>
            <a:off x="5470046" y="1491106"/>
            <a:ext cx="470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/>
              <a:t>Perfil</a:t>
            </a: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8B4637C5-C297-42EF-BEB7-AF85646B3FAE}"/>
              </a:ext>
            </a:extLst>
          </p:cNvPr>
          <p:cNvSpPr/>
          <p:nvPr/>
        </p:nvSpPr>
        <p:spPr>
          <a:xfrm>
            <a:off x="6196394" y="1499577"/>
            <a:ext cx="1220964" cy="57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C0BDB65D-04BC-45A9-BC57-FBD0CA2965CB}"/>
              </a:ext>
            </a:extLst>
          </p:cNvPr>
          <p:cNvSpPr txBox="1"/>
          <p:nvPr/>
        </p:nvSpPr>
        <p:spPr>
          <a:xfrm>
            <a:off x="6426372" y="1488955"/>
            <a:ext cx="55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/>
              <a:t>Nombre </a:t>
            </a:r>
          </a:p>
          <a:p>
            <a:r>
              <a:rPr lang="es-VE" sz="800" dirty="0"/>
              <a:t>Ci</a:t>
            </a:r>
          </a:p>
          <a:p>
            <a:r>
              <a:rPr lang="es-VE" sz="800" dirty="0"/>
              <a:t>Correo </a:t>
            </a:r>
          </a:p>
          <a:p>
            <a:r>
              <a:rPr lang="es-VE" sz="800" dirty="0"/>
              <a:t>teléfono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C3DC5E2B-8650-49F6-BEAA-F4E2FE015142}"/>
              </a:ext>
            </a:extLst>
          </p:cNvPr>
          <p:cNvSpPr/>
          <p:nvPr/>
        </p:nvSpPr>
        <p:spPr>
          <a:xfrm>
            <a:off x="6179096" y="2608760"/>
            <a:ext cx="1238262" cy="24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950ADD01-5595-4336-9799-01970EA9A0D2}"/>
              </a:ext>
            </a:extLst>
          </p:cNvPr>
          <p:cNvSpPr txBox="1"/>
          <p:nvPr/>
        </p:nvSpPr>
        <p:spPr>
          <a:xfrm>
            <a:off x="6442105" y="2585659"/>
            <a:ext cx="569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/>
              <a:t>dirección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D2C40A9D-7406-47BB-B2CF-65999135524C}"/>
              </a:ext>
            </a:extLst>
          </p:cNvPr>
          <p:cNvSpPr/>
          <p:nvPr/>
        </p:nvSpPr>
        <p:spPr>
          <a:xfrm>
            <a:off x="6190725" y="2138410"/>
            <a:ext cx="1238262" cy="35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BEA1ABDF-1E1D-4F6B-918A-EBFAC1643FDA}"/>
              </a:ext>
            </a:extLst>
          </p:cNvPr>
          <p:cNvSpPr txBox="1"/>
          <p:nvPr/>
        </p:nvSpPr>
        <p:spPr>
          <a:xfrm>
            <a:off x="6429405" y="2103059"/>
            <a:ext cx="105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/>
              <a:t>Edad</a:t>
            </a:r>
          </a:p>
          <a:p>
            <a:r>
              <a:rPr lang="es-VE" sz="800" dirty="0"/>
              <a:t>Fecha de nacimiento</a:t>
            </a:r>
          </a:p>
          <a:p>
            <a:r>
              <a:rPr lang="es-VE" sz="800" dirty="0"/>
              <a:t>sexo</a:t>
            </a:r>
          </a:p>
        </p:txBody>
      </p:sp>
      <p:sp>
        <p:nvSpPr>
          <p:cNvPr id="130" name="Flecha: hacia abajo 129">
            <a:extLst>
              <a:ext uri="{FF2B5EF4-FFF2-40B4-BE49-F238E27FC236}">
                <a16:creationId xmlns:a16="http://schemas.microsoft.com/office/drawing/2014/main" id="{6A31BC5A-78E0-4CF6-8665-8CBA6EECE4FE}"/>
              </a:ext>
            </a:extLst>
          </p:cNvPr>
          <p:cNvSpPr/>
          <p:nvPr/>
        </p:nvSpPr>
        <p:spPr>
          <a:xfrm rot="2727351">
            <a:off x="7191113" y="1869493"/>
            <a:ext cx="52417" cy="20067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1" name="Flecha: hacia abajo 130">
            <a:extLst>
              <a:ext uri="{FF2B5EF4-FFF2-40B4-BE49-F238E27FC236}">
                <a16:creationId xmlns:a16="http://schemas.microsoft.com/office/drawing/2014/main" id="{1A9035B1-50AD-43A9-AF2D-85FCB8DF20A9}"/>
              </a:ext>
            </a:extLst>
          </p:cNvPr>
          <p:cNvSpPr/>
          <p:nvPr/>
        </p:nvSpPr>
        <p:spPr>
          <a:xfrm rot="2727351">
            <a:off x="7284708" y="2685624"/>
            <a:ext cx="52417" cy="20067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BFE8E4B1-75A0-49D7-A879-EC42BBAC7936}"/>
              </a:ext>
            </a:extLst>
          </p:cNvPr>
          <p:cNvSpPr/>
          <p:nvPr/>
        </p:nvSpPr>
        <p:spPr>
          <a:xfrm>
            <a:off x="7776683" y="1404826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Modo oscuro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F5F20767-6A5C-491D-B601-614F1CFB5623}"/>
              </a:ext>
            </a:extLst>
          </p:cNvPr>
          <p:cNvSpPr/>
          <p:nvPr/>
        </p:nvSpPr>
        <p:spPr>
          <a:xfrm>
            <a:off x="7683088" y="1579295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Imagen de fondo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47FF45DA-6FB8-4C69-80D0-EC91D53F9667}"/>
              </a:ext>
            </a:extLst>
          </p:cNvPr>
          <p:cNvSpPr/>
          <p:nvPr/>
        </p:nvSpPr>
        <p:spPr>
          <a:xfrm>
            <a:off x="7691023" y="1751370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Tamaño de letra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4550A4FA-C1A5-4E42-8D9C-CC47C026AE47}"/>
              </a:ext>
            </a:extLst>
          </p:cNvPr>
          <p:cNvSpPr/>
          <p:nvPr/>
        </p:nvSpPr>
        <p:spPr>
          <a:xfrm>
            <a:off x="7676867" y="2005564"/>
            <a:ext cx="964654" cy="83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8CF270F2-F2F6-4325-9A34-81E443EB2410}"/>
              </a:ext>
            </a:extLst>
          </p:cNvPr>
          <p:cNvSpPr/>
          <p:nvPr/>
        </p:nvSpPr>
        <p:spPr>
          <a:xfrm>
            <a:off x="7674863" y="2078652"/>
            <a:ext cx="811533" cy="5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Seguridad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1C726C5E-1218-4B57-AFF3-993207DCA802}"/>
              </a:ext>
            </a:extLst>
          </p:cNvPr>
          <p:cNvSpPr/>
          <p:nvPr/>
        </p:nvSpPr>
        <p:spPr>
          <a:xfrm>
            <a:off x="7762108" y="2215333"/>
            <a:ext cx="811533" cy="13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Cambiar contraseña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E398B9BF-DBC7-447F-B6D0-3A422CCAA4A6}"/>
              </a:ext>
            </a:extLst>
          </p:cNvPr>
          <p:cNvSpPr/>
          <p:nvPr/>
        </p:nvSpPr>
        <p:spPr>
          <a:xfrm>
            <a:off x="7753959" y="2450450"/>
            <a:ext cx="811533" cy="14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Cambiar correo de confirmación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8DD03BB2-F6F3-4B27-84DA-4D4B11509E8A}"/>
              </a:ext>
            </a:extLst>
          </p:cNvPr>
          <p:cNvSpPr/>
          <p:nvPr/>
        </p:nvSpPr>
        <p:spPr>
          <a:xfrm>
            <a:off x="6178728" y="1176915"/>
            <a:ext cx="2487126" cy="1698105"/>
          </a:xfrm>
          <a:prstGeom prst="rect">
            <a:avLst/>
          </a:prstGeom>
          <a:solidFill>
            <a:srgbClr val="FFFFFF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57650685-7417-4E07-A206-1A51A9220048}"/>
              </a:ext>
            </a:extLst>
          </p:cNvPr>
          <p:cNvSpPr/>
          <p:nvPr/>
        </p:nvSpPr>
        <p:spPr>
          <a:xfrm>
            <a:off x="6398154" y="1359528"/>
            <a:ext cx="2042320" cy="1238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ECEB91BC-B52B-42AD-9977-0DAE374EF965}"/>
              </a:ext>
            </a:extLst>
          </p:cNvPr>
          <p:cNvSpPr/>
          <p:nvPr/>
        </p:nvSpPr>
        <p:spPr>
          <a:xfrm>
            <a:off x="6647145" y="1541470"/>
            <a:ext cx="480281" cy="501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FC999208-EE02-416A-A255-2AEF55714FFE}"/>
              </a:ext>
            </a:extLst>
          </p:cNvPr>
          <p:cNvSpPr/>
          <p:nvPr/>
        </p:nvSpPr>
        <p:spPr>
          <a:xfrm>
            <a:off x="7188232" y="1548429"/>
            <a:ext cx="480281" cy="501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2C4E96E9-484C-4C9D-BC82-B6058F4C5ADC}"/>
              </a:ext>
            </a:extLst>
          </p:cNvPr>
          <p:cNvSpPr/>
          <p:nvPr/>
        </p:nvSpPr>
        <p:spPr>
          <a:xfrm>
            <a:off x="7752112" y="1548429"/>
            <a:ext cx="480281" cy="501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F125FAB8-5FDD-4D7C-AE3C-CB478B69BCD1}"/>
              </a:ext>
            </a:extLst>
          </p:cNvPr>
          <p:cNvSpPr/>
          <p:nvPr/>
        </p:nvSpPr>
        <p:spPr>
          <a:xfrm>
            <a:off x="6571483" y="1385565"/>
            <a:ext cx="1713292" cy="9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Escoge una imagen</a:t>
            </a:r>
          </a:p>
        </p:txBody>
      </p:sp>
      <p:pic>
        <p:nvPicPr>
          <p:cNvPr id="147" name="Imagen 146">
            <a:extLst>
              <a:ext uri="{FF2B5EF4-FFF2-40B4-BE49-F238E27FC236}">
                <a16:creationId xmlns:a16="http://schemas.microsoft.com/office/drawing/2014/main" id="{DC61A365-6A43-4917-AAA4-6B5D2AEF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52" y="1805535"/>
            <a:ext cx="188992" cy="195089"/>
          </a:xfrm>
          <a:prstGeom prst="rect">
            <a:avLst/>
          </a:prstGeom>
        </p:spPr>
      </p:pic>
      <p:sp>
        <p:nvSpPr>
          <p:cNvPr id="148" name="Rectángulo 147">
            <a:extLst>
              <a:ext uri="{FF2B5EF4-FFF2-40B4-BE49-F238E27FC236}">
                <a16:creationId xmlns:a16="http://schemas.microsoft.com/office/drawing/2014/main" id="{49F51C9F-546E-42B7-859F-1F5B705D839D}"/>
              </a:ext>
            </a:extLst>
          </p:cNvPr>
          <p:cNvSpPr/>
          <p:nvPr/>
        </p:nvSpPr>
        <p:spPr>
          <a:xfrm>
            <a:off x="7719787" y="1526065"/>
            <a:ext cx="568796" cy="5377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8F5BC507-A90C-46F6-AF1A-4ECC7095D44C}"/>
              </a:ext>
            </a:extLst>
          </p:cNvPr>
          <p:cNvSpPr/>
          <p:nvPr/>
        </p:nvSpPr>
        <p:spPr>
          <a:xfrm>
            <a:off x="8102105" y="2266256"/>
            <a:ext cx="230640" cy="238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4F6B7E8C-7BC4-41E6-867A-917F811B4D54}"/>
              </a:ext>
            </a:extLst>
          </p:cNvPr>
          <p:cNvCxnSpPr>
            <a:cxnSpLocks/>
          </p:cNvCxnSpPr>
          <p:nvPr/>
        </p:nvCxnSpPr>
        <p:spPr>
          <a:xfrm>
            <a:off x="3698116" y="2219569"/>
            <a:ext cx="1613610" cy="203750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EC4405FC-6FAD-4D26-B319-0AB42DC0DE28}"/>
              </a:ext>
            </a:extLst>
          </p:cNvPr>
          <p:cNvSpPr/>
          <p:nvPr/>
        </p:nvSpPr>
        <p:spPr>
          <a:xfrm>
            <a:off x="5173895" y="4434174"/>
            <a:ext cx="3200400" cy="20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2" name="Rectángulo 231">
            <a:extLst>
              <a:ext uri="{FF2B5EF4-FFF2-40B4-BE49-F238E27FC236}">
                <a16:creationId xmlns:a16="http://schemas.microsoft.com/office/drawing/2014/main" id="{2C7EBDA3-BA8B-44C0-BC39-CFAD2B00E86F}"/>
              </a:ext>
            </a:extLst>
          </p:cNvPr>
          <p:cNvSpPr/>
          <p:nvPr/>
        </p:nvSpPr>
        <p:spPr>
          <a:xfrm>
            <a:off x="5173895" y="4434174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3" name="Rectángulo 232">
            <a:extLst>
              <a:ext uri="{FF2B5EF4-FFF2-40B4-BE49-F238E27FC236}">
                <a16:creationId xmlns:a16="http://schemas.microsoft.com/office/drawing/2014/main" id="{0C43C74E-DC7A-4F26-A429-FCA0C542D456}"/>
              </a:ext>
            </a:extLst>
          </p:cNvPr>
          <p:cNvSpPr/>
          <p:nvPr/>
        </p:nvSpPr>
        <p:spPr>
          <a:xfrm>
            <a:off x="5182382" y="5006608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34" name="Rectángulo 233">
            <a:extLst>
              <a:ext uri="{FF2B5EF4-FFF2-40B4-BE49-F238E27FC236}">
                <a16:creationId xmlns:a16="http://schemas.microsoft.com/office/drawing/2014/main" id="{7703B528-A375-4859-9DBC-DE4F5AC3D990}"/>
              </a:ext>
            </a:extLst>
          </p:cNvPr>
          <p:cNvSpPr/>
          <p:nvPr/>
        </p:nvSpPr>
        <p:spPr>
          <a:xfrm>
            <a:off x="5778994" y="4434174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FEBA64A9-81E0-4A54-8772-37BA8BAEB4FA}"/>
              </a:ext>
            </a:extLst>
          </p:cNvPr>
          <p:cNvSpPr txBox="1"/>
          <p:nvPr/>
        </p:nvSpPr>
        <p:spPr>
          <a:xfrm>
            <a:off x="5104532" y="4738565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6C202F0E-C0C5-4EDA-9F74-C5A206307779}"/>
              </a:ext>
            </a:extLst>
          </p:cNvPr>
          <p:cNvSpPr txBox="1"/>
          <p:nvPr/>
        </p:nvSpPr>
        <p:spPr>
          <a:xfrm>
            <a:off x="5183571" y="4472717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237" name="Rectángulo 236">
            <a:extLst>
              <a:ext uri="{FF2B5EF4-FFF2-40B4-BE49-F238E27FC236}">
                <a16:creationId xmlns:a16="http://schemas.microsoft.com/office/drawing/2014/main" id="{147471BD-83AE-4D99-B2A5-40CD48627E8B}"/>
              </a:ext>
            </a:extLst>
          </p:cNvPr>
          <p:cNvSpPr/>
          <p:nvPr/>
        </p:nvSpPr>
        <p:spPr>
          <a:xfrm>
            <a:off x="5857816" y="4710872"/>
            <a:ext cx="1247741" cy="24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8" name="Elipse 237">
            <a:extLst>
              <a:ext uri="{FF2B5EF4-FFF2-40B4-BE49-F238E27FC236}">
                <a16:creationId xmlns:a16="http://schemas.microsoft.com/office/drawing/2014/main" id="{AB81B360-63BF-448B-AB1F-91C6A2C52E59}"/>
              </a:ext>
            </a:extLst>
          </p:cNvPr>
          <p:cNvSpPr/>
          <p:nvPr/>
        </p:nvSpPr>
        <p:spPr>
          <a:xfrm>
            <a:off x="5953876" y="4719560"/>
            <a:ext cx="219027" cy="232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70D92560-3FF3-4F77-A9F3-42AB8BBC26C6}"/>
              </a:ext>
            </a:extLst>
          </p:cNvPr>
          <p:cNvSpPr txBox="1"/>
          <p:nvPr/>
        </p:nvSpPr>
        <p:spPr>
          <a:xfrm>
            <a:off x="6214299" y="4687994"/>
            <a:ext cx="6062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Usuario</a:t>
            </a:r>
          </a:p>
          <a:p>
            <a:endParaRPr lang="es-VE" sz="1050" dirty="0"/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id="{B459E9EE-DEC4-4741-B02B-0C116ADAEA84}"/>
              </a:ext>
            </a:extLst>
          </p:cNvPr>
          <p:cNvSpPr/>
          <p:nvPr/>
        </p:nvSpPr>
        <p:spPr>
          <a:xfrm>
            <a:off x="7351998" y="4705443"/>
            <a:ext cx="985790" cy="745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41" name="Rectángulo 240">
            <a:extLst>
              <a:ext uri="{FF2B5EF4-FFF2-40B4-BE49-F238E27FC236}">
                <a16:creationId xmlns:a16="http://schemas.microsoft.com/office/drawing/2014/main" id="{23FDBA6E-1C17-4BBC-A79A-DA6B2B793765}"/>
              </a:ext>
            </a:extLst>
          </p:cNvPr>
          <p:cNvSpPr/>
          <p:nvPr/>
        </p:nvSpPr>
        <p:spPr>
          <a:xfrm>
            <a:off x="7240954" y="4721492"/>
            <a:ext cx="45719" cy="1629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2" name="Rectángulo 241">
            <a:extLst>
              <a:ext uri="{FF2B5EF4-FFF2-40B4-BE49-F238E27FC236}">
                <a16:creationId xmlns:a16="http://schemas.microsoft.com/office/drawing/2014/main" id="{A7F549D0-401C-4296-8C98-6D5349325135}"/>
              </a:ext>
            </a:extLst>
          </p:cNvPr>
          <p:cNvSpPr/>
          <p:nvPr/>
        </p:nvSpPr>
        <p:spPr>
          <a:xfrm>
            <a:off x="7247777" y="4910854"/>
            <a:ext cx="457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3" name="Rectángulo 242">
            <a:extLst>
              <a:ext uri="{FF2B5EF4-FFF2-40B4-BE49-F238E27FC236}">
                <a16:creationId xmlns:a16="http://schemas.microsoft.com/office/drawing/2014/main" id="{F0DE4403-CB26-4629-B97A-726C403F75F3}"/>
              </a:ext>
            </a:extLst>
          </p:cNvPr>
          <p:cNvSpPr/>
          <p:nvPr/>
        </p:nvSpPr>
        <p:spPr>
          <a:xfrm>
            <a:off x="7459670" y="4745320"/>
            <a:ext cx="811533" cy="5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 err="1"/>
              <a:t>configuaracion</a:t>
            </a:r>
            <a:endParaRPr lang="es-VE" sz="700" dirty="0"/>
          </a:p>
        </p:txBody>
      </p:sp>
      <p:sp>
        <p:nvSpPr>
          <p:cNvPr id="244" name="CuadroTexto 243">
            <a:extLst>
              <a:ext uri="{FF2B5EF4-FFF2-40B4-BE49-F238E27FC236}">
                <a16:creationId xmlns:a16="http://schemas.microsoft.com/office/drawing/2014/main" id="{7A2480AF-8B50-4265-982A-D811987B595F}"/>
              </a:ext>
            </a:extLst>
          </p:cNvPr>
          <p:cNvSpPr txBox="1"/>
          <p:nvPr/>
        </p:nvSpPr>
        <p:spPr>
          <a:xfrm>
            <a:off x="5148558" y="4998993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Perfil</a:t>
            </a:r>
          </a:p>
        </p:txBody>
      </p:sp>
      <p:sp>
        <p:nvSpPr>
          <p:cNvPr id="245" name="Rectángulo 244">
            <a:extLst>
              <a:ext uri="{FF2B5EF4-FFF2-40B4-BE49-F238E27FC236}">
                <a16:creationId xmlns:a16="http://schemas.microsoft.com/office/drawing/2014/main" id="{6756FF75-B69F-4F38-8F77-EAB99F44D644}"/>
              </a:ext>
            </a:extLst>
          </p:cNvPr>
          <p:cNvSpPr/>
          <p:nvPr/>
        </p:nvSpPr>
        <p:spPr>
          <a:xfrm>
            <a:off x="5874906" y="5007464"/>
            <a:ext cx="1220964" cy="57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27529820-261B-4461-B90B-672C05C19544}"/>
              </a:ext>
            </a:extLst>
          </p:cNvPr>
          <p:cNvSpPr txBox="1"/>
          <p:nvPr/>
        </p:nvSpPr>
        <p:spPr>
          <a:xfrm>
            <a:off x="6104884" y="4996842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800" dirty="0"/>
              <a:t>Nombre </a:t>
            </a:r>
          </a:p>
          <a:p>
            <a:r>
              <a:rPr lang="es-VE" sz="800" dirty="0"/>
              <a:t>Ci</a:t>
            </a:r>
          </a:p>
          <a:p>
            <a:r>
              <a:rPr lang="es-VE" sz="800" dirty="0"/>
              <a:t>Correo </a:t>
            </a:r>
          </a:p>
          <a:p>
            <a:r>
              <a:rPr lang="es-VE" sz="800" dirty="0"/>
              <a:t>teléfono</a:t>
            </a:r>
          </a:p>
        </p:txBody>
      </p:sp>
      <p:sp>
        <p:nvSpPr>
          <p:cNvPr id="247" name="Rectángulo 246">
            <a:extLst>
              <a:ext uri="{FF2B5EF4-FFF2-40B4-BE49-F238E27FC236}">
                <a16:creationId xmlns:a16="http://schemas.microsoft.com/office/drawing/2014/main" id="{97591747-4B31-48C1-8EC8-D5F85C4A05C5}"/>
              </a:ext>
            </a:extLst>
          </p:cNvPr>
          <p:cNvSpPr/>
          <p:nvPr/>
        </p:nvSpPr>
        <p:spPr>
          <a:xfrm>
            <a:off x="5857608" y="6116647"/>
            <a:ext cx="1238262" cy="24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8" name="CuadroTexto 247">
            <a:extLst>
              <a:ext uri="{FF2B5EF4-FFF2-40B4-BE49-F238E27FC236}">
                <a16:creationId xmlns:a16="http://schemas.microsoft.com/office/drawing/2014/main" id="{7D517E5B-87E3-40DE-853A-FD226DC7FB0C}"/>
              </a:ext>
            </a:extLst>
          </p:cNvPr>
          <p:cNvSpPr txBox="1"/>
          <p:nvPr/>
        </p:nvSpPr>
        <p:spPr>
          <a:xfrm>
            <a:off x="6120617" y="6093546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800" dirty="0"/>
              <a:t>dirección</a:t>
            </a:r>
          </a:p>
        </p:txBody>
      </p:sp>
      <p:sp>
        <p:nvSpPr>
          <p:cNvPr id="249" name="Rectángulo 248">
            <a:extLst>
              <a:ext uri="{FF2B5EF4-FFF2-40B4-BE49-F238E27FC236}">
                <a16:creationId xmlns:a16="http://schemas.microsoft.com/office/drawing/2014/main" id="{FA907D37-51A7-4D73-AF9D-007C39CCB796}"/>
              </a:ext>
            </a:extLst>
          </p:cNvPr>
          <p:cNvSpPr/>
          <p:nvPr/>
        </p:nvSpPr>
        <p:spPr>
          <a:xfrm>
            <a:off x="5869237" y="5646297"/>
            <a:ext cx="1238262" cy="35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80AA6175-8B6A-4007-9FAD-6F54D9FDE65C}"/>
              </a:ext>
            </a:extLst>
          </p:cNvPr>
          <p:cNvSpPr txBox="1"/>
          <p:nvPr/>
        </p:nvSpPr>
        <p:spPr>
          <a:xfrm>
            <a:off x="6107917" y="5610946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800" dirty="0"/>
              <a:t>Edad</a:t>
            </a:r>
          </a:p>
          <a:p>
            <a:r>
              <a:rPr lang="es-VE" sz="800" dirty="0"/>
              <a:t>Fecha de nacimiento</a:t>
            </a:r>
          </a:p>
          <a:p>
            <a:r>
              <a:rPr lang="es-VE" sz="800" dirty="0"/>
              <a:t>sexo</a:t>
            </a:r>
          </a:p>
        </p:txBody>
      </p:sp>
      <p:sp>
        <p:nvSpPr>
          <p:cNvPr id="251" name="Flecha: hacia abajo 250">
            <a:extLst>
              <a:ext uri="{FF2B5EF4-FFF2-40B4-BE49-F238E27FC236}">
                <a16:creationId xmlns:a16="http://schemas.microsoft.com/office/drawing/2014/main" id="{815B6358-893F-4AB6-A258-8A88F340E2F7}"/>
              </a:ext>
            </a:extLst>
          </p:cNvPr>
          <p:cNvSpPr/>
          <p:nvPr/>
        </p:nvSpPr>
        <p:spPr>
          <a:xfrm rot="2727351">
            <a:off x="6869625" y="5377380"/>
            <a:ext cx="52417" cy="20067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2" name="Flecha: hacia abajo 251">
            <a:extLst>
              <a:ext uri="{FF2B5EF4-FFF2-40B4-BE49-F238E27FC236}">
                <a16:creationId xmlns:a16="http://schemas.microsoft.com/office/drawing/2014/main" id="{6F5FE923-4CDF-4A9F-B1B1-7C2B17BF3734}"/>
              </a:ext>
            </a:extLst>
          </p:cNvPr>
          <p:cNvSpPr/>
          <p:nvPr/>
        </p:nvSpPr>
        <p:spPr>
          <a:xfrm rot="2727351">
            <a:off x="6963220" y="6193511"/>
            <a:ext cx="52417" cy="20067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3" name="Rectángulo 252">
            <a:extLst>
              <a:ext uri="{FF2B5EF4-FFF2-40B4-BE49-F238E27FC236}">
                <a16:creationId xmlns:a16="http://schemas.microsoft.com/office/drawing/2014/main" id="{8FF335B7-912F-4228-998C-E3A963F40111}"/>
              </a:ext>
            </a:extLst>
          </p:cNvPr>
          <p:cNvSpPr/>
          <p:nvPr/>
        </p:nvSpPr>
        <p:spPr>
          <a:xfrm>
            <a:off x="7455195" y="4912713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Modo oscuro</a:t>
            </a:r>
          </a:p>
        </p:txBody>
      </p:sp>
      <p:sp>
        <p:nvSpPr>
          <p:cNvPr id="254" name="Rectángulo 253">
            <a:extLst>
              <a:ext uri="{FF2B5EF4-FFF2-40B4-BE49-F238E27FC236}">
                <a16:creationId xmlns:a16="http://schemas.microsoft.com/office/drawing/2014/main" id="{2664333D-4D71-4BE6-A382-52159EB3DDB1}"/>
              </a:ext>
            </a:extLst>
          </p:cNvPr>
          <p:cNvSpPr/>
          <p:nvPr/>
        </p:nvSpPr>
        <p:spPr>
          <a:xfrm>
            <a:off x="7361600" y="5087182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Imagen de fondo</a:t>
            </a:r>
          </a:p>
        </p:txBody>
      </p:sp>
      <p:sp>
        <p:nvSpPr>
          <p:cNvPr id="255" name="Rectángulo 254">
            <a:extLst>
              <a:ext uri="{FF2B5EF4-FFF2-40B4-BE49-F238E27FC236}">
                <a16:creationId xmlns:a16="http://schemas.microsoft.com/office/drawing/2014/main" id="{BE6F0888-31EC-4968-8F98-15656C9AB9BB}"/>
              </a:ext>
            </a:extLst>
          </p:cNvPr>
          <p:cNvSpPr/>
          <p:nvPr/>
        </p:nvSpPr>
        <p:spPr>
          <a:xfrm>
            <a:off x="7369535" y="5259257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Tamaño de letra</a:t>
            </a:r>
          </a:p>
        </p:txBody>
      </p:sp>
      <p:sp>
        <p:nvSpPr>
          <p:cNvPr id="256" name="Rectángulo 255">
            <a:extLst>
              <a:ext uri="{FF2B5EF4-FFF2-40B4-BE49-F238E27FC236}">
                <a16:creationId xmlns:a16="http://schemas.microsoft.com/office/drawing/2014/main" id="{E48CF0B0-7E9E-47E1-809D-9B010B6C4710}"/>
              </a:ext>
            </a:extLst>
          </p:cNvPr>
          <p:cNvSpPr/>
          <p:nvPr/>
        </p:nvSpPr>
        <p:spPr>
          <a:xfrm>
            <a:off x="7355379" y="5513451"/>
            <a:ext cx="964654" cy="83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7" name="Rectángulo 256">
            <a:extLst>
              <a:ext uri="{FF2B5EF4-FFF2-40B4-BE49-F238E27FC236}">
                <a16:creationId xmlns:a16="http://schemas.microsoft.com/office/drawing/2014/main" id="{7AD7C04A-8AD9-41EA-A166-F670104FA7C3}"/>
              </a:ext>
            </a:extLst>
          </p:cNvPr>
          <p:cNvSpPr/>
          <p:nvPr/>
        </p:nvSpPr>
        <p:spPr>
          <a:xfrm>
            <a:off x="7353375" y="5586539"/>
            <a:ext cx="811533" cy="5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Seguridad</a:t>
            </a:r>
          </a:p>
        </p:txBody>
      </p:sp>
      <p:sp>
        <p:nvSpPr>
          <p:cNvPr id="258" name="Rectángulo 257">
            <a:extLst>
              <a:ext uri="{FF2B5EF4-FFF2-40B4-BE49-F238E27FC236}">
                <a16:creationId xmlns:a16="http://schemas.microsoft.com/office/drawing/2014/main" id="{5BB812CA-74EE-448D-847A-74FB29503F56}"/>
              </a:ext>
            </a:extLst>
          </p:cNvPr>
          <p:cNvSpPr/>
          <p:nvPr/>
        </p:nvSpPr>
        <p:spPr>
          <a:xfrm>
            <a:off x="7440620" y="5723220"/>
            <a:ext cx="811533" cy="13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Cambiar contraseña</a:t>
            </a:r>
          </a:p>
        </p:txBody>
      </p:sp>
      <p:sp>
        <p:nvSpPr>
          <p:cNvPr id="259" name="Rectángulo 258">
            <a:extLst>
              <a:ext uri="{FF2B5EF4-FFF2-40B4-BE49-F238E27FC236}">
                <a16:creationId xmlns:a16="http://schemas.microsoft.com/office/drawing/2014/main" id="{EEFF2ECD-C835-41B7-BFE5-A1B4768B838D}"/>
              </a:ext>
            </a:extLst>
          </p:cNvPr>
          <p:cNvSpPr/>
          <p:nvPr/>
        </p:nvSpPr>
        <p:spPr>
          <a:xfrm>
            <a:off x="7432471" y="5958337"/>
            <a:ext cx="811533" cy="14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Cambiar correo de confirmación</a:t>
            </a:r>
          </a:p>
        </p:txBody>
      </p:sp>
      <p:sp>
        <p:nvSpPr>
          <p:cNvPr id="260" name="Rectángulo 259">
            <a:extLst>
              <a:ext uri="{FF2B5EF4-FFF2-40B4-BE49-F238E27FC236}">
                <a16:creationId xmlns:a16="http://schemas.microsoft.com/office/drawing/2014/main" id="{B0744FB1-FAF9-47D3-B269-B05C6CBED503}"/>
              </a:ext>
            </a:extLst>
          </p:cNvPr>
          <p:cNvSpPr/>
          <p:nvPr/>
        </p:nvSpPr>
        <p:spPr>
          <a:xfrm>
            <a:off x="5857240" y="4684802"/>
            <a:ext cx="2487126" cy="1698105"/>
          </a:xfrm>
          <a:prstGeom prst="rect">
            <a:avLst/>
          </a:prstGeom>
          <a:solidFill>
            <a:srgbClr val="FFFFFF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1" name="Rectángulo 260">
            <a:extLst>
              <a:ext uri="{FF2B5EF4-FFF2-40B4-BE49-F238E27FC236}">
                <a16:creationId xmlns:a16="http://schemas.microsoft.com/office/drawing/2014/main" id="{83D5CDF9-3D6F-4E6C-84EE-49E4B59CED9D}"/>
              </a:ext>
            </a:extLst>
          </p:cNvPr>
          <p:cNvSpPr/>
          <p:nvPr/>
        </p:nvSpPr>
        <p:spPr>
          <a:xfrm>
            <a:off x="6076666" y="4867415"/>
            <a:ext cx="2042320" cy="1238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2" name="Rectángulo 261">
            <a:extLst>
              <a:ext uri="{FF2B5EF4-FFF2-40B4-BE49-F238E27FC236}">
                <a16:creationId xmlns:a16="http://schemas.microsoft.com/office/drawing/2014/main" id="{CB9A402E-5A2D-4CB9-A3DD-B665D740A5AE}"/>
              </a:ext>
            </a:extLst>
          </p:cNvPr>
          <p:cNvSpPr/>
          <p:nvPr/>
        </p:nvSpPr>
        <p:spPr>
          <a:xfrm>
            <a:off x="6398154" y="5053007"/>
            <a:ext cx="1380718" cy="19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3" name="Rectángulo 262">
            <a:extLst>
              <a:ext uri="{FF2B5EF4-FFF2-40B4-BE49-F238E27FC236}">
                <a16:creationId xmlns:a16="http://schemas.microsoft.com/office/drawing/2014/main" id="{AC027D23-2F8B-4682-9929-9867E828D08B}"/>
              </a:ext>
            </a:extLst>
          </p:cNvPr>
          <p:cNvSpPr/>
          <p:nvPr/>
        </p:nvSpPr>
        <p:spPr>
          <a:xfrm>
            <a:off x="6249995" y="4893452"/>
            <a:ext cx="1713292" cy="9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Cambiar contraseña</a:t>
            </a:r>
          </a:p>
        </p:txBody>
      </p:sp>
      <p:sp>
        <p:nvSpPr>
          <p:cNvPr id="264" name="Elipse 263">
            <a:extLst>
              <a:ext uri="{FF2B5EF4-FFF2-40B4-BE49-F238E27FC236}">
                <a16:creationId xmlns:a16="http://schemas.microsoft.com/office/drawing/2014/main" id="{BFB9EFAA-8043-44C2-BC47-37C6463B7403}"/>
              </a:ext>
            </a:extLst>
          </p:cNvPr>
          <p:cNvSpPr/>
          <p:nvPr/>
        </p:nvSpPr>
        <p:spPr>
          <a:xfrm>
            <a:off x="7780617" y="5774143"/>
            <a:ext cx="230640" cy="238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5" name="Rectángulo 264">
            <a:extLst>
              <a:ext uri="{FF2B5EF4-FFF2-40B4-BE49-F238E27FC236}">
                <a16:creationId xmlns:a16="http://schemas.microsoft.com/office/drawing/2014/main" id="{35F0FD79-7E45-44B8-B9AC-9BA5A97B1772}"/>
              </a:ext>
            </a:extLst>
          </p:cNvPr>
          <p:cNvSpPr/>
          <p:nvPr/>
        </p:nvSpPr>
        <p:spPr>
          <a:xfrm>
            <a:off x="6391635" y="5353325"/>
            <a:ext cx="1380718" cy="19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6" name="Flecha: a la derecha 265">
            <a:extLst>
              <a:ext uri="{FF2B5EF4-FFF2-40B4-BE49-F238E27FC236}">
                <a16:creationId xmlns:a16="http://schemas.microsoft.com/office/drawing/2014/main" id="{89B11E35-442F-408E-818E-14D58588F679}"/>
              </a:ext>
            </a:extLst>
          </p:cNvPr>
          <p:cNvSpPr/>
          <p:nvPr/>
        </p:nvSpPr>
        <p:spPr>
          <a:xfrm>
            <a:off x="8534321" y="4961430"/>
            <a:ext cx="651366" cy="754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7" name="Rectángulo 266">
            <a:extLst>
              <a:ext uri="{FF2B5EF4-FFF2-40B4-BE49-F238E27FC236}">
                <a16:creationId xmlns:a16="http://schemas.microsoft.com/office/drawing/2014/main" id="{785096B2-4D1B-46EF-B079-ABA6D8ECDD0A}"/>
              </a:ext>
            </a:extLst>
          </p:cNvPr>
          <p:cNvSpPr/>
          <p:nvPr/>
        </p:nvSpPr>
        <p:spPr>
          <a:xfrm>
            <a:off x="9451893" y="4358768"/>
            <a:ext cx="3200400" cy="20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8" name="Rectángulo 267">
            <a:extLst>
              <a:ext uri="{FF2B5EF4-FFF2-40B4-BE49-F238E27FC236}">
                <a16:creationId xmlns:a16="http://schemas.microsoft.com/office/drawing/2014/main" id="{5C79A9C3-6C3C-4AC8-8E66-B77CEC262EB7}"/>
              </a:ext>
            </a:extLst>
          </p:cNvPr>
          <p:cNvSpPr/>
          <p:nvPr/>
        </p:nvSpPr>
        <p:spPr>
          <a:xfrm>
            <a:off x="9451893" y="4358768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9" name="Rectángulo 268">
            <a:extLst>
              <a:ext uri="{FF2B5EF4-FFF2-40B4-BE49-F238E27FC236}">
                <a16:creationId xmlns:a16="http://schemas.microsoft.com/office/drawing/2014/main" id="{E41145FC-4FCB-4E77-BD4C-AEC928D0BFB3}"/>
              </a:ext>
            </a:extLst>
          </p:cNvPr>
          <p:cNvSpPr/>
          <p:nvPr/>
        </p:nvSpPr>
        <p:spPr>
          <a:xfrm>
            <a:off x="9460380" y="4931202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70" name="Rectángulo 269">
            <a:extLst>
              <a:ext uri="{FF2B5EF4-FFF2-40B4-BE49-F238E27FC236}">
                <a16:creationId xmlns:a16="http://schemas.microsoft.com/office/drawing/2014/main" id="{D7E5B393-83CF-412A-ABC9-80751E13388B}"/>
              </a:ext>
            </a:extLst>
          </p:cNvPr>
          <p:cNvSpPr/>
          <p:nvPr/>
        </p:nvSpPr>
        <p:spPr>
          <a:xfrm>
            <a:off x="10056992" y="4358768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1" name="CuadroTexto 270">
            <a:extLst>
              <a:ext uri="{FF2B5EF4-FFF2-40B4-BE49-F238E27FC236}">
                <a16:creationId xmlns:a16="http://schemas.microsoft.com/office/drawing/2014/main" id="{EDC0670B-72FC-4BC1-AD9E-8E48ABF4C904}"/>
              </a:ext>
            </a:extLst>
          </p:cNvPr>
          <p:cNvSpPr txBox="1"/>
          <p:nvPr/>
        </p:nvSpPr>
        <p:spPr>
          <a:xfrm>
            <a:off x="9382530" y="4663159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272" name="CuadroTexto 271">
            <a:extLst>
              <a:ext uri="{FF2B5EF4-FFF2-40B4-BE49-F238E27FC236}">
                <a16:creationId xmlns:a16="http://schemas.microsoft.com/office/drawing/2014/main" id="{03F7F0B5-381D-4F45-BF02-9D71EFD368FD}"/>
              </a:ext>
            </a:extLst>
          </p:cNvPr>
          <p:cNvSpPr txBox="1"/>
          <p:nvPr/>
        </p:nvSpPr>
        <p:spPr>
          <a:xfrm>
            <a:off x="9461569" y="4397311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273" name="Rectángulo 272">
            <a:extLst>
              <a:ext uri="{FF2B5EF4-FFF2-40B4-BE49-F238E27FC236}">
                <a16:creationId xmlns:a16="http://schemas.microsoft.com/office/drawing/2014/main" id="{4B6B4461-4FF3-48B5-81F9-5A6A4BDD7EB0}"/>
              </a:ext>
            </a:extLst>
          </p:cNvPr>
          <p:cNvSpPr/>
          <p:nvPr/>
        </p:nvSpPr>
        <p:spPr>
          <a:xfrm>
            <a:off x="10135814" y="4635466"/>
            <a:ext cx="1247741" cy="24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4" name="Elipse 273">
            <a:extLst>
              <a:ext uri="{FF2B5EF4-FFF2-40B4-BE49-F238E27FC236}">
                <a16:creationId xmlns:a16="http://schemas.microsoft.com/office/drawing/2014/main" id="{1D9CB331-F947-458A-952F-08BA9E774EAA}"/>
              </a:ext>
            </a:extLst>
          </p:cNvPr>
          <p:cNvSpPr/>
          <p:nvPr/>
        </p:nvSpPr>
        <p:spPr>
          <a:xfrm>
            <a:off x="10231874" y="4644154"/>
            <a:ext cx="219027" cy="232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5" name="CuadroTexto 274">
            <a:extLst>
              <a:ext uri="{FF2B5EF4-FFF2-40B4-BE49-F238E27FC236}">
                <a16:creationId xmlns:a16="http://schemas.microsoft.com/office/drawing/2014/main" id="{F5A26784-F02F-43AA-A661-A58E313DC1A9}"/>
              </a:ext>
            </a:extLst>
          </p:cNvPr>
          <p:cNvSpPr txBox="1"/>
          <p:nvPr/>
        </p:nvSpPr>
        <p:spPr>
          <a:xfrm>
            <a:off x="10492297" y="4612588"/>
            <a:ext cx="6062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Usuario</a:t>
            </a:r>
          </a:p>
          <a:p>
            <a:endParaRPr lang="es-VE" sz="1050" dirty="0"/>
          </a:p>
        </p:txBody>
      </p:sp>
      <p:sp>
        <p:nvSpPr>
          <p:cNvPr id="276" name="Rectángulo 275">
            <a:extLst>
              <a:ext uri="{FF2B5EF4-FFF2-40B4-BE49-F238E27FC236}">
                <a16:creationId xmlns:a16="http://schemas.microsoft.com/office/drawing/2014/main" id="{9579C1E8-8AAC-4C96-AA6D-4102ECD58626}"/>
              </a:ext>
            </a:extLst>
          </p:cNvPr>
          <p:cNvSpPr/>
          <p:nvPr/>
        </p:nvSpPr>
        <p:spPr>
          <a:xfrm>
            <a:off x="11629996" y="4630037"/>
            <a:ext cx="985790" cy="745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77" name="Rectángulo 276">
            <a:extLst>
              <a:ext uri="{FF2B5EF4-FFF2-40B4-BE49-F238E27FC236}">
                <a16:creationId xmlns:a16="http://schemas.microsoft.com/office/drawing/2014/main" id="{49003072-7A21-446D-B2B5-2D065EB9D8AC}"/>
              </a:ext>
            </a:extLst>
          </p:cNvPr>
          <p:cNvSpPr/>
          <p:nvPr/>
        </p:nvSpPr>
        <p:spPr>
          <a:xfrm>
            <a:off x="11518952" y="4646086"/>
            <a:ext cx="45719" cy="1629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8" name="Rectángulo 277">
            <a:extLst>
              <a:ext uri="{FF2B5EF4-FFF2-40B4-BE49-F238E27FC236}">
                <a16:creationId xmlns:a16="http://schemas.microsoft.com/office/drawing/2014/main" id="{48072042-52B7-406F-8F1D-0B67A65E9957}"/>
              </a:ext>
            </a:extLst>
          </p:cNvPr>
          <p:cNvSpPr/>
          <p:nvPr/>
        </p:nvSpPr>
        <p:spPr>
          <a:xfrm>
            <a:off x="11525775" y="4835448"/>
            <a:ext cx="457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9" name="Rectángulo 278">
            <a:extLst>
              <a:ext uri="{FF2B5EF4-FFF2-40B4-BE49-F238E27FC236}">
                <a16:creationId xmlns:a16="http://schemas.microsoft.com/office/drawing/2014/main" id="{5B8F628A-84D4-4477-B648-A8FB6A77E520}"/>
              </a:ext>
            </a:extLst>
          </p:cNvPr>
          <p:cNvSpPr/>
          <p:nvPr/>
        </p:nvSpPr>
        <p:spPr>
          <a:xfrm>
            <a:off x="11737668" y="4669914"/>
            <a:ext cx="811533" cy="5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 err="1"/>
              <a:t>configuaracion</a:t>
            </a:r>
            <a:endParaRPr lang="es-VE" sz="700" dirty="0"/>
          </a:p>
        </p:txBody>
      </p:sp>
      <p:sp>
        <p:nvSpPr>
          <p:cNvPr id="280" name="CuadroTexto 279">
            <a:extLst>
              <a:ext uri="{FF2B5EF4-FFF2-40B4-BE49-F238E27FC236}">
                <a16:creationId xmlns:a16="http://schemas.microsoft.com/office/drawing/2014/main" id="{54C80FF1-5D22-4E9C-BCAE-CEF3290BBCC3}"/>
              </a:ext>
            </a:extLst>
          </p:cNvPr>
          <p:cNvSpPr txBox="1"/>
          <p:nvPr/>
        </p:nvSpPr>
        <p:spPr>
          <a:xfrm>
            <a:off x="9426556" y="4923587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Perfil</a:t>
            </a:r>
          </a:p>
        </p:txBody>
      </p:sp>
      <p:sp>
        <p:nvSpPr>
          <p:cNvPr id="281" name="Rectángulo 280">
            <a:extLst>
              <a:ext uri="{FF2B5EF4-FFF2-40B4-BE49-F238E27FC236}">
                <a16:creationId xmlns:a16="http://schemas.microsoft.com/office/drawing/2014/main" id="{2C6AEAB8-89E0-4CBF-9EC5-809B3BA3B192}"/>
              </a:ext>
            </a:extLst>
          </p:cNvPr>
          <p:cNvSpPr/>
          <p:nvPr/>
        </p:nvSpPr>
        <p:spPr>
          <a:xfrm>
            <a:off x="10152904" y="4932058"/>
            <a:ext cx="1220964" cy="57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02400210-A198-4C11-87A7-F951E6A0240F}"/>
              </a:ext>
            </a:extLst>
          </p:cNvPr>
          <p:cNvSpPr txBox="1"/>
          <p:nvPr/>
        </p:nvSpPr>
        <p:spPr>
          <a:xfrm>
            <a:off x="10382882" y="4921436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800" dirty="0"/>
              <a:t>Nombre </a:t>
            </a:r>
          </a:p>
          <a:p>
            <a:r>
              <a:rPr lang="es-VE" sz="800" dirty="0"/>
              <a:t>Ci</a:t>
            </a:r>
          </a:p>
          <a:p>
            <a:r>
              <a:rPr lang="es-VE" sz="800" dirty="0"/>
              <a:t>Correo </a:t>
            </a:r>
          </a:p>
          <a:p>
            <a:r>
              <a:rPr lang="es-VE" sz="800" dirty="0"/>
              <a:t>teléfono</a:t>
            </a:r>
          </a:p>
        </p:txBody>
      </p:sp>
      <p:sp>
        <p:nvSpPr>
          <p:cNvPr id="283" name="Rectángulo 282">
            <a:extLst>
              <a:ext uri="{FF2B5EF4-FFF2-40B4-BE49-F238E27FC236}">
                <a16:creationId xmlns:a16="http://schemas.microsoft.com/office/drawing/2014/main" id="{75678312-D6C7-4E6C-84A4-AFEA3232EACF}"/>
              </a:ext>
            </a:extLst>
          </p:cNvPr>
          <p:cNvSpPr/>
          <p:nvPr/>
        </p:nvSpPr>
        <p:spPr>
          <a:xfrm>
            <a:off x="10135606" y="6041241"/>
            <a:ext cx="1238262" cy="24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47BE056C-63EE-49B1-881A-24DDF76E4629}"/>
              </a:ext>
            </a:extLst>
          </p:cNvPr>
          <p:cNvSpPr txBox="1"/>
          <p:nvPr/>
        </p:nvSpPr>
        <p:spPr>
          <a:xfrm>
            <a:off x="10398615" y="6018140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800" dirty="0"/>
              <a:t>dirección</a:t>
            </a:r>
          </a:p>
        </p:txBody>
      </p:sp>
      <p:sp>
        <p:nvSpPr>
          <p:cNvPr id="285" name="Rectángulo 284">
            <a:extLst>
              <a:ext uri="{FF2B5EF4-FFF2-40B4-BE49-F238E27FC236}">
                <a16:creationId xmlns:a16="http://schemas.microsoft.com/office/drawing/2014/main" id="{7A3A00A4-5F04-4BC9-9029-F0BA6FAD5991}"/>
              </a:ext>
            </a:extLst>
          </p:cNvPr>
          <p:cNvSpPr/>
          <p:nvPr/>
        </p:nvSpPr>
        <p:spPr>
          <a:xfrm>
            <a:off x="10147235" y="5570891"/>
            <a:ext cx="1238262" cy="35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6" name="CuadroTexto 285">
            <a:extLst>
              <a:ext uri="{FF2B5EF4-FFF2-40B4-BE49-F238E27FC236}">
                <a16:creationId xmlns:a16="http://schemas.microsoft.com/office/drawing/2014/main" id="{90CDF978-BE01-402C-A405-F5A65A56FB43}"/>
              </a:ext>
            </a:extLst>
          </p:cNvPr>
          <p:cNvSpPr txBox="1"/>
          <p:nvPr/>
        </p:nvSpPr>
        <p:spPr>
          <a:xfrm>
            <a:off x="10385915" y="5535540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800" dirty="0"/>
              <a:t>Edad</a:t>
            </a:r>
          </a:p>
          <a:p>
            <a:r>
              <a:rPr lang="es-VE" sz="800" dirty="0"/>
              <a:t>Fecha de nacimiento</a:t>
            </a:r>
          </a:p>
          <a:p>
            <a:r>
              <a:rPr lang="es-VE" sz="800" dirty="0"/>
              <a:t>sexo</a:t>
            </a:r>
          </a:p>
        </p:txBody>
      </p:sp>
      <p:sp>
        <p:nvSpPr>
          <p:cNvPr id="287" name="Flecha: hacia abajo 286">
            <a:extLst>
              <a:ext uri="{FF2B5EF4-FFF2-40B4-BE49-F238E27FC236}">
                <a16:creationId xmlns:a16="http://schemas.microsoft.com/office/drawing/2014/main" id="{639F9D38-C533-476B-A757-C6638FBCF4FE}"/>
              </a:ext>
            </a:extLst>
          </p:cNvPr>
          <p:cNvSpPr/>
          <p:nvPr/>
        </p:nvSpPr>
        <p:spPr>
          <a:xfrm rot="2727351">
            <a:off x="11147623" y="5301974"/>
            <a:ext cx="52417" cy="20067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8" name="Flecha: hacia abajo 287">
            <a:extLst>
              <a:ext uri="{FF2B5EF4-FFF2-40B4-BE49-F238E27FC236}">
                <a16:creationId xmlns:a16="http://schemas.microsoft.com/office/drawing/2014/main" id="{7B92701A-65B0-4337-81E6-CE97BB01C15A}"/>
              </a:ext>
            </a:extLst>
          </p:cNvPr>
          <p:cNvSpPr/>
          <p:nvPr/>
        </p:nvSpPr>
        <p:spPr>
          <a:xfrm rot="2727351">
            <a:off x="11241218" y="6118105"/>
            <a:ext cx="52417" cy="20067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9" name="Rectángulo 288">
            <a:extLst>
              <a:ext uri="{FF2B5EF4-FFF2-40B4-BE49-F238E27FC236}">
                <a16:creationId xmlns:a16="http://schemas.microsoft.com/office/drawing/2014/main" id="{A7CBEDC5-69CD-403F-84CE-BF44D91AE85B}"/>
              </a:ext>
            </a:extLst>
          </p:cNvPr>
          <p:cNvSpPr/>
          <p:nvPr/>
        </p:nvSpPr>
        <p:spPr>
          <a:xfrm>
            <a:off x="11733193" y="4837307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Modo oscuro</a:t>
            </a:r>
          </a:p>
        </p:txBody>
      </p:sp>
      <p:sp>
        <p:nvSpPr>
          <p:cNvPr id="290" name="Rectángulo 289">
            <a:extLst>
              <a:ext uri="{FF2B5EF4-FFF2-40B4-BE49-F238E27FC236}">
                <a16:creationId xmlns:a16="http://schemas.microsoft.com/office/drawing/2014/main" id="{0683EA7F-30B7-4AE9-B6E9-8AB3042FF993}"/>
              </a:ext>
            </a:extLst>
          </p:cNvPr>
          <p:cNvSpPr/>
          <p:nvPr/>
        </p:nvSpPr>
        <p:spPr>
          <a:xfrm>
            <a:off x="11639598" y="5011776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Imagen de fondo</a:t>
            </a:r>
          </a:p>
        </p:txBody>
      </p:sp>
      <p:sp>
        <p:nvSpPr>
          <p:cNvPr id="291" name="Rectángulo 290">
            <a:extLst>
              <a:ext uri="{FF2B5EF4-FFF2-40B4-BE49-F238E27FC236}">
                <a16:creationId xmlns:a16="http://schemas.microsoft.com/office/drawing/2014/main" id="{E37A6E41-2999-44FE-871C-36305BE3DCCD}"/>
              </a:ext>
            </a:extLst>
          </p:cNvPr>
          <p:cNvSpPr/>
          <p:nvPr/>
        </p:nvSpPr>
        <p:spPr>
          <a:xfrm>
            <a:off x="11647533" y="5183851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Tamaño de letra</a:t>
            </a:r>
          </a:p>
        </p:txBody>
      </p:sp>
      <p:sp>
        <p:nvSpPr>
          <p:cNvPr id="292" name="Rectángulo 291">
            <a:extLst>
              <a:ext uri="{FF2B5EF4-FFF2-40B4-BE49-F238E27FC236}">
                <a16:creationId xmlns:a16="http://schemas.microsoft.com/office/drawing/2014/main" id="{51F6DB95-84EE-49B4-B102-2647FE807BFE}"/>
              </a:ext>
            </a:extLst>
          </p:cNvPr>
          <p:cNvSpPr/>
          <p:nvPr/>
        </p:nvSpPr>
        <p:spPr>
          <a:xfrm>
            <a:off x="11633377" y="5438045"/>
            <a:ext cx="964654" cy="83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3" name="Rectángulo 292">
            <a:extLst>
              <a:ext uri="{FF2B5EF4-FFF2-40B4-BE49-F238E27FC236}">
                <a16:creationId xmlns:a16="http://schemas.microsoft.com/office/drawing/2014/main" id="{EA3119FD-992D-418C-9032-9DE4A679731F}"/>
              </a:ext>
            </a:extLst>
          </p:cNvPr>
          <p:cNvSpPr/>
          <p:nvPr/>
        </p:nvSpPr>
        <p:spPr>
          <a:xfrm>
            <a:off x="11631373" y="5511133"/>
            <a:ext cx="811533" cy="5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Seguridad</a:t>
            </a:r>
          </a:p>
        </p:txBody>
      </p:sp>
      <p:sp>
        <p:nvSpPr>
          <p:cNvPr id="294" name="Rectángulo 293">
            <a:extLst>
              <a:ext uri="{FF2B5EF4-FFF2-40B4-BE49-F238E27FC236}">
                <a16:creationId xmlns:a16="http://schemas.microsoft.com/office/drawing/2014/main" id="{2811BC9E-7556-414B-81BC-E65AFFEB6D91}"/>
              </a:ext>
            </a:extLst>
          </p:cNvPr>
          <p:cNvSpPr/>
          <p:nvPr/>
        </p:nvSpPr>
        <p:spPr>
          <a:xfrm>
            <a:off x="11718618" y="5647814"/>
            <a:ext cx="811533" cy="13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Cambiar contraseña</a:t>
            </a:r>
          </a:p>
        </p:txBody>
      </p:sp>
      <p:sp>
        <p:nvSpPr>
          <p:cNvPr id="295" name="Rectángulo 294">
            <a:extLst>
              <a:ext uri="{FF2B5EF4-FFF2-40B4-BE49-F238E27FC236}">
                <a16:creationId xmlns:a16="http://schemas.microsoft.com/office/drawing/2014/main" id="{4C2D228F-CD49-4097-BA70-79603B1ED8AB}"/>
              </a:ext>
            </a:extLst>
          </p:cNvPr>
          <p:cNvSpPr/>
          <p:nvPr/>
        </p:nvSpPr>
        <p:spPr>
          <a:xfrm>
            <a:off x="11710469" y="5882931"/>
            <a:ext cx="811533" cy="14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Cambiar correo de confirmación</a:t>
            </a:r>
          </a:p>
        </p:txBody>
      </p:sp>
      <p:sp>
        <p:nvSpPr>
          <p:cNvPr id="296" name="Rectángulo 295">
            <a:extLst>
              <a:ext uri="{FF2B5EF4-FFF2-40B4-BE49-F238E27FC236}">
                <a16:creationId xmlns:a16="http://schemas.microsoft.com/office/drawing/2014/main" id="{2EC4E083-055B-43A4-BF78-B5E52F7B7FB9}"/>
              </a:ext>
            </a:extLst>
          </p:cNvPr>
          <p:cNvSpPr/>
          <p:nvPr/>
        </p:nvSpPr>
        <p:spPr>
          <a:xfrm>
            <a:off x="10135238" y="4609396"/>
            <a:ext cx="2487126" cy="1698105"/>
          </a:xfrm>
          <a:prstGeom prst="rect">
            <a:avLst/>
          </a:prstGeom>
          <a:solidFill>
            <a:srgbClr val="FFFFFF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7" name="Rectángulo 296">
            <a:extLst>
              <a:ext uri="{FF2B5EF4-FFF2-40B4-BE49-F238E27FC236}">
                <a16:creationId xmlns:a16="http://schemas.microsoft.com/office/drawing/2014/main" id="{E3E649C9-44F1-4C8C-BEE1-91CCFE11255D}"/>
              </a:ext>
            </a:extLst>
          </p:cNvPr>
          <p:cNvSpPr/>
          <p:nvPr/>
        </p:nvSpPr>
        <p:spPr>
          <a:xfrm>
            <a:off x="10354664" y="4792009"/>
            <a:ext cx="2042320" cy="1238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8" name="Rectángulo 297">
            <a:extLst>
              <a:ext uri="{FF2B5EF4-FFF2-40B4-BE49-F238E27FC236}">
                <a16:creationId xmlns:a16="http://schemas.microsoft.com/office/drawing/2014/main" id="{F99EC12B-FFED-4D92-AB24-B17D2EB797F3}"/>
              </a:ext>
            </a:extLst>
          </p:cNvPr>
          <p:cNvSpPr/>
          <p:nvPr/>
        </p:nvSpPr>
        <p:spPr>
          <a:xfrm>
            <a:off x="10676152" y="4977601"/>
            <a:ext cx="1380718" cy="19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9" name="Rectángulo 298">
            <a:extLst>
              <a:ext uri="{FF2B5EF4-FFF2-40B4-BE49-F238E27FC236}">
                <a16:creationId xmlns:a16="http://schemas.microsoft.com/office/drawing/2014/main" id="{C49E735B-EF6C-431D-B5D7-663DE18736C2}"/>
              </a:ext>
            </a:extLst>
          </p:cNvPr>
          <p:cNvSpPr/>
          <p:nvPr/>
        </p:nvSpPr>
        <p:spPr>
          <a:xfrm>
            <a:off x="10527993" y="4818046"/>
            <a:ext cx="1713292" cy="9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Cambiar contraseña</a:t>
            </a:r>
          </a:p>
        </p:txBody>
      </p:sp>
      <p:sp>
        <p:nvSpPr>
          <p:cNvPr id="300" name="Elipse 299">
            <a:extLst>
              <a:ext uri="{FF2B5EF4-FFF2-40B4-BE49-F238E27FC236}">
                <a16:creationId xmlns:a16="http://schemas.microsoft.com/office/drawing/2014/main" id="{FD9479E6-D867-442F-9B44-90A561332396}"/>
              </a:ext>
            </a:extLst>
          </p:cNvPr>
          <p:cNvSpPr/>
          <p:nvPr/>
        </p:nvSpPr>
        <p:spPr>
          <a:xfrm>
            <a:off x="12058615" y="5698737"/>
            <a:ext cx="230640" cy="238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1" name="Rectángulo 300">
            <a:extLst>
              <a:ext uri="{FF2B5EF4-FFF2-40B4-BE49-F238E27FC236}">
                <a16:creationId xmlns:a16="http://schemas.microsoft.com/office/drawing/2014/main" id="{636DF2CA-959B-418A-892D-A64FBF2000C5}"/>
              </a:ext>
            </a:extLst>
          </p:cNvPr>
          <p:cNvSpPr/>
          <p:nvPr/>
        </p:nvSpPr>
        <p:spPr>
          <a:xfrm>
            <a:off x="10669633" y="5277919"/>
            <a:ext cx="1380718" cy="19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985538D7-3676-4BD8-8BB5-D5802233F021}"/>
              </a:ext>
            </a:extLst>
          </p:cNvPr>
          <p:cNvSpPr/>
          <p:nvPr/>
        </p:nvSpPr>
        <p:spPr>
          <a:xfrm>
            <a:off x="6351149" y="5699331"/>
            <a:ext cx="1427723" cy="203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3" name="Rectángulo 302">
            <a:extLst>
              <a:ext uri="{FF2B5EF4-FFF2-40B4-BE49-F238E27FC236}">
                <a16:creationId xmlns:a16="http://schemas.microsoft.com/office/drawing/2014/main" id="{C0B70F89-7297-41A6-A7A8-7AD567361F2D}"/>
              </a:ext>
            </a:extLst>
          </p:cNvPr>
          <p:cNvSpPr/>
          <p:nvPr/>
        </p:nvSpPr>
        <p:spPr>
          <a:xfrm>
            <a:off x="10024544" y="3880643"/>
            <a:ext cx="2627749" cy="233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Código de verificación</a:t>
            </a:r>
          </a:p>
        </p:txBody>
      </p: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C55BFF1B-7CD0-4BF3-AB82-5B6685609943}"/>
              </a:ext>
            </a:extLst>
          </p:cNvPr>
          <p:cNvCxnSpPr>
            <a:cxnSpLocks/>
          </p:cNvCxnSpPr>
          <p:nvPr/>
        </p:nvCxnSpPr>
        <p:spPr>
          <a:xfrm>
            <a:off x="2409426" y="1813020"/>
            <a:ext cx="79351" cy="25457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ángulo 308">
            <a:extLst>
              <a:ext uri="{FF2B5EF4-FFF2-40B4-BE49-F238E27FC236}">
                <a16:creationId xmlns:a16="http://schemas.microsoft.com/office/drawing/2014/main" id="{BB5189E5-25D8-475E-85B4-71ED99B7A9D9}"/>
              </a:ext>
            </a:extLst>
          </p:cNvPr>
          <p:cNvSpPr/>
          <p:nvPr/>
        </p:nvSpPr>
        <p:spPr>
          <a:xfrm>
            <a:off x="910683" y="4469587"/>
            <a:ext cx="3200400" cy="20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0" name="Rectángulo 309">
            <a:extLst>
              <a:ext uri="{FF2B5EF4-FFF2-40B4-BE49-F238E27FC236}">
                <a16:creationId xmlns:a16="http://schemas.microsoft.com/office/drawing/2014/main" id="{4E383E81-124C-4175-8761-F2CDB2DCEB33}"/>
              </a:ext>
            </a:extLst>
          </p:cNvPr>
          <p:cNvSpPr/>
          <p:nvPr/>
        </p:nvSpPr>
        <p:spPr>
          <a:xfrm>
            <a:off x="910683" y="4469587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1" name="Rectángulo 310">
            <a:extLst>
              <a:ext uri="{FF2B5EF4-FFF2-40B4-BE49-F238E27FC236}">
                <a16:creationId xmlns:a16="http://schemas.microsoft.com/office/drawing/2014/main" id="{D65DFC11-14A7-4D86-9AD4-2C10AE85B8D6}"/>
              </a:ext>
            </a:extLst>
          </p:cNvPr>
          <p:cNvSpPr/>
          <p:nvPr/>
        </p:nvSpPr>
        <p:spPr>
          <a:xfrm>
            <a:off x="919170" y="5042021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12" name="Rectángulo 311">
            <a:extLst>
              <a:ext uri="{FF2B5EF4-FFF2-40B4-BE49-F238E27FC236}">
                <a16:creationId xmlns:a16="http://schemas.microsoft.com/office/drawing/2014/main" id="{5C22D3D5-2163-4590-91DE-AFF84D99ABC3}"/>
              </a:ext>
            </a:extLst>
          </p:cNvPr>
          <p:cNvSpPr/>
          <p:nvPr/>
        </p:nvSpPr>
        <p:spPr>
          <a:xfrm>
            <a:off x="1515782" y="4469587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3" name="CuadroTexto 312">
            <a:extLst>
              <a:ext uri="{FF2B5EF4-FFF2-40B4-BE49-F238E27FC236}">
                <a16:creationId xmlns:a16="http://schemas.microsoft.com/office/drawing/2014/main" id="{DCF7E4E6-B3BE-4291-B0C4-46D7F2657133}"/>
              </a:ext>
            </a:extLst>
          </p:cNvPr>
          <p:cNvSpPr txBox="1"/>
          <p:nvPr/>
        </p:nvSpPr>
        <p:spPr>
          <a:xfrm>
            <a:off x="841320" y="4773978"/>
            <a:ext cx="805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314" name="CuadroTexto 313">
            <a:extLst>
              <a:ext uri="{FF2B5EF4-FFF2-40B4-BE49-F238E27FC236}">
                <a16:creationId xmlns:a16="http://schemas.microsoft.com/office/drawing/2014/main" id="{309AB5B1-8BA2-4C53-8CA1-C3F768A6EB4D}"/>
              </a:ext>
            </a:extLst>
          </p:cNvPr>
          <p:cNvSpPr txBox="1"/>
          <p:nvPr/>
        </p:nvSpPr>
        <p:spPr>
          <a:xfrm>
            <a:off x="920359" y="4508130"/>
            <a:ext cx="56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315" name="Rectángulo 314">
            <a:extLst>
              <a:ext uri="{FF2B5EF4-FFF2-40B4-BE49-F238E27FC236}">
                <a16:creationId xmlns:a16="http://schemas.microsoft.com/office/drawing/2014/main" id="{04F826CC-4BFE-43A4-9613-178A02A6C902}"/>
              </a:ext>
            </a:extLst>
          </p:cNvPr>
          <p:cNvSpPr/>
          <p:nvPr/>
        </p:nvSpPr>
        <p:spPr>
          <a:xfrm>
            <a:off x="1594604" y="4746285"/>
            <a:ext cx="1247741" cy="24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6" name="Elipse 315">
            <a:extLst>
              <a:ext uri="{FF2B5EF4-FFF2-40B4-BE49-F238E27FC236}">
                <a16:creationId xmlns:a16="http://schemas.microsoft.com/office/drawing/2014/main" id="{08947302-2392-49B7-828D-02E909F7A2A3}"/>
              </a:ext>
            </a:extLst>
          </p:cNvPr>
          <p:cNvSpPr/>
          <p:nvPr/>
        </p:nvSpPr>
        <p:spPr>
          <a:xfrm>
            <a:off x="1690664" y="4754973"/>
            <a:ext cx="219027" cy="232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7" name="CuadroTexto 316">
            <a:extLst>
              <a:ext uri="{FF2B5EF4-FFF2-40B4-BE49-F238E27FC236}">
                <a16:creationId xmlns:a16="http://schemas.microsoft.com/office/drawing/2014/main" id="{7F799A93-4301-4B11-B0DC-54B3CBC6408F}"/>
              </a:ext>
            </a:extLst>
          </p:cNvPr>
          <p:cNvSpPr txBox="1"/>
          <p:nvPr/>
        </p:nvSpPr>
        <p:spPr>
          <a:xfrm>
            <a:off x="1951087" y="4723407"/>
            <a:ext cx="6062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/>
              <a:t>Usuario</a:t>
            </a:r>
          </a:p>
          <a:p>
            <a:endParaRPr lang="es-VE" sz="1050" dirty="0"/>
          </a:p>
        </p:txBody>
      </p:sp>
      <p:sp>
        <p:nvSpPr>
          <p:cNvPr id="318" name="Rectángulo 317">
            <a:extLst>
              <a:ext uri="{FF2B5EF4-FFF2-40B4-BE49-F238E27FC236}">
                <a16:creationId xmlns:a16="http://schemas.microsoft.com/office/drawing/2014/main" id="{A88A09B9-A719-404D-86E0-17DC527DAA15}"/>
              </a:ext>
            </a:extLst>
          </p:cNvPr>
          <p:cNvSpPr/>
          <p:nvPr/>
        </p:nvSpPr>
        <p:spPr>
          <a:xfrm>
            <a:off x="3088786" y="4740856"/>
            <a:ext cx="985790" cy="745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19" name="Rectángulo 318">
            <a:extLst>
              <a:ext uri="{FF2B5EF4-FFF2-40B4-BE49-F238E27FC236}">
                <a16:creationId xmlns:a16="http://schemas.microsoft.com/office/drawing/2014/main" id="{7F570BC2-6E57-42B1-89BC-C8E4E32FB4BF}"/>
              </a:ext>
            </a:extLst>
          </p:cNvPr>
          <p:cNvSpPr/>
          <p:nvPr/>
        </p:nvSpPr>
        <p:spPr>
          <a:xfrm>
            <a:off x="2977742" y="4756905"/>
            <a:ext cx="45719" cy="1629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0" name="Rectángulo 319">
            <a:extLst>
              <a:ext uri="{FF2B5EF4-FFF2-40B4-BE49-F238E27FC236}">
                <a16:creationId xmlns:a16="http://schemas.microsoft.com/office/drawing/2014/main" id="{E56C5218-1526-498F-9A01-E2678AB4A5C7}"/>
              </a:ext>
            </a:extLst>
          </p:cNvPr>
          <p:cNvSpPr/>
          <p:nvPr/>
        </p:nvSpPr>
        <p:spPr>
          <a:xfrm>
            <a:off x="2984565" y="4946267"/>
            <a:ext cx="457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1" name="Rectángulo 320">
            <a:extLst>
              <a:ext uri="{FF2B5EF4-FFF2-40B4-BE49-F238E27FC236}">
                <a16:creationId xmlns:a16="http://schemas.microsoft.com/office/drawing/2014/main" id="{93C18D9D-61A9-4524-8CED-0C0FB97B86FC}"/>
              </a:ext>
            </a:extLst>
          </p:cNvPr>
          <p:cNvSpPr/>
          <p:nvPr/>
        </p:nvSpPr>
        <p:spPr>
          <a:xfrm>
            <a:off x="3196458" y="4780733"/>
            <a:ext cx="811533" cy="5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 err="1"/>
              <a:t>configuaracion</a:t>
            </a:r>
            <a:endParaRPr lang="es-VE" sz="700" dirty="0"/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34D26FD5-336B-46B3-B9A9-5D6457A9BBCB}"/>
              </a:ext>
            </a:extLst>
          </p:cNvPr>
          <p:cNvSpPr txBox="1"/>
          <p:nvPr/>
        </p:nvSpPr>
        <p:spPr>
          <a:xfrm>
            <a:off x="885346" y="5034406"/>
            <a:ext cx="470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/>
              <a:t>Perfil</a:t>
            </a:r>
          </a:p>
        </p:txBody>
      </p:sp>
      <p:sp>
        <p:nvSpPr>
          <p:cNvPr id="323" name="Rectángulo 322">
            <a:extLst>
              <a:ext uri="{FF2B5EF4-FFF2-40B4-BE49-F238E27FC236}">
                <a16:creationId xmlns:a16="http://schemas.microsoft.com/office/drawing/2014/main" id="{E908390F-050A-47A5-BD95-E70ED1B15B31}"/>
              </a:ext>
            </a:extLst>
          </p:cNvPr>
          <p:cNvSpPr/>
          <p:nvPr/>
        </p:nvSpPr>
        <p:spPr>
          <a:xfrm>
            <a:off x="1611694" y="5042877"/>
            <a:ext cx="1220964" cy="57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7DDE2C22-0892-4D8C-82EE-153354C44A11}"/>
              </a:ext>
            </a:extLst>
          </p:cNvPr>
          <p:cNvSpPr txBox="1"/>
          <p:nvPr/>
        </p:nvSpPr>
        <p:spPr>
          <a:xfrm>
            <a:off x="1841672" y="5032255"/>
            <a:ext cx="55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/>
              <a:t>Nombre </a:t>
            </a:r>
          </a:p>
          <a:p>
            <a:r>
              <a:rPr lang="es-VE" sz="800" dirty="0"/>
              <a:t>Ci</a:t>
            </a:r>
          </a:p>
          <a:p>
            <a:r>
              <a:rPr lang="es-VE" sz="800" dirty="0"/>
              <a:t>Correo </a:t>
            </a:r>
          </a:p>
          <a:p>
            <a:r>
              <a:rPr lang="es-VE" sz="800" dirty="0"/>
              <a:t>teléfono</a:t>
            </a:r>
          </a:p>
        </p:txBody>
      </p:sp>
      <p:sp>
        <p:nvSpPr>
          <p:cNvPr id="325" name="Rectángulo 324">
            <a:extLst>
              <a:ext uri="{FF2B5EF4-FFF2-40B4-BE49-F238E27FC236}">
                <a16:creationId xmlns:a16="http://schemas.microsoft.com/office/drawing/2014/main" id="{2FB74CFC-820F-4076-9DB1-91F062DABA81}"/>
              </a:ext>
            </a:extLst>
          </p:cNvPr>
          <p:cNvSpPr/>
          <p:nvPr/>
        </p:nvSpPr>
        <p:spPr>
          <a:xfrm>
            <a:off x="1594396" y="6152060"/>
            <a:ext cx="1238262" cy="24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6" name="CuadroTexto 325">
            <a:extLst>
              <a:ext uri="{FF2B5EF4-FFF2-40B4-BE49-F238E27FC236}">
                <a16:creationId xmlns:a16="http://schemas.microsoft.com/office/drawing/2014/main" id="{27444472-3F22-47C5-862C-189717CBFAF5}"/>
              </a:ext>
            </a:extLst>
          </p:cNvPr>
          <p:cNvSpPr txBox="1"/>
          <p:nvPr/>
        </p:nvSpPr>
        <p:spPr>
          <a:xfrm>
            <a:off x="1857405" y="6128959"/>
            <a:ext cx="569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/>
              <a:t>dirección</a:t>
            </a:r>
          </a:p>
        </p:txBody>
      </p:sp>
      <p:sp>
        <p:nvSpPr>
          <p:cNvPr id="327" name="Rectángulo 326">
            <a:extLst>
              <a:ext uri="{FF2B5EF4-FFF2-40B4-BE49-F238E27FC236}">
                <a16:creationId xmlns:a16="http://schemas.microsoft.com/office/drawing/2014/main" id="{2FBB11E2-2EAE-450B-A9B1-B763A1B26B40}"/>
              </a:ext>
            </a:extLst>
          </p:cNvPr>
          <p:cNvSpPr/>
          <p:nvPr/>
        </p:nvSpPr>
        <p:spPr>
          <a:xfrm>
            <a:off x="1606025" y="5681710"/>
            <a:ext cx="1238262" cy="35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8" name="CuadroTexto 327">
            <a:extLst>
              <a:ext uri="{FF2B5EF4-FFF2-40B4-BE49-F238E27FC236}">
                <a16:creationId xmlns:a16="http://schemas.microsoft.com/office/drawing/2014/main" id="{21A1D2F1-69CE-4FB8-80D7-54CC78768001}"/>
              </a:ext>
            </a:extLst>
          </p:cNvPr>
          <p:cNvSpPr txBox="1"/>
          <p:nvPr/>
        </p:nvSpPr>
        <p:spPr>
          <a:xfrm>
            <a:off x="1844705" y="5646359"/>
            <a:ext cx="105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/>
              <a:t>Edad</a:t>
            </a:r>
          </a:p>
          <a:p>
            <a:r>
              <a:rPr lang="es-VE" sz="800" dirty="0"/>
              <a:t>Fecha de nacimiento</a:t>
            </a:r>
          </a:p>
          <a:p>
            <a:r>
              <a:rPr lang="es-VE" sz="800" dirty="0"/>
              <a:t>sexo</a:t>
            </a:r>
          </a:p>
        </p:txBody>
      </p:sp>
      <p:sp>
        <p:nvSpPr>
          <p:cNvPr id="329" name="Flecha: hacia abajo 328">
            <a:extLst>
              <a:ext uri="{FF2B5EF4-FFF2-40B4-BE49-F238E27FC236}">
                <a16:creationId xmlns:a16="http://schemas.microsoft.com/office/drawing/2014/main" id="{F5F5A755-0768-499D-B65B-9DCA62AF5157}"/>
              </a:ext>
            </a:extLst>
          </p:cNvPr>
          <p:cNvSpPr/>
          <p:nvPr/>
        </p:nvSpPr>
        <p:spPr>
          <a:xfrm rot="2727351">
            <a:off x="2606413" y="5412793"/>
            <a:ext cx="52417" cy="20067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0" name="Flecha: hacia abajo 329">
            <a:extLst>
              <a:ext uri="{FF2B5EF4-FFF2-40B4-BE49-F238E27FC236}">
                <a16:creationId xmlns:a16="http://schemas.microsoft.com/office/drawing/2014/main" id="{7818E106-183B-4E9E-9966-3AD46989CD98}"/>
              </a:ext>
            </a:extLst>
          </p:cNvPr>
          <p:cNvSpPr/>
          <p:nvPr/>
        </p:nvSpPr>
        <p:spPr>
          <a:xfrm rot="2727351">
            <a:off x="2700008" y="6228924"/>
            <a:ext cx="52417" cy="20067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1" name="Rectángulo 330">
            <a:extLst>
              <a:ext uri="{FF2B5EF4-FFF2-40B4-BE49-F238E27FC236}">
                <a16:creationId xmlns:a16="http://schemas.microsoft.com/office/drawing/2014/main" id="{40370213-17A8-4AA3-B38F-74CBAD6A8994}"/>
              </a:ext>
            </a:extLst>
          </p:cNvPr>
          <p:cNvSpPr/>
          <p:nvPr/>
        </p:nvSpPr>
        <p:spPr>
          <a:xfrm>
            <a:off x="3191983" y="4948126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Modo oscuro</a:t>
            </a:r>
          </a:p>
        </p:txBody>
      </p:sp>
      <p:sp>
        <p:nvSpPr>
          <p:cNvPr id="332" name="Rectángulo 331">
            <a:extLst>
              <a:ext uri="{FF2B5EF4-FFF2-40B4-BE49-F238E27FC236}">
                <a16:creationId xmlns:a16="http://schemas.microsoft.com/office/drawing/2014/main" id="{C12FE32A-CCA1-4FBE-AB10-D2BFCB856F20}"/>
              </a:ext>
            </a:extLst>
          </p:cNvPr>
          <p:cNvSpPr/>
          <p:nvPr/>
        </p:nvSpPr>
        <p:spPr>
          <a:xfrm>
            <a:off x="3098388" y="5122595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Imagen de fondo</a:t>
            </a:r>
          </a:p>
        </p:txBody>
      </p:sp>
      <p:sp>
        <p:nvSpPr>
          <p:cNvPr id="333" name="Rectángulo 332">
            <a:extLst>
              <a:ext uri="{FF2B5EF4-FFF2-40B4-BE49-F238E27FC236}">
                <a16:creationId xmlns:a16="http://schemas.microsoft.com/office/drawing/2014/main" id="{43F33B29-D256-44DE-A9E5-5174FEC4F441}"/>
              </a:ext>
            </a:extLst>
          </p:cNvPr>
          <p:cNvSpPr/>
          <p:nvPr/>
        </p:nvSpPr>
        <p:spPr>
          <a:xfrm>
            <a:off x="3106323" y="5294670"/>
            <a:ext cx="811533" cy="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Tamaño de letra</a:t>
            </a:r>
          </a:p>
        </p:txBody>
      </p:sp>
      <p:sp>
        <p:nvSpPr>
          <p:cNvPr id="334" name="Rectángulo 333">
            <a:extLst>
              <a:ext uri="{FF2B5EF4-FFF2-40B4-BE49-F238E27FC236}">
                <a16:creationId xmlns:a16="http://schemas.microsoft.com/office/drawing/2014/main" id="{C85E929B-7739-43FE-B4E5-B2E965361F92}"/>
              </a:ext>
            </a:extLst>
          </p:cNvPr>
          <p:cNvSpPr/>
          <p:nvPr/>
        </p:nvSpPr>
        <p:spPr>
          <a:xfrm>
            <a:off x="3092167" y="5548864"/>
            <a:ext cx="964654" cy="83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5" name="Rectángulo 334">
            <a:extLst>
              <a:ext uri="{FF2B5EF4-FFF2-40B4-BE49-F238E27FC236}">
                <a16:creationId xmlns:a16="http://schemas.microsoft.com/office/drawing/2014/main" id="{A2EAF169-53FE-4F95-9E35-148D4B6CA2A1}"/>
              </a:ext>
            </a:extLst>
          </p:cNvPr>
          <p:cNvSpPr/>
          <p:nvPr/>
        </p:nvSpPr>
        <p:spPr>
          <a:xfrm>
            <a:off x="3090163" y="5621952"/>
            <a:ext cx="811533" cy="5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Seguridad</a:t>
            </a:r>
          </a:p>
        </p:txBody>
      </p:sp>
      <p:sp>
        <p:nvSpPr>
          <p:cNvPr id="336" name="Rectángulo 335">
            <a:extLst>
              <a:ext uri="{FF2B5EF4-FFF2-40B4-BE49-F238E27FC236}">
                <a16:creationId xmlns:a16="http://schemas.microsoft.com/office/drawing/2014/main" id="{0046A2CF-7C2D-4A1E-82F3-FF6BC746E627}"/>
              </a:ext>
            </a:extLst>
          </p:cNvPr>
          <p:cNvSpPr/>
          <p:nvPr/>
        </p:nvSpPr>
        <p:spPr>
          <a:xfrm>
            <a:off x="3177408" y="5758633"/>
            <a:ext cx="811533" cy="13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Cambiar contraseña</a:t>
            </a:r>
          </a:p>
        </p:txBody>
      </p:sp>
      <p:sp>
        <p:nvSpPr>
          <p:cNvPr id="337" name="Rectángulo 336">
            <a:extLst>
              <a:ext uri="{FF2B5EF4-FFF2-40B4-BE49-F238E27FC236}">
                <a16:creationId xmlns:a16="http://schemas.microsoft.com/office/drawing/2014/main" id="{4F582C4B-0535-420D-8987-309D2FB2DE12}"/>
              </a:ext>
            </a:extLst>
          </p:cNvPr>
          <p:cNvSpPr/>
          <p:nvPr/>
        </p:nvSpPr>
        <p:spPr>
          <a:xfrm>
            <a:off x="3169259" y="5993750"/>
            <a:ext cx="811533" cy="14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Cambiar correo de confirmación</a:t>
            </a:r>
          </a:p>
        </p:txBody>
      </p:sp>
      <p:sp>
        <p:nvSpPr>
          <p:cNvPr id="338" name="Rectángulo 337">
            <a:extLst>
              <a:ext uri="{FF2B5EF4-FFF2-40B4-BE49-F238E27FC236}">
                <a16:creationId xmlns:a16="http://schemas.microsoft.com/office/drawing/2014/main" id="{194EDF10-80DA-4C04-86F3-F1E94B2BA0CB}"/>
              </a:ext>
            </a:extLst>
          </p:cNvPr>
          <p:cNvSpPr/>
          <p:nvPr/>
        </p:nvSpPr>
        <p:spPr>
          <a:xfrm>
            <a:off x="1594028" y="4720215"/>
            <a:ext cx="2487126" cy="1698105"/>
          </a:xfrm>
          <a:prstGeom prst="rect">
            <a:avLst/>
          </a:prstGeom>
          <a:solidFill>
            <a:srgbClr val="FFFFFF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9" name="Rectángulo 338">
            <a:extLst>
              <a:ext uri="{FF2B5EF4-FFF2-40B4-BE49-F238E27FC236}">
                <a16:creationId xmlns:a16="http://schemas.microsoft.com/office/drawing/2014/main" id="{0BFEFB22-E1FA-49EB-9BAD-3F1EA5F703E4}"/>
              </a:ext>
            </a:extLst>
          </p:cNvPr>
          <p:cNvSpPr/>
          <p:nvPr/>
        </p:nvSpPr>
        <p:spPr>
          <a:xfrm>
            <a:off x="1813454" y="4902828"/>
            <a:ext cx="2042320" cy="137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0" name="Rectángulo 339">
            <a:extLst>
              <a:ext uri="{FF2B5EF4-FFF2-40B4-BE49-F238E27FC236}">
                <a16:creationId xmlns:a16="http://schemas.microsoft.com/office/drawing/2014/main" id="{792AA3CF-02AD-4B4F-A4EF-1991863D203A}"/>
              </a:ext>
            </a:extLst>
          </p:cNvPr>
          <p:cNvSpPr/>
          <p:nvPr/>
        </p:nvSpPr>
        <p:spPr>
          <a:xfrm>
            <a:off x="2216182" y="5123526"/>
            <a:ext cx="1255823" cy="2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3" name="Rectángulo 342">
            <a:extLst>
              <a:ext uri="{FF2B5EF4-FFF2-40B4-BE49-F238E27FC236}">
                <a16:creationId xmlns:a16="http://schemas.microsoft.com/office/drawing/2014/main" id="{9DC77327-B9F4-43B6-800A-7CE114134CC3}"/>
              </a:ext>
            </a:extLst>
          </p:cNvPr>
          <p:cNvSpPr/>
          <p:nvPr/>
        </p:nvSpPr>
        <p:spPr>
          <a:xfrm>
            <a:off x="1986783" y="4928865"/>
            <a:ext cx="1713292" cy="9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Datos de perfil</a:t>
            </a:r>
          </a:p>
        </p:txBody>
      </p:sp>
      <p:sp>
        <p:nvSpPr>
          <p:cNvPr id="347" name="Rectángulo 346">
            <a:extLst>
              <a:ext uri="{FF2B5EF4-FFF2-40B4-BE49-F238E27FC236}">
                <a16:creationId xmlns:a16="http://schemas.microsoft.com/office/drawing/2014/main" id="{F86C2FD3-C3B5-486A-B7F9-FEFC4450F54C}"/>
              </a:ext>
            </a:extLst>
          </p:cNvPr>
          <p:cNvSpPr/>
          <p:nvPr/>
        </p:nvSpPr>
        <p:spPr>
          <a:xfrm>
            <a:off x="2201894" y="5404513"/>
            <a:ext cx="1255823" cy="2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8" name="Rectángulo 347">
            <a:extLst>
              <a:ext uri="{FF2B5EF4-FFF2-40B4-BE49-F238E27FC236}">
                <a16:creationId xmlns:a16="http://schemas.microsoft.com/office/drawing/2014/main" id="{AD0287B4-B167-4FA5-A0EC-827E5AFE13D0}"/>
              </a:ext>
            </a:extLst>
          </p:cNvPr>
          <p:cNvSpPr/>
          <p:nvPr/>
        </p:nvSpPr>
        <p:spPr>
          <a:xfrm>
            <a:off x="2206656" y="5714075"/>
            <a:ext cx="1255823" cy="2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9" name="Rectángulo 348">
            <a:extLst>
              <a:ext uri="{FF2B5EF4-FFF2-40B4-BE49-F238E27FC236}">
                <a16:creationId xmlns:a16="http://schemas.microsoft.com/office/drawing/2014/main" id="{AE59A3C7-85F9-4683-BC3E-DFA1F84B17DB}"/>
              </a:ext>
            </a:extLst>
          </p:cNvPr>
          <p:cNvSpPr/>
          <p:nvPr/>
        </p:nvSpPr>
        <p:spPr>
          <a:xfrm>
            <a:off x="3523704" y="5990199"/>
            <a:ext cx="289739" cy="15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8627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417</Words>
  <Application>Microsoft Office PowerPoint</Application>
  <PresentationFormat>Presentación en pantalla (4:3)</PresentationFormat>
  <Paragraphs>209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zori</dc:creator>
  <cp:lastModifiedBy>zori</cp:lastModifiedBy>
  <cp:revision>8</cp:revision>
  <dcterms:created xsi:type="dcterms:W3CDTF">2024-02-05T02:30:39Z</dcterms:created>
  <dcterms:modified xsi:type="dcterms:W3CDTF">2024-02-09T02:48:57Z</dcterms:modified>
</cp:coreProperties>
</file>