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7B4"/>
    <a:srgbClr val="FFCCFF"/>
    <a:srgbClr val="B99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3CE21-A44D-85DB-C643-27437B90E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D0A97A-13DD-CA9A-6FD1-302B5D3C1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9CDE08-4673-7A0C-298F-B1B0DD42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D12-B743-4369-8F97-A46397921795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BB157-32E8-F092-AD82-B42B175A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08A26-F396-D5F2-71B3-1F0F6ADF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A399-410B-475E-BB1E-04FCAFDB8F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888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2CE3C-7227-657C-1901-5B01D57E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7009D5-0486-0701-61FE-431DBDA05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6619ED-AC19-1D2C-B4DF-C6A18D0E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D12-B743-4369-8F97-A46397921795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E57AEF-46FD-A3A7-01E3-6BE69B92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D061C6-1757-BA0D-5D98-F0D43E10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A399-410B-475E-BB1E-04FCAFDB8F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948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41E38C-7FB2-2E83-FF50-83D56C188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5F7C71-3378-6DD6-B247-368B68141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A2F2FE-1F32-6D82-186D-1A92C38C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D12-B743-4369-8F97-A46397921795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31C8DE-EA01-B74C-6FBB-F85836AE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6D76F-7E15-4EB3-2795-5999D416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A399-410B-475E-BB1E-04FCAFDB8F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279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A9CDB-549F-A0D0-CC19-9026AC78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E35E9-5E4B-3FF6-EF6C-DB9B48BE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B8DC57-BD35-DC9C-1BA0-80DE5012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D12-B743-4369-8F97-A46397921795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1C7DF-57D3-2F51-C950-A7590FF3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656B5-6CE7-B642-53F9-2045E024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A399-410B-475E-BB1E-04FCAFDB8F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9030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73094-E192-E9DA-C593-C42E5CF2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1C8A1-091C-E18F-B064-4DA57A5B6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ED862-6357-BFA9-748D-01A7B450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D12-B743-4369-8F97-A46397921795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9B7527-640A-D363-58CC-67D4CDBC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41A92F-DCD5-AADE-7FCF-775DA7F7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A399-410B-475E-BB1E-04FCAFDB8F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4074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ED5B5-383F-002D-DB5F-78DCACC3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2E676-7F40-8F94-C1B6-ECBFADF3D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5CE1C1-AE27-ECCB-ABD3-CD4B70D7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EADD6B-0241-5404-B99F-280BF278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D12-B743-4369-8F97-A46397921795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5BC7C0-79BB-A91C-8211-FC81718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507EEE-D23F-07CE-7718-77D13BB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A399-410B-475E-BB1E-04FCAFDB8F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150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4D05D-91E9-B373-8455-185ED072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44C470-9D89-575A-1F82-DFB92C33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B4FF6B-E949-0A4D-3EE5-2FE7E07D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680F94-B2E8-B179-AD7C-64737AB8E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124469-51E8-D0B7-FB6E-EA3E750D4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5FA9F2-69C1-6A60-8F74-3A32A384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D12-B743-4369-8F97-A46397921795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64E86F-E406-4D8A-6095-8B9D03A5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5D44D0-0D00-C280-B346-959C4B8C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A399-410B-475E-BB1E-04FCAFDB8F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057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B2DB7-181C-DD5E-112C-614CB70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A96477-488B-36C9-ADE6-C9B56A00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D12-B743-4369-8F97-A46397921795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CBCF01-2F54-551C-4C32-93C51829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47D06C-0A97-DC32-EDC2-91963215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A399-410B-475E-BB1E-04FCAFDB8F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628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717080-5CC6-20EF-C727-841B7244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D12-B743-4369-8F97-A46397921795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23CDCD-8A02-5F31-CE2C-83E88D01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DF0693-3AC6-CA81-A81E-A93DFB34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A399-410B-475E-BB1E-04FCAFDB8F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1317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1795B-D6E6-D713-EA4F-20D7ECED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9B417-9207-83B4-319F-1370B6E3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18663-FCE3-62E1-851C-AF22D833D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D6F84E-DB56-46A6-9215-D3F5A5E5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D12-B743-4369-8F97-A46397921795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BAD6DA-4E76-FD74-4009-65CCF674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509012-E435-2ACF-020C-DAC09081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A399-410B-475E-BB1E-04FCAFDB8F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023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ECBC3-A0EB-2EA6-6CA5-DEC7E8D6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68F6B1-D57B-B2D5-2AC4-58E55345B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B55CC9-D512-0843-7871-FE16287B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05D9A0-9569-26BD-41E8-545A94B8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4D12-B743-4369-8F97-A46397921795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CD837B-A0BD-80D5-A04D-F3F9F55E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EEDA23-16A4-F95B-3525-62CE0239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A399-410B-475E-BB1E-04FCAFDB8F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708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3CC69A-0B1C-EB9E-EFD4-63B2EDC1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A9CB3-B18E-C4C0-CD9A-57FDF77B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D51A0B-C27F-6A1F-3F83-B99802A1B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4D12-B743-4369-8F97-A46397921795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9D4B6-4693-CBAC-7DD8-A01CA26D8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80FAE7-C971-5FC3-0553-8415BAA16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A399-410B-475E-BB1E-04FCAFDB8FF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46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pdf.org/" TargetMode="External"/><Relationship Id="rId2" Type="http://schemas.openxmlformats.org/officeDocument/2006/relationships/hyperlink" Target="https://github.com/dompdf/dom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55CBB5E-3933-2B2F-FEC3-84873686C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99698"/>
              </p:ext>
            </p:extLst>
          </p:nvPr>
        </p:nvGraphicFramePr>
        <p:xfrm>
          <a:off x="158045" y="0"/>
          <a:ext cx="11413066" cy="685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99">
                  <a:extLst>
                    <a:ext uri="{9D8B030D-6E8A-4147-A177-3AD203B41FA5}">
                      <a16:colId xmlns:a16="http://schemas.microsoft.com/office/drawing/2014/main" val="217288508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308158596"/>
                    </a:ext>
                  </a:extLst>
                </a:gridCol>
                <a:gridCol w="1704622">
                  <a:extLst>
                    <a:ext uri="{9D8B030D-6E8A-4147-A177-3AD203B41FA5}">
                      <a16:colId xmlns:a16="http://schemas.microsoft.com/office/drawing/2014/main" val="2186749004"/>
                    </a:ext>
                  </a:extLst>
                </a:gridCol>
                <a:gridCol w="1682045">
                  <a:extLst>
                    <a:ext uri="{9D8B030D-6E8A-4147-A177-3AD203B41FA5}">
                      <a16:colId xmlns:a16="http://schemas.microsoft.com/office/drawing/2014/main" val="3478512286"/>
                    </a:ext>
                  </a:extLst>
                </a:gridCol>
                <a:gridCol w="1836144">
                  <a:extLst>
                    <a:ext uri="{9D8B030D-6E8A-4147-A177-3AD203B41FA5}">
                      <a16:colId xmlns:a16="http://schemas.microsoft.com/office/drawing/2014/main" val="2049296794"/>
                    </a:ext>
                  </a:extLst>
                </a:gridCol>
                <a:gridCol w="1787589">
                  <a:extLst>
                    <a:ext uri="{9D8B030D-6E8A-4147-A177-3AD203B41FA5}">
                      <a16:colId xmlns:a16="http://schemas.microsoft.com/office/drawing/2014/main" val="3161650813"/>
                    </a:ext>
                  </a:extLst>
                </a:gridCol>
              </a:tblGrid>
              <a:tr h="616533">
                <a:tc>
                  <a:txBody>
                    <a:bodyPr/>
                    <a:lstStyle/>
                    <a:p>
                      <a:r>
                        <a:rPr lang="es-MX" dirty="0"/>
                        <a:t>Framework</a:t>
                      </a:r>
                      <a:endParaRPr lang="es-VE" dirty="0"/>
                    </a:p>
                  </a:txBody>
                  <a:tcPr>
                    <a:solidFill>
                      <a:srgbClr val="B99D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Desde </a:t>
                      </a:r>
                      <a:r>
                        <a:rPr lang="es-MX" dirty="0" err="1"/>
                        <a:t>htm</a:t>
                      </a:r>
                      <a:endParaRPr lang="es-VE" dirty="0"/>
                    </a:p>
                  </a:txBody>
                  <a:tcPr>
                    <a:solidFill>
                      <a:srgbClr val="B99D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Acepta </a:t>
                      </a:r>
                      <a:r>
                        <a:rPr lang="es-MX" dirty="0" err="1"/>
                        <a:t>css</a:t>
                      </a:r>
                      <a:endParaRPr lang="es-VE" dirty="0"/>
                    </a:p>
                  </a:txBody>
                  <a:tcPr>
                    <a:solidFill>
                      <a:srgbClr val="B99D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Compatible </a:t>
                      </a:r>
                      <a:r>
                        <a:rPr lang="es-MX" dirty="0" err="1"/>
                        <a:t>laravel</a:t>
                      </a:r>
                      <a:endParaRPr lang="es-VE" dirty="0"/>
                    </a:p>
                  </a:txBody>
                  <a:tcPr>
                    <a:solidFill>
                      <a:srgbClr val="B99D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manejo</a:t>
                      </a:r>
                      <a:endParaRPr lang="es-VE" dirty="0"/>
                    </a:p>
                  </a:txBody>
                  <a:tcPr>
                    <a:solidFill>
                      <a:srgbClr val="B99D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Características avanzadas</a:t>
                      </a:r>
                      <a:endParaRPr lang="es-VE" dirty="0"/>
                    </a:p>
                  </a:txBody>
                  <a:tcPr>
                    <a:solidFill>
                      <a:srgbClr val="B99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423743"/>
                  </a:ext>
                </a:extLst>
              </a:tr>
              <a:tr h="1409219">
                <a:tc>
                  <a:txBody>
                    <a:bodyPr/>
                    <a:lstStyle/>
                    <a:p>
                      <a:r>
                        <a:rPr lang="es-MX" b="1" dirty="0"/>
                        <a:t>DOMPDF</a:t>
                      </a:r>
                    </a:p>
                    <a:p>
                      <a:r>
                        <a:rPr lang="es-VE" b="1" dirty="0">
                          <a:hlinkClick r:id="rId2"/>
                        </a:rPr>
                        <a:t>https://github.com/dompdf/dompdf</a:t>
                      </a:r>
                      <a:r>
                        <a:rPr lang="es-VE" b="1" dirty="0"/>
                        <a:t>  (muchos ejemplos pero </a:t>
                      </a:r>
                      <a:r>
                        <a:rPr lang="es-VE" b="1" dirty="0" err="1"/>
                        <a:t>doc</a:t>
                      </a:r>
                      <a:r>
                        <a:rPr lang="es-VE" b="1" dirty="0"/>
                        <a:t> simples)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simple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Orientación, tamaño de pagina 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4378"/>
                  </a:ext>
                </a:extLst>
              </a:tr>
              <a:tr h="1360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b="0" i="0" kern="1200" cap="all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HTML2PDF</a:t>
                      </a:r>
                    </a:p>
                    <a:p>
                      <a:r>
                        <a:rPr lang="es-VE" dirty="0"/>
                        <a:t>https://www.html2pdf.fr/es/default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Ayuda a la conversión y no </a:t>
                      </a:r>
                      <a:r>
                        <a:rPr lang="es-MX" dirty="0" err="1"/>
                        <a:t>No</a:t>
                      </a:r>
                      <a:r>
                        <a:rPr lang="es-MX" dirty="0"/>
                        <a:t> todas las etiquetas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Pocas referencias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medio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248297"/>
                  </a:ext>
                </a:extLst>
              </a:tr>
              <a:tr h="880762">
                <a:tc>
                  <a:txBody>
                    <a:bodyPr/>
                    <a:lstStyle/>
                    <a:p>
                      <a:r>
                        <a:rPr lang="es-VE" dirty="0">
                          <a:hlinkClick r:id="rId3"/>
                        </a:rPr>
                        <a:t>http://www.fpdf.org/</a:t>
                      </a:r>
                      <a:endParaRPr lang="es-VE" dirty="0"/>
                    </a:p>
                    <a:p>
                      <a:r>
                        <a:rPr lang="es-VE" dirty="0"/>
                        <a:t>(recomendado para creación de certificados)</a:t>
                      </a:r>
                    </a:p>
                  </a:txBody>
                  <a:tcPr>
                    <a:solidFill>
                      <a:srgbClr val="F357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VE" dirty="0"/>
                    </a:p>
                  </a:txBody>
                  <a:tcPr>
                    <a:solidFill>
                      <a:srgbClr val="F357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(se dan estilos desde el mismo </a:t>
                      </a:r>
                      <a:r>
                        <a:rPr lang="es-MX" dirty="0" err="1"/>
                        <a:t>php</a:t>
                      </a:r>
                      <a:r>
                        <a:rPr lang="es-MX" dirty="0"/>
                        <a:t>)</a:t>
                      </a:r>
                      <a:endParaRPr lang="es-VE" dirty="0"/>
                    </a:p>
                  </a:txBody>
                  <a:tcPr>
                    <a:solidFill>
                      <a:srgbClr val="F357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Pocas referencias</a:t>
                      </a:r>
                      <a:endParaRPr lang="es-VE" dirty="0"/>
                    </a:p>
                  </a:txBody>
                  <a:tcPr>
                    <a:solidFill>
                      <a:srgbClr val="F357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medio</a:t>
                      </a:r>
                      <a:endParaRPr lang="es-VE" dirty="0"/>
                    </a:p>
                  </a:txBody>
                  <a:tcPr>
                    <a:solidFill>
                      <a:srgbClr val="F357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VE" dirty="0"/>
                    </a:p>
                  </a:txBody>
                  <a:tcPr>
                    <a:solidFill>
                      <a:srgbClr val="F35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613711"/>
                  </a:ext>
                </a:extLst>
              </a:tr>
              <a:tr h="732641">
                <a:tc>
                  <a:txBody>
                    <a:bodyPr/>
                    <a:lstStyle/>
                    <a:p>
                      <a:r>
                        <a:rPr lang="es-VE" dirty="0"/>
                        <a:t>https://packagist.org/packages/mpdf/mpdf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Si. Desde vistas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medio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Poca referencia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44091"/>
                  </a:ext>
                </a:extLst>
              </a:tr>
              <a:tr h="691634">
                <a:tc>
                  <a:txBody>
                    <a:bodyPr/>
                    <a:lstStyle/>
                    <a:p>
                      <a:r>
                        <a:rPr lang="es-MX" dirty="0" err="1"/>
                        <a:t>TCpdf</a:t>
                      </a:r>
                      <a:endParaRPr lang="es-MX" dirty="0"/>
                    </a:p>
                    <a:p>
                      <a:r>
                        <a:rPr lang="es-VE" dirty="0"/>
                        <a:t>https://tcpdf.org/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 y </a:t>
                      </a:r>
                      <a:r>
                        <a:rPr lang="es-MX" dirty="0" err="1"/>
                        <a:t>xhtml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simple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85062"/>
                  </a:ext>
                </a:extLst>
              </a:tr>
              <a:tr h="1106614">
                <a:tc>
                  <a:txBody>
                    <a:bodyPr/>
                    <a:lstStyle/>
                    <a:p>
                      <a:r>
                        <a:rPr lang="es-MX" dirty="0" err="1"/>
                        <a:t>Fpdfi</a:t>
                      </a:r>
                      <a:r>
                        <a:rPr lang="es-MX" dirty="0"/>
                        <a:t> https://www.setasign.com/products/fpdi/about/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Desde </a:t>
                      </a:r>
                      <a:r>
                        <a:rPr lang="es-MX" dirty="0" err="1"/>
                        <a:t>php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básico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Archivos </a:t>
                      </a:r>
                      <a:r>
                        <a:rPr lang="es-MX" dirty="0" err="1"/>
                        <a:t>pdf</a:t>
                      </a:r>
                      <a:r>
                        <a:rPr lang="es-MX" dirty="0"/>
                        <a:t> pequeños</a:t>
                      </a:r>
                      <a:endParaRPr lang="es-VE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86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52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Panorámica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zoriyu</dc:creator>
  <cp:lastModifiedBy>zoriyu</cp:lastModifiedBy>
  <cp:revision>1</cp:revision>
  <dcterms:created xsi:type="dcterms:W3CDTF">2024-05-08T12:53:04Z</dcterms:created>
  <dcterms:modified xsi:type="dcterms:W3CDTF">2024-05-08T12:53:22Z</dcterms:modified>
</cp:coreProperties>
</file>