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F88DD-6D51-AC31-E867-BB561D01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865C6-3C87-FA7C-67B1-EDB77ABF5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BA858-F5D8-9E9B-7659-2D7ED6CB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9F456E-0387-86C2-68E3-72B43DB8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F22C1-456A-5468-0BC2-9D4D3D51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713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635B1-05F6-35F3-D88B-F78761C3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ACBD24-81EA-35E9-884B-D1C206540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B256C-DF22-0E0F-E615-BCC8E88D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37191-939C-6B5C-7A4C-863C2EA9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2DA26-6045-61C2-56BA-9A2A171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24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D153EB-4BFB-C684-8D65-D33530D11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DD6399-4590-2986-0310-88D126556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C4968-3ADC-0CD5-67CA-9ECE3EEF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E0CEE-B470-9050-7AC4-7ACDAA07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5D02D5-B414-33E1-BFC4-9308379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283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3EDC7-A0A2-5E7A-8CA0-CB841D8F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7F06A-66EB-B82A-3A77-46316EFE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693C35-59F0-3962-142C-26100A4D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3B23D-75CC-BB64-170C-933910AF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29783-9422-89F6-EA7F-A6463F68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17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4E0D9-2E5D-6100-D981-087A1392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9F338A-34EC-F59B-6235-A19726C7D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D0575-3E6E-A6CD-33A3-DC3E8219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27528-3F68-CEE3-171A-15EF6AB6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FABD6-0097-3BE5-3AAE-B54279E8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1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3B908-70CC-0534-70EF-94AEACEA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46D72-65AA-3F18-030D-93F764656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99FE43-DB30-3B89-5FA0-4CE717B2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C34697-ABB8-2B02-ECC2-E303C445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5A4D44-63BE-7F2A-0655-A94AC994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AFE55C-B5CA-4D46-0C53-A9D984B7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460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30BBE-5476-1830-A97C-F58C85A2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558F9-7003-BC84-A829-A5C61C8B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F0A901-DBD4-6F04-53AE-7C0EBE4C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F42469-EDA4-CB23-3D6A-B30EFC07A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5AEB7-6615-F202-0655-56B12AB85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95570D-E421-31A8-C64F-3E706390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7CFA2E-BD89-2FFF-2B8F-E9992E2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3E4EEF-AF21-1F99-58C1-945BB49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2855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C69EE-F050-F926-358D-9312BE53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AF1699-78DF-CB31-20EF-6220ECA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52BFA9-2EF9-DF12-5696-202E7002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1E1D67-1701-A9AC-383F-0C610879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928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FC4B3D-82AB-670E-ADFA-DA35B4B6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E68E44-2FB9-9EF3-C412-626D008C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CF5784-A9D3-7441-FF64-088D42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494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75387-8154-0ED5-31A3-5B02F8ED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32B57-451A-62AD-885C-A77AEF1E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9F9F69-B212-B5EB-4E18-995B58066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6CFE16-F630-90D2-34CE-923B6C8C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7DA56-9BB9-DE45-CDFD-25EF3826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073D9E-1D9D-9939-F03E-F98C3B8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05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70055-6590-6A01-AD55-2D865853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21B5F3-B229-CE18-B421-6AE6FAB85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678C8-5666-6C28-2FBA-CDE9EBA1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140D8C-86B5-DC16-9842-561E04D9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F2FB04-6F7C-ABF3-DF3C-144717A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E2905-112E-5F30-012C-DFD269AC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913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DEA046-2C6B-252A-6CEE-BDDE0263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C097D1-4299-B859-FD58-F595FD30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80A27-EABB-7AF2-E7F3-99025AA3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0FCB-3E8D-A24E-9651-172EE0DA3463}" type="datetimeFigureOut">
              <a:rPr lang="es-VE" smtClean="0"/>
              <a:t>19/4/24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44E3D-6A77-6110-8CE1-BB2254C96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79A07-C07A-CAF9-C589-1CF343342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F887-5C54-A040-8509-332780A45F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40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3F95CD9-697C-E6F0-E767-3B383702F524}"/>
              </a:ext>
            </a:extLst>
          </p:cNvPr>
          <p:cNvSpPr txBox="1"/>
          <p:nvPr/>
        </p:nvSpPr>
        <p:spPr>
          <a:xfrm>
            <a:off x="433753" y="859805"/>
            <a:ext cx="30808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VE" dirty="0"/>
              <a:t>Personales: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Nombre.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C.I.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Pasaporte / DNI.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Dirección de vivienda.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Foto.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Nación.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Fecha de Nacimiento.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Sexo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Id. Sexual.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Teléfono.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Redes Sociales.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Registro de Menores.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21E3C5-B43E-ED67-C65D-CE58762E0D49}"/>
              </a:ext>
            </a:extLst>
          </p:cNvPr>
          <p:cNvSpPr txBox="1"/>
          <p:nvPr/>
        </p:nvSpPr>
        <p:spPr>
          <a:xfrm>
            <a:off x="4046805" y="859805"/>
            <a:ext cx="30808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2)   Profesionales: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Nombre.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C.I.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Pasaporte / DNI.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Dirección de vivienda.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Foto.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Nación.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Fecha de Nacimiento.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Sexo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Id. Sexual.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Teléfono.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Redes Sociales.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Registro de Menores.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Curriculum Vitae.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RIF.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Código Colegiatura.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Código Federacíon.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Código SACS.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Títulos.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081E28-ADB4-98FA-B6D6-45538DB136BB}"/>
              </a:ext>
            </a:extLst>
          </p:cNvPr>
          <p:cNvSpPr txBox="1"/>
          <p:nvPr/>
        </p:nvSpPr>
        <p:spPr>
          <a:xfrm>
            <a:off x="7427742" y="941696"/>
            <a:ext cx="4145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3)   Institucional: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Profesional Responsable. (Asignar MAX 5 Pers.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Código SACS.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Nombre.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Dirección.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RIF.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Segmento.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Tipo de Infraestructura.</a:t>
            </a:r>
          </a:p>
          <a:p>
            <a:pPr marL="1200150" lvl="2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Ambulatorio (Tipo 1).</a:t>
            </a:r>
          </a:p>
          <a:p>
            <a:pPr marL="1200150" lvl="2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Inst. Especializada (Tipo 2).</a:t>
            </a:r>
          </a:p>
          <a:p>
            <a:pPr marL="1200150" lvl="2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Hospitales (Tipo 3).</a:t>
            </a:r>
          </a:p>
          <a:p>
            <a:pPr marL="1200150" lvl="2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VE" dirty="0"/>
              <a:t>Emergencias (Tipo 4).</a:t>
            </a:r>
          </a:p>
          <a:p>
            <a:pPr>
              <a:buClr>
                <a:schemeClr val="tx1"/>
              </a:buClr>
            </a:pPr>
            <a:r>
              <a:rPr lang="es-VE" dirty="0"/>
              <a:t>3.1) Registro de Profesional por Invitación (Correo Electrónico)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68F1B686-BBEF-002D-E0E2-F12E51AF5C59}"/>
              </a:ext>
            </a:extLst>
          </p:cNvPr>
          <p:cNvSpPr/>
          <p:nvPr/>
        </p:nvSpPr>
        <p:spPr>
          <a:xfrm>
            <a:off x="7868564" y="5524962"/>
            <a:ext cx="1519311" cy="4220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ACEPTAR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04163752-E42B-1A6C-422C-0510FFFA4CD8}"/>
              </a:ext>
            </a:extLst>
          </p:cNvPr>
          <p:cNvSpPr/>
          <p:nvPr/>
        </p:nvSpPr>
        <p:spPr>
          <a:xfrm>
            <a:off x="9718465" y="5527766"/>
            <a:ext cx="1519311" cy="4220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NEGAR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6DB3212-E525-0274-A17E-FD83C585981B}"/>
              </a:ext>
            </a:extLst>
          </p:cNvPr>
          <p:cNvCxnSpPr>
            <a:cxnSpLocks/>
          </p:cNvCxnSpPr>
          <p:nvPr/>
        </p:nvCxnSpPr>
        <p:spPr>
          <a:xfrm>
            <a:off x="9500382" y="5037635"/>
            <a:ext cx="0" cy="3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>
            <a:extLst>
              <a:ext uri="{FF2B5EF4-FFF2-40B4-BE49-F238E27FC236}">
                <a16:creationId xmlns:a16="http://schemas.microsoft.com/office/drawing/2014/main" id="{7EBB5584-3E12-A127-7C61-A2A1C41F55FF}"/>
              </a:ext>
            </a:extLst>
          </p:cNvPr>
          <p:cNvCxnSpPr>
            <a:cxnSpLocks/>
          </p:cNvCxnSpPr>
          <p:nvPr/>
        </p:nvCxnSpPr>
        <p:spPr>
          <a:xfrm>
            <a:off x="9498072" y="5336324"/>
            <a:ext cx="980049" cy="200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DC3222F3-6049-226D-CC26-06517D963B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21186" y="5326887"/>
            <a:ext cx="876886" cy="200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B61683-3072-59B3-59CC-0E8ABADBBBBC}"/>
              </a:ext>
            </a:extLst>
          </p:cNvPr>
          <p:cNvSpPr txBox="1"/>
          <p:nvPr/>
        </p:nvSpPr>
        <p:spPr>
          <a:xfrm>
            <a:off x="478261" y="5155630"/>
            <a:ext cx="30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4) Estados Asociados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45B6135-C1D7-DEB7-1102-0DDF9DAB7CDD}"/>
              </a:ext>
            </a:extLst>
          </p:cNvPr>
          <p:cNvSpPr/>
          <p:nvPr/>
        </p:nvSpPr>
        <p:spPr>
          <a:xfrm>
            <a:off x="2018674" y="133371"/>
            <a:ext cx="71370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 de Registros - SERIDS</a:t>
            </a:r>
          </a:p>
        </p:txBody>
      </p:sp>
    </p:spTree>
    <p:extLst>
      <p:ext uri="{BB962C8B-B14F-4D97-AF65-F5344CB8AC3E}">
        <p14:creationId xmlns:p14="http://schemas.microsoft.com/office/powerpoint/2010/main" val="179739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7F01E-C076-66E0-DAEC-7F92FE7F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Todos los registros son Gratis.</a:t>
            </a:r>
          </a:p>
          <a:p>
            <a:r>
              <a:rPr lang="es-VE" dirty="0"/>
              <a:t>Se paga la certificación de Cuota.</a:t>
            </a:r>
          </a:p>
          <a:p>
            <a:r>
              <a:rPr lang="es-VE" dirty="0"/>
              <a:t>Los profesionales e instituciones pagan certificación por año (10 Tokens)</a:t>
            </a:r>
          </a:p>
          <a:p>
            <a:r>
              <a:rPr lang="es-VE" dirty="0"/>
              <a:t>Los pacientes se pueden certificar (0,5 tokens)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D4835C-517D-3D1F-1187-52318FEA6439}"/>
              </a:ext>
            </a:extLst>
          </p:cNvPr>
          <p:cNvSpPr/>
          <p:nvPr/>
        </p:nvSpPr>
        <p:spPr>
          <a:xfrm>
            <a:off x="3399685" y="491421"/>
            <a:ext cx="5392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 importantes</a:t>
            </a:r>
          </a:p>
        </p:txBody>
      </p:sp>
    </p:spTree>
    <p:extLst>
      <p:ext uri="{BB962C8B-B14F-4D97-AF65-F5344CB8AC3E}">
        <p14:creationId xmlns:p14="http://schemas.microsoft.com/office/powerpoint/2010/main" val="865109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202</Words>
  <Application>Microsoft Macintosh PowerPoint</Application>
  <PresentationFormat>Panorámica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Barrios</dc:creator>
  <cp:lastModifiedBy>Nelson Barrios</cp:lastModifiedBy>
  <cp:revision>5</cp:revision>
  <dcterms:created xsi:type="dcterms:W3CDTF">2024-04-19T14:23:16Z</dcterms:created>
  <dcterms:modified xsi:type="dcterms:W3CDTF">2024-04-20T00:19:58Z</dcterms:modified>
</cp:coreProperties>
</file>