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57" r:id="rId6"/>
    <p:sldId id="258" r:id="rId7"/>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608"/>
    <a:srgbClr val="32DEB9"/>
    <a:srgbClr val="CD3A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66507-3ECA-B273-406A-E3C3B8C74A87}"/>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VE"/>
          </a:p>
        </p:txBody>
      </p:sp>
      <p:sp>
        <p:nvSpPr>
          <p:cNvPr id="3" name="Subtítulo 2">
            <a:extLst>
              <a:ext uri="{FF2B5EF4-FFF2-40B4-BE49-F238E27FC236}">
                <a16:creationId xmlns:a16="http://schemas.microsoft.com/office/drawing/2014/main" id="{FE440161-9CBB-7C5D-C168-7046FB886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VE"/>
          </a:p>
        </p:txBody>
      </p:sp>
      <p:sp>
        <p:nvSpPr>
          <p:cNvPr id="4" name="Marcador de fecha 3">
            <a:extLst>
              <a:ext uri="{FF2B5EF4-FFF2-40B4-BE49-F238E27FC236}">
                <a16:creationId xmlns:a16="http://schemas.microsoft.com/office/drawing/2014/main" id="{164C0490-A05D-1CAA-4642-DC41DF670AD9}"/>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5" name="Marcador de pie de página 4">
            <a:extLst>
              <a:ext uri="{FF2B5EF4-FFF2-40B4-BE49-F238E27FC236}">
                <a16:creationId xmlns:a16="http://schemas.microsoft.com/office/drawing/2014/main" id="{31F88C90-B9FA-F407-7809-33ED64323486}"/>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1B418262-A132-593C-AC03-4E2CF781E2E5}"/>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126036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84EF5-C7F8-304D-D071-6792EB9D36B1}"/>
              </a:ext>
            </a:extLst>
          </p:cNvPr>
          <p:cNvSpPr>
            <a:spLocks noGrp="1"/>
          </p:cNvSpPr>
          <p:nvPr>
            <p:ph type="title"/>
          </p:nvPr>
        </p:nvSpPr>
        <p:spPr/>
        <p:txBody>
          <a:bodyPr/>
          <a:lstStyle/>
          <a:p>
            <a:r>
              <a:rPr lang="es-MX"/>
              <a:t>Haz clic para modificar el estilo de título del patrón</a:t>
            </a:r>
            <a:endParaRPr lang="es-VE"/>
          </a:p>
        </p:txBody>
      </p:sp>
      <p:sp>
        <p:nvSpPr>
          <p:cNvPr id="3" name="Marcador de texto vertical 2">
            <a:extLst>
              <a:ext uri="{FF2B5EF4-FFF2-40B4-BE49-F238E27FC236}">
                <a16:creationId xmlns:a16="http://schemas.microsoft.com/office/drawing/2014/main" id="{F00745B6-ADCF-48D1-C6F5-1C2012A65D0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4" name="Marcador de fecha 3">
            <a:extLst>
              <a:ext uri="{FF2B5EF4-FFF2-40B4-BE49-F238E27FC236}">
                <a16:creationId xmlns:a16="http://schemas.microsoft.com/office/drawing/2014/main" id="{4F91ADE6-BAD0-A0CE-76F1-60519269843F}"/>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5" name="Marcador de pie de página 4">
            <a:extLst>
              <a:ext uri="{FF2B5EF4-FFF2-40B4-BE49-F238E27FC236}">
                <a16:creationId xmlns:a16="http://schemas.microsoft.com/office/drawing/2014/main" id="{BBFE7CED-8889-A179-11CE-F357FF3F1525}"/>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5FD06C18-D468-A766-FA37-0C2FF7283FBD}"/>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165907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060A7A-B5DC-0C07-8CFE-A1E2A59FD6C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VE"/>
          </a:p>
        </p:txBody>
      </p:sp>
      <p:sp>
        <p:nvSpPr>
          <p:cNvPr id="3" name="Marcador de texto vertical 2">
            <a:extLst>
              <a:ext uri="{FF2B5EF4-FFF2-40B4-BE49-F238E27FC236}">
                <a16:creationId xmlns:a16="http://schemas.microsoft.com/office/drawing/2014/main" id="{1A1D5748-1E42-148C-0F97-28508BF3AE76}"/>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4" name="Marcador de fecha 3">
            <a:extLst>
              <a:ext uri="{FF2B5EF4-FFF2-40B4-BE49-F238E27FC236}">
                <a16:creationId xmlns:a16="http://schemas.microsoft.com/office/drawing/2014/main" id="{ECE0AA29-7654-9B3E-F00C-0E59FD5804C5}"/>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5" name="Marcador de pie de página 4">
            <a:extLst>
              <a:ext uri="{FF2B5EF4-FFF2-40B4-BE49-F238E27FC236}">
                <a16:creationId xmlns:a16="http://schemas.microsoft.com/office/drawing/2014/main" id="{493A8881-274A-8FBF-1650-65D11E93F2A1}"/>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597259A8-2758-C8DE-6944-FB2F2B29C770}"/>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260913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E480D-3E89-6A48-0CC8-E326DA99E1F5}"/>
              </a:ext>
            </a:extLst>
          </p:cNvPr>
          <p:cNvSpPr>
            <a:spLocks noGrp="1"/>
          </p:cNvSpPr>
          <p:nvPr>
            <p:ph type="title"/>
          </p:nvPr>
        </p:nvSpPr>
        <p:spPr/>
        <p:txBody>
          <a:bodyPr/>
          <a:lstStyle/>
          <a:p>
            <a:r>
              <a:rPr lang="es-MX"/>
              <a:t>Haz clic para modificar el estilo de título del patrón</a:t>
            </a:r>
            <a:endParaRPr lang="es-VE"/>
          </a:p>
        </p:txBody>
      </p:sp>
      <p:sp>
        <p:nvSpPr>
          <p:cNvPr id="3" name="Marcador de contenido 2">
            <a:extLst>
              <a:ext uri="{FF2B5EF4-FFF2-40B4-BE49-F238E27FC236}">
                <a16:creationId xmlns:a16="http://schemas.microsoft.com/office/drawing/2014/main" id="{61D3A42A-6CE3-A689-82EE-18511149C62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4" name="Marcador de fecha 3">
            <a:extLst>
              <a:ext uri="{FF2B5EF4-FFF2-40B4-BE49-F238E27FC236}">
                <a16:creationId xmlns:a16="http://schemas.microsoft.com/office/drawing/2014/main" id="{ED8DBBB7-261B-7948-842B-924D0A950A7C}"/>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5" name="Marcador de pie de página 4">
            <a:extLst>
              <a:ext uri="{FF2B5EF4-FFF2-40B4-BE49-F238E27FC236}">
                <a16:creationId xmlns:a16="http://schemas.microsoft.com/office/drawing/2014/main" id="{765BE6BB-BD4C-A445-0DD3-7533129794F5}"/>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23F1E7EB-C86C-B8CB-7C20-F25172C7B32A}"/>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250075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77C54-4248-42D5-F02B-DDC655B20D6D}"/>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VE"/>
          </a:p>
        </p:txBody>
      </p:sp>
      <p:sp>
        <p:nvSpPr>
          <p:cNvPr id="3" name="Marcador de texto 2">
            <a:extLst>
              <a:ext uri="{FF2B5EF4-FFF2-40B4-BE49-F238E27FC236}">
                <a16:creationId xmlns:a16="http://schemas.microsoft.com/office/drawing/2014/main" id="{2CB79A45-0F5D-A863-106C-342802BAA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B7BA36A-A0F8-C95A-9F8D-0E0778DD0B3C}"/>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5" name="Marcador de pie de página 4">
            <a:extLst>
              <a:ext uri="{FF2B5EF4-FFF2-40B4-BE49-F238E27FC236}">
                <a16:creationId xmlns:a16="http://schemas.microsoft.com/office/drawing/2014/main" id="{D820BD52-1499-2BEA-3E3D-1C6003DB9ED6}"/>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EA941651-A19B-DB5A-DF31-D79548FE8A31}"/>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219127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9E014-AFCC-C14A-B707-59779D1F75C0}"/>
              </a:ext>
            </a:extLst>
          </p:cNvPr>
          <p:cNvSpPr>
            <a:spLocks noGrp="1"/>
          </p:cNvSpPr>
          <p:nvPr>
            <p:ph type="title"/>
          </p:nvPr>
        </p:nvSpPr>
        <p:spPr/>
        <p:txBody>
          <a:bodyPr/>
          <a:lstStyle/>
          <a:p>
            <a:r>
              <a:rPr lang="es-MX"/>
              <a:t>Haz clic para modificar el estilo de título del patrón</a:t>
            </a:r>
            <a:endParaRPr lang="es-VE"/>
          </a:p>
        </p:txBody>
      </p:sp>
      <p:sp>
        <p:nvSpPr>
          <p:cNvPr id="3" name="Marcador de contenido 2">
            <a:extLst>
              <a:ext uri="{FF2B5EF4-FFF2-40B4-BE49-F238E27FC236}">
                <a16:creationId xmlns:a16="http://schemas.microsoft.com/office/drawing/2014/main" id="{5FE9071E-4AD5-1EE9-1D7B-01218963E40B}"/>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4" name="Marcador de contenido 3">
            <a:extLst>
              <a:ext uri="{FF2B5EF4-FFF2-40B4-BE49-F238E27FC236}">
                <a16:creationId xmlns:a16="http://schemas.microsoft.com/office/drawing/2014/main" id="{87526D10-6159-3AFC-EB3A-DA33BE8DCBA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5" name="Marcador de fecha 4">
            <a:extLst>
              <a:ext uri="{FF2B5EF4-FFF2-40B4-BE49-F238E27FC236}">
                <a16:creationId xmlns:a16="http://schemas.microsoft.com/office/drawing/2014/main" id="{C5043C91-28CE-209F-7EA7-9887021E6858}"/>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6" name="Marcador de pie de página 5">
            <a:extLst>
              <a:ext uri="{FF2B5EF4-FFF2-40B4-BE49-F238E27FC236}">
                <a16:creationId xmlns:a16="http://schemas.microsoft.com/office/drawing/2014/main" id="{7E5300D6-7324-4293-482F-92D20EB2C106}"/>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B205B5C5-120B-D209-2EEF-6B36C5C542BC}"/>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224145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628B2-5566-98D3-6077-4E3C81A08B47}"/>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VE"/>
          </a:p>
        </p:txBody>
      </p:sp>
      <p:sp>
        <p:nvSpPr>
          <p:cNvPr id="3" name="Marcador de texto 2">
            <a:extLst>
              <a:ext uri="{FF2B5EF4-FFF2-40B4-BE49-F238E27FC236}">
                <a16:creationId xmlns:a16="http://schemas.microsoft.com/office/drawing/2014/main" id="{6B5B21F8-29F4-2054-AE9B-5BA0A9F9E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1817CE7-09D0-9C57-D910-BDBE8983D489}"/>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5" name="Marcador de texto 4">
            <a:extLst>
              <a:ext uri="{FF2B5EF4-FFF2-40B4-BE49-F238E27FC236}">
                <a16:creationId xmlns:a16="http://schemas.microsoft.com/office/drawing/2014/main" id="{A2F30BC8-E839-B196-DC41-A6C5F5A39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945CB07-DFBA-B1F2-354B-A892ACCD6E1F}"/>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7" name="Marcador de fecha 6">
            <a:extLst>
              <a:ext uri="{FF2B5EF4-FFF2-40B4-BE49-F238E27FC236}">
                <a16:creationId xmlns:a16="http://schemas.microsoft.com/office/drawing/2014/main" id="{70C85DCF-3397-1933-8AFF-DB6A65692A6D}"/>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8" name="Marcador de pie de página 7">
            <a:extLst>
              <a:ext uri="{FF2B5EF4-FFF2-40B4-BE49-F238E27FC236}">
                <a16:creationId xmlns:a16="http://schemas.microsoft.com/office/drawing/2014/main" id="{2F7C36AA-CCAD-EE13-83DC-A55636A16A53}"/>
              </a:ext>
            </a:extLst>
          </p:cNvPr>
          <p:cNvSpPr>
            <a:spLocks noGrp="1"/>
          </p:cNvSpPr>
          <p:nvPr>
            <p:ph type="ftr" sz="quarter" idx="11"/>
          </p:nvPr>
        </p:nvSpPr>
        <p:spPr/>
        <p:txBody>
          <a:bodyPr/>
          <a:lstStyle/>
          <a:p>
            <a:endParaRPr lang="es-VE"/>
          </a:p>
        </p:txBody>
      </p:sp>
      <p:sp>
        <p:nvSpPr>
          <p:cNvPr id="9" name="Marcador de número de diapositiva 8">
            <a:extLst>
              <a:ext uri="{FF2B5EF4-FFF2-40B4-BE49-F238E27FC236}">
                <a16:creationId xmlns:a16="http://schemas.microsoft.com/office/drawing/2014/main" id="{E4BAE3B8-A558-843F-A053-7563EDF66AA0}"/>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191536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A92DA-22EF-A17F-6ECE-92210DEE31F8}"/>
              </a:ext>
            </a:extLst>
          </p:cNvPr>
          <p:cNvSpPr>
            <a:spLocks noGrp="1"/>
          </p:cNvSpPr>
          <p:nvPr>
            <p:ph type="title"/>
          </p:nvPr>
        </p:nvSpPr>
        <p:spPr/>
        <p:txBody>
          <a:bodyPr/>
          <a:lstStyle/>
          <a:p>
            <a:r>
              <a:rPr lang="es-MX"/>
              <a:t>Haz clic para modificar el estilo de título del patrón</a:t>
            </a:r>
            <a:endParaRPr lang="es-VE"/>
          </a:p>
        </p:txBody>
      </p:sp>
      <p:sp>
        <p:nvSpPr>
          <p:cNvPr id="3" name="Marcador de fecha 2">
            <a:extLst>
              <a:ext uri="{FF2B5EF4-FFF2-40B4-BE49-F238E27FC236}">
                <a16:creationId xmlns:a16="http://schemas.microsoft.com/office/drawing/2014/main" id="{76B3D7FC-8500-5AFD-874B-34F4C1D7A0AE}"/>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4" name="Marcador de pie de página 3">
            <a:extLst>
              <a:ext uri="{FF2B5EF4-FFF2-40B4-BE49-F238E27FC236}">
                <a16:creationId xmlns:a16="http://schemas.microsoft.com/office/drawing/2014/main" id="{B921F13D-8ED1-A6E1-0F74-B8E29FD504C9}"/>
              </a:ext>
            </a:extLst>
          </p:cNvPr>
          <p:cNvSpPr>
            <a:spLocks noGrp="1"/>
          </p:cNvSpPr>
          <p:nvPr>
            <p:ph type="ftr" sz="quarter" idx="11"/>
          </p:nvPr>
        </p:nvSpPr>
        <p:spPr/>
        <p:txBody>
          <a:bodyPr/>
          <a:lstStyle/>
          <a:p>
            <a:endParaRPr lang="es-VE"/>
          </a:p>
        </p:txBody>
      </p:sp>
      <p:sp>
        <p:nvSpPr>
          <p:cNvPr id="5" name="Marcador de número de diapositiva 4">
            <a:extLst>
              <a:ext uri="{FF2B5EF4-FFF2-40B4-BE49-F238E27FC236}">
                <a16:creationId xmlns:a16="http://schemas.microsoft.com/office/drawing/2014/main" id="{FBDB585C-5FB3-734F-078A-40C81413C037}"/>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307431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B79BF6A-E46A-4CEF-903B-A3CCAA5E6EDD}"/>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3" name="Marcador de pie de página 2">
            <a:extLst>
              <a:ext uri="{FF2B5EF4-FFF2-40B4-BE49-F238E27FC236}">
                <a16:creationId xmlns:a16="http://schemas.microsoft.com/office/drawing/2014/main" id="{BE4E220B-994C-4036-297B-FAFB1F047F98}"/>
              </a:ext>
            </a:extLst>
          </p:cNvPr>
          <p:cNvSpPr>
            <a:spLocks noGrp="1"/>
          </p:cNvSpPr>
          <p:nvPr>
            <p:ph type="ftr" sz="quarter" idx="11"/>
          </p:nvPr>
        </p:nvSpPr>
        <p:spPr/>
        <p:txBody>
          <a:bodyPr/>
          <a:lstStyle/>
          <a:p>
            <a:endParaRPr lang="es-VE"/>
          </a:p>
        </p:txBody>
      </p:sp>
      <p:sp>
        <p:nvSpPr>
          <p:cNvPr id="4" name="Marcador de número de diapositiva 3">
            <a:extLst>
              <a:ext uri="{FF2B5EF4-FFF2-40B4-BE49-F238E27FC236}">
                <a16:creationId xmlns:a16="http://schemas.microsoft.com/office/drawing/2014/main" id="{B07BD417-3743-E4AA-FAAB-9D3E886180F4}"/>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24175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A7C90-7045-EC63-85C7-8ED2EC297B0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VE"/>
          </a:p>
        </p:txBody>
      </p:sp>
      <p:sp>
        <p:nvSpPr>
          <p:cNvPr id="3" name="Marcador de contenido 2">
            <a:extLst>
              <a:ext uri="{FF2B5EF4-FFF2-40B4-BE49-F238E27FC236}">
                <a16:creationId xmlns:a16="http://schemas.microsoft.com/office/drawing/2014/main" id="{2FEB338E-1D9E-9E75-1247-5DEE5197A3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4" name="Marcador de texto 3">
            <a:extLst>
              <a:ext uri="{FF2B5EF4-FFF2-40B4-BE49-F238E27FC236}">
                <a16:creationId xmlns:a16="http://schemas.microsoft.com/office/drawing/2014/main" id="{05565F39-EC18-20A6-73E8-68F631C67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4AE6298-F94A-5786-FA49-88F721214CC7}"/>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6" name="Marcador de pie de página 5">
            <a:extLst>
              <a:ext uri="{FF2B5EF4-FFF2-40B4-BE49-F238E27FC236}">
                <a16:creationId xmlns:a16="http://schemas.microsoft.com/office/drawing/2014/main" id="{D29C7146-D443-349F-3C9D-65C61DDFD2EF}"/>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F54054F0-17B3-6F88-6587-D680F50A1441}"/>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66002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D5176-65DF-246C-21A6-4C312CE31DD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VE"/>
          </a:p>
        </p:txBody>
      </p:sp>
      <p:sp>
        <p:nvSpPr>
          <p:cNvPr id="3" name="Marcador de posición de imagen 2">
            <a:extLst>
              <a:ext uri="{FF2B5EF4-FFF2-40B4-BE49-F238E27FC236}">
                <a16:creationId xmlns:a16="http://schemas.microsoft.com/office/drawing/2014/main" id="{F9E9CDD2-C1D0-A654-00B8-405887C9C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a:extLst>
              <a:ext uri="{FF2B5EF4-FFF2-40B4-BE49-F238E27FC236}">
                <a16:creationId xmlns:a16="http://schemas.microsoft.com/office/drawing/2014/main" id="{E458B741-05DB-8375-BE5D-C1DA9792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71DB0DD-45FD-BE17-65E7-81C9AC699357}"/>
              </a:ext>
            </a:extLst>
          </p:cNvPr>
          <p:cNvSpPr>
            <a:spLocks noGrp="1"/>
          </p:cNvSpPr>
          <p:nvPr>
            <p:ph type="dt" sz="half" idx="10"/>
          </p:nvPr>
        </p:nvSpPr>
        <p:spPr/>
        <p:txBody>
          <a:bodyPr/>
          <a:lstStyle/>
          <a:p>
            <a:fld id="{027E4F80-8321-8440-85F6-AF4DBB9ED0F3}" type="datetimeFigureOut">
              <a:rPr lang="es-VE" smtClean="0"/>
              <a:t>20/4/24</a:t>
            </a:fld>
            <a:endParaRPr lang="es-VE"/>
          </a:p>
        </p:txBody>
      </p:sp>
      <p:sp>
        <p:nvSpPr>
          <p:cNvPr id="6" name="Marcador de pie de página 5">
            <a:extLst>
              <a:ext uri="{FF2B5EF4-FFF2-40B4-BE49-F238E27FC236}">
                <a16:creationId xmlns:a16="http://schemas.microsoft.com/office/drawing/2014/main" id="{C62CCB1B-87FA-E35B-C419-F83A02C5D9AF}"/>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DCD7AA19-1213-1393-4912-203123FE5C03}"/>
              </a:ext>
            </a:extLst>
          </p:cNvPr>
          <p:cNvSpPr>
            <a:spLocks noGrp="1"/>
          </p:cNvSpPr>
          <p:nvPr>
            <p:ph type="sldNum" sz="quarter" idx="12"/>
          </p:nvPr>
        </p:nvSpPr>
        <p:spPr/>
        <p:txBody>
          <a:bodyPr/>
          <a:lstStyle/>
          <a:p>
            <a:fld id="{2083F092-7AB5-8B42-9253-E59B2722B9D7}" type="slidenum">
              <a:rPr lang="es-VE" smtClean="0"/>
              <a:t>‹Nº›</a:t>
            </a:fld>
            <a:endParaRPr lang="es-VE"/>
          </a:p>
        </p:txBody>
      </p:sp>
    </p:spTree>
    <p:extLst>
      <p:ext uri="{BB962C8B-B14F-4D97-AF65-F5344CB8AC3E}">
        <p14:creationId xmlns:p14="http://schemas.microsoft.com/office/powerpoint/2010/main" val="252838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E844A7C-5EE6-7852-DF69-D7C325259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VE"/>
          </a:p>
        </p:txBody>
      </p:sp>
      <p:sp>
        <p:nvSpPr>
          <p:cNvPr id="3" name="Marcador de texto 2">
            <a:extLst>
              <a:ext uri="{FF2B5EF4-FFF2-40B4-BE49-F238E27FC236}">
                <a16:creationId xmlns:a16="http://schemas.microsoft.com/office/drawing/2014/main" id="{F396F90E-79E5-DFEA-9CD8-1BDE7F8C4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4" name="Marcador de fecha 3">
            <a:extLst>
              <a:ext uri="{FF2B5EF4-FFF2-40B4-BE49-F238E27FC236}">
                <a16:creationId xmlns:a16="http://schemas.microsoft.com/office/drawing/2014/main" id="{E0802943-04FC-3FBA-2112-A0D80BBB1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E4F80-8321-8440-85F6-AF4DBB9ED0F3}" type="datetimeFigureOut">
              <a:rPr lang="es-VE" smtClean="0"/>
              <a:t>20/4/24</a:t>
            </a:fld>
            <a:endParaRPr lang="es-VE"/>
          </a:p>
        </p:txBody>
      </p:sp>
      <p:sp>
        <p:nvSpPr>
          <p:cNvPr id="5" name="Marcador de pie de página 4">
            <a:extLst>
              <a:ext uri="{FF2B5EF4-FFF2-40B4-BE49-F238E27FC236}">
                <a16:creationId xmlns:a16="http://schemas.microsoft.com/office/drawing/2014/main" id="{F8967601-99CD-3646-F578-FCACD50DA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a:extLst>
              <a:ext uri="{FF2B5EF4-FFF2-40B4-BE49-F238E27FC236}">
                <a16:creationId xmlns:a16="http://schemas.microsoft.com/office/drawing/2014/main" id="{E1FB6C7E-850F-2142-AD77-E3F4B60B8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F092-7AB5-8B42-9253-E59B2722B9D7}" type="slidenum">
              <a:rPr lang="es-VE" smtClean="0"/>
              <a:t>‹Nº›</a:t>
            </a:fld>
            <a:endParaRPr lang="es-VE"/>
          </a:p>
        </p:txBody>
      </p:sp>
    </p:spTree>
    <p:extLst>
      <p:ext uri="{BB962C8B-B14F-4D97-AF65-F5344CB8AC3E}">
        <p14:creationId xmlns:p14="http://schemas.microsoft.com/office/powerpoint/2010/main" val="1154900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220C5A-B889-4892-172B-D2E8A1046B24}"/>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ángulo 5">
            <a:extLst>
              <a:ext uri="{FF2B5EF4-FFF2-40B4-BE49-F238E27FC236}">
                <a16:creationId xmlns:a16="http://schemas.microsoft.com/office/drawing/2014/main" id="{1A222EA0-2DC7-6B4E-50FA-AC3B2AB045D8}"/>
              </a:ext>
            </a:extLst>
          </p:cNvPr>
          <p:cNvSpPr/>
          <p:nvPr/>
        </p:nvSpPr>
        <p:spPr>
          <a:xfrm>
            <a:off x="316154" y="152698"/>
            <a:ext cx="1558439" cy="646331"/>
          </a:xfrm>
          <a:prstGeom prst="rect">
            <a:avLst/>
          </a:prstGeom>
          <a:noFill/>
        </p:spPr>
        <p:txBody>
          <a:bodyPr wrap="none" lIns="91440" tIns="45720" rIns="91440" bIns="45720">
            <a:spAutoFit/>
          </a:bodyPr>
          <a:lstStyle/>
          <a:p>
            <a:pPr algn="ctr"/>
            <a:r>
              <a:rPr lang="es-MX" sz="3600" b="1" cap="none" spc="50" dirty="0">
                <a:ln w="0"/>
                <a:effectLst>
                  <a:innerShdw blurRad="63500" dist="50800" dir="13500000">
                    <a:srgbClr val="000000">
                      <a:alpha val="50000"/>
                    </a:srgbClr>
                  </a:innerShdw>
                </a:effectLst>
              </a:rPr>
              <a:t>SERIDS</a:t>
            </a:r>
            <a:endParaRPr lang="es-MX" sz="5400" b="1" cap="none" spc="50" dirty="0">
              <a:ln w="0"/>
              <a:effectLst>
                <a:innerShdw blurRad="63500" dist="50800" dir="13500000">
                  <a:srgbClr val="000000">
                    <a:alpha val="50000"/>
                  </a:srgbClr>
                </a:innerShdw>
              </a:effectLst>
            </a:endParaRPr>
          </a:p>
        </p:txBody>
      </p:sp>
      <p:sp>
        <p:nvSpPr>
          <p:cNvPr id="7" name="Elipse 6">
            <a:extLst>
              <a:ext uri="{FF2B5EF4-FFF2-40B4-BE49-F238E27FC236}">
                <a16:creationId xmlns:a16="http://schemas.microsoft.com/office/drawing/2014/main" id="{B98EA35A-8515-6438-2B5C-62224EC5E52F}"/>
              </a:ext>
            </a:extLst>
          </p:cNvPr>
          <p:cNvSpPr/>
          <p:nvPr/>
        </p:nvSpPr>
        <p:spPr>
          <a:xfrm>
            <a:off x="5543550" y="5929313"/>
            <a:ext cx="552450" cy="54292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Rectángulo redondeado 7">
            <a:extLst>
              <a:ext uri="{FF2B5EF4-FFF2-40B4-BE49-F238E27FC236}">
                <a16:creationId xmlns:a16="http://schemas.microsoft.com/office/drawing/2014/main" id="{D362C87A-A194-09EA-BD79-20D258E5A26D}"/>
              </a:ext>
            </a:extLst>
          </p:cNvPr>
          <p:cNvSpPr/>
          <p:nvPr/>
        </p:nvSpPr>
        <p:spPr>
          <a:xfrm>
            <a:off x="6836569" y="457201"/>
            <a:ext cx="4614862" cy="58084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9" name="Rectángulo redondeado 8">
            <a:extLst>
              <a:ext uri="{FF2B5EF4-FFF2-40B4-BE49-F238E27FC236}">
                <a16:creationId xmlns:a16="http://schemas.microsoft.com/office/drawing/2014/main" id="{41442CC2-BC8B-B8FB-257D-1CC0CF69800C}"/>
              </a:ext>
            </a:extLst>
          </p:cNvPr>
          <p:cNvSpPr/>
          <p:nvPr/>
        </p:nvSpPr>
        <p:spPr>
          <a:xfrm>
            <a:off x="7229475" y="914400"/>
            <a:ext cx="3900488" cy="1428750"/>
          </a:xfrm>
          <a:prstGeom prst="roundRect">
            <a:avLst/>
          </a:prstGeom>
          <a:gradFill flip="none" rotWithShape="1">
            <a:gsLst>
              <a:gs pos="85000">
                <a:srgbClr val="002060"/>
              </a:gs>
              <a:gs pos="36000">
                <a:schemeClr val="accent1">
                  <a:lumMod val="97000"/>
                  <a:lumOff val="3000"/>
                </a:schemeClr>
              </a:gs>
              <a:gs pos="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VE"/>
          </a:p>
        </p:txBody>
      </p:sp>
      <p:sp>
        <p:nvSpPr>
          <p:cNvPr id="10" name="CuadroTexto 9">
            <a:extLst>
              <a:ext uri="{FF2B5EF4-FFF2-40B4-BE49-F238E27FC236}">
                <a16:creationId xmlns:a16="http://schemas.microsoft.com/office/drawing/2014/main" id="{68982E0A-32A0-A29C-096C-65AE9932518C}"/>
              </a:ext>
            </a:extLst>
          </p:cNvPr>
          <p:cNvSpPr txBox="1"/>
          <p:nvPr/>
        </p:nvSpPr>
        <p:spPr>
          <a:xfrm>
            <a:off x="7229475" y="2471738"/>
            <a:ext cx="3800475" cy="430887"/>
          </a:xfrm>
          <a:prstGeom prst="rect">
            <a:avLst/>
          </a:prstGeom>
          <a:noFill/>
        </p:spPr>
        <p:txBody>
          <a:bodyPr wrap="square" rtlCol="0">
            <a:spAutoFit/>
          </a:bodyPr>
          <a:lstStyle/>
          <a:p>
            <a:r>
              <a:rPr lang="es-VE" sz="1100" dirty="0"/>
              <a:t>TEXTO TEXTO TEXTO TEXTO TEXTO TEXTO TEXTO TEXTO TEXTO TEXTO TEXTO TEXTO TEXTO TEXTO TEXTO TEXTO TEXTO TEXTO</a:t>
            </a:r>
          </a:p>
        </p:txBody>
      </p:sp>
      <p:sp>
        <p:nvSpPr>
          <p:cNvPr id="11" name="Rectángulo redondeado 10">
            <a:extLst>
              <a:ext uri="{FF2B5EF4-FFF2-40B4-BE49-F238E27FC236}">
                <a16:creationId xmlns:a16="http://schemas.microsoft.com/office/drawing/2014/main" id="{60E7C69C-42BC-BB03-15CD-6B47AD16B01D}"/>
              </a:ext>
            </a:extLst>
          </p:cNvPr>
          <p:cNvSpPr/>
          <p:nvPr/>
        </p:nvSpPr>
        <p:spPr>
          <a:xfrm>
            <a:off x="7229475" y="3057525"/>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2" name="Rectángulo redondeado 11">
            <a:extLst>
              <a:ext uri="{FF2B5EF4-FFF2-40B4-BE49-F238E27FC236}">
                <a16:creationId xmlns:a16="http://schemas.microsoft.com/office/drawing/2014/main" id="{B21B8B94-078C-C376-337E-7B70F3A7F37E}"/>
              </a:ext>
            </a:extLst>
          </p:cNvPr>
          <p:cNvSpPr/>
          <p:nvPr/>
        </p:nvSpPr>
        <p:spPr>
          <a:xfrm>
            <a:off x="8231386"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3" name="Rectángulo redondeado 12">
            <a:extLst>
              <a:ext uri="{FF2B5EF4-FFF2-40B4-BE49-F238E27FC236}">
                <a16:creationId xmlns:a16="http://schemas.microsoft.com/office/drawing/2014/main" id="{632FC108-72E4-A47A-AB6E-36C6AFCA4840}"/>
              </a:ext>
            </a:extLst>
          </p:cNvPr>
          <p:cNvSpPr/>
          <p:nvPr/>
        </p:nvSpPr>
        <p:spPr>
          <a:xfrm>
            <a:off x="9233297"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4" name="Rectángulo redondeado 13">
            <a:extLst>
              <a:ext uri="{FF2B5EF4-FFF2-40B4-BE49-F238E27FC236}">
                <a16:creationId xmlns:a16="http://schemas.microsoft.com/office/drawing/2014/main" id="{4AF0A3EE-3A85-0B50-5FB7-14FE5E55C7C1}"/>
              </a:ext>
            </a:extLst>
          </p:cNvPr>
          <p:cNvSpPr/>
          <p:nvPr/>
        </p:nvSpPr>
        <p:spPr>
          <a:xfrm>
            <a:off x="10279857" y="3031213"/>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6" name="CuadroTexto 15">
            <a:extLst>
              <a:ext uri="{FF2B5EF4-FFF2-40B4-BE49-F238E27FC236}">
                <a16:creationId xmlns:a16="http://schemas.microsoft.com/office/drawing/2014/main" id="{5CB8FAF6-2A1B-E909-CABB-24B2694769BB}"/>
              </a:ext>
            </a:extLst>
          </p:cNvPr>
          <p:cNvSpPr txBox="1"/>
          <p:nvPr/>
        </p:nvSpPr>
        <p:spPr>
          <a:xfrm>
            <a:off x="7229475" y="3729038"/>
            <a:ext cx="742950" cy="276999"/>
          </a:xfrm>
          <a:prstGeom prst="rect">
            <a:avLst/>
          </a:prstGeom>
          <a:noFill/>
          <a:ln>
            <a:noFill/>
          </a:ln>
        </p:spPr>
        <p:txBody>
          <a:bodyPr wrap="square" rtlCol="0">
            <a:spAutoFit/>
          </a:bodyPr>
          <a:lstStyle/>
          <a:p>
            <a:r>
              <a:rPr lang="es-VE" sz="1200" dirty="0"/>
              <a:t>Personal</a:t>
            </a:r>
            <a:endParaRPr lang="es-VE" sz="900" dirty="0"/>
          </a:p>
        </p:txBody>
      </p:sp>
      <p:sp>
        <p:nvSpPr>
          <p:cNvPr id="17" name="CuadroTexto 16">
            <a:extLst>
              <a:ext uri="{FF2B5EF4-FFF2-40B4-BE49-F238E27FC236}">
                <a16:creationId xmlns:a16="http://schemas.microsoft.com/office/drawing/2014/main" id="{7493E765-6B4E-B41E-7B77-628A13F9FD14}"/>
              </a:ext>
            </a:extLst>
          </p:cNvPr>
          <p:cNvSpPr txBox="1"/>
          <p:nvPr/>
        </p:nvSpPr>
        <p:spPr>
          <a:xfrm>
            <a:off x="8113288" y="3705620"/>
            <a:ext cx="948333" cy="275602"/>
          </a:xfrm>
          <a:prstGeom prst="rect">
            <a:avLst/>
          </a:prstGeom>
          <a:noFill/>
          <a:ln>
            <a:noFill/>
          </a:ln>
        </p:spPr>
        <p:txBody>
          <a:bodyPr wrap="square" rtlCol="0">
            <a:spAutoFit/>
          </a:bodyPr>
          <a:lstStyle/>
          <a:p>
            <a:r>
              <a:rPr lang="es-VE" sz="1200" dirty="0"/>
              <a:t>Profesional</a:t>
            </a:r>
          </a:p>
        </p:txBody>
      </p:sp>
      <p:sp>
        <p:nvSpPr>
          <p:cNvPr id="18" name="CuadroTexto 17">
            <a:extLst>
              <a:ext uri="{FF2B5EF4-FFF2-40B4-BE49-F238E27FC236}">
                <a16:creationId xmlns:a16="http://schemas.microsoft.com/office/drawing/2014/main" id="{18C1EFB6-4766-D135-E451-AB59E4ED05D1}"/>
              </a:ext>
            </a:extLst>
          </p:cNvPr>
          <p:cNvSpPr txBox="1"/>
          <p:nvPr/>
        </p:nvSpPr>
        <p:spPr>
          <a:xfrm>
            <a:off x="9152930" y="3729038"/>
            <a:ext cx="948333" cy="261610"/>
          </a:xfrm>
          <a:prstGeom prst="rect">
            <a:avLst/>
          </a:prstGeom>
          <a:noFill/>
          <a:ln>
            <a:noFill/>
          </a:ln>
        </p:spPr>
        <p:txBody>
          <a:bodyPr wrap="square" rtlCol="0">
            <a:spAutoFit/>
          </a:bodyPr>
          <a:lstStyle/>
          <a:p>
            <a:r>
              <a:rPr lang="es-VE" sz="1100" dirty="0"/>
              <a:t>Institucional</a:t>
            </a:r>
            <a:endParaRPr lang="es-VE" sz="900" dirty="0"/>
          </a:p>
        </p:txBody>
      </p:sp>
      <p:sp>
        <p:nvSpPr>
          <p:cNvPr id="19" name="CuadroTexto 18">
            <a:extLst>
              <a:ext uri="{FF2B5EF4-FFF2-40B4-BE49-F238E27FC236}">
                <a16:creationId xmlns:a16="http://schemas.microsoft.com/office/drawing/2014/main" id="{977A66A0-6BE6-0BD2-32D1-59D5F9618F2A}"/>
              </a:ext>
            </a:extLst>
          </p:cNvPr>
          <p:cNvSpPr txBox="1"/>
          <p:nvPr/>
        </p:nvSpPr>
        <p:spPr>
          <a:xfrm>
            <a:off x="10101263" y="3724544"/>
            <a:ext cx="1260872" cy="261610"/>
          </a:xfrm>
          <a:prstGeom prst="rect">
            <a:avLst/>
          </a:prstGeom>
          <a:noFill/>
          <a:ln>
            <a:noFill/>
          </a:ln>
        </p:spPr>
        <p:txBody>
          <a:bodyPr wrap="square" rtlCol="0">
            <a:spAutoFit/>
          </a:bodyPr>
          <a:lstStyle/>
          <a:p>
            <a:r>
              <a:rPr lang="es-VE" sz="1100" dirty="0"/>
              <a:t>Estados Asociados</a:t>
            </a:r>
          </a:p>
        </p:txBody>
      </p:sp>
      <p:sp>
        <p:nvSpPr>
          <p:cNvPr id="20" name="Rectángulo redondeado 19">
            <a:extLst>
              <a:ext uri="{FF2B5EF4-FFF2-40B4-BE49-F238E27FC236}">
                <a16:creationId xmlns:a16="http://schemas.microsoft.com/office/drawing/2014/main" id="{C17401B1-21BA-9C18-394D-BAF98E4CB6DF}"/>
              </a:ext>
            </a:extLst>
          </p:cNvPr>
          <p:cNvSpPr/>
          <p:nvPr/>
        </p:nvSpPr>
        <p:spPr>
          <a:xfrm>
            <a:off x="7443787" y="4124288"/>
            <a:ext cx="3371850" cy="430887"/>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Correo</a:t>
            </a:r>
            <a:endParaRPr lang="es-VE" dirty="0">
              <a:ln>
                <a:solidFill>
                  <a:sysClr val="windowText" lastClr="000000"/>
                </a:solidFill>
              </a:ln>
              <a:solidFill>
                <a:sysClr val="windowText" lastClr="000000"/>
              </a:solidFill>
            </a:endParaRPr>
          </a:p>
        </p:txBody>
      </p:sp>
      <p:sp>
        <p:nvSpPr>
          <p:cNvPr id="21" name="Rectángulo redondeado 20">
            <a:extLst>
              <a:ext uri="{FF2B5EF4-FFF2-40B4-BE49-F238E27FC236}">
                <a16:creationId xmlns:a16="http://schemas.microsoft.com/office/drawing/2014/main" id="{B78BBBBB-150B-8BA1-96B3-4A93D733BF6E}"/>
              </a:ext>
            </a:extLst>
          </p:cNvPr>
          <p:cNvSpPr/>
          <p:nvPr/>
        </p:nvSpPr>
        <p:spPr>
          <a:xfrm>
            <a:off x="7443787" y="4701307"/>
            <a:ext cx="3371850" cy="43088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Contraseña</a:t>
            </a:r>
          </a:p>
        </p:txBody>
      </p:sp>
      <p:sp>
        <p:nvSpPr>
          <p:cNvPr id="22" name="Rectángulo redondeado 21">
            <a:extLst>
              <a:ext uri="{FF2B5EF4-FFF2-40B4-BE49-F238E27FC236}">
                <a16:creationId xmlns:a16="http://schemas.microsoft.com/office/drawing/2014/main" id="{16D693A5-0B0D-3214-14D3-6201D58D3132}"/>
              </a:ext>
            </a:extLst>
          </p:cNvPr>
          <p:cNvSpPr/>
          <p:nvPr/>
        </p:nvSpPr>
        <p:spPr>
          <a:xfrm>
            <a:off x="9927433" y="5731993"/>
            <a:ext cx="1073943" cy="340776"/>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Registrar</a:t>
            </a:r>
          </a:p>
        </p:txBody>
      </p:sp>
      <p:sp>
        <p:nvSpPr>
          <p:cNvPr id="23" name="Elipse 22">
            <a:extLst>
              <a:ext uri="{FF2B5EF4-FFF2-40B4-BE49-F238E27FC236}">
                <a16:creationId xmlns:a16="http://schemas.microsoft.com/office/drawing/2014/main" id="{57C4ECF5-C8B2-4050-36E6-B8BE71F2D84D}"/>
              </a:ext>
            </a:extLst>
          </p:cNvPr>
          <p:cNvSpPr/>
          <p:nvPr/>
        </p:nvSpPr>
        <p:spPr>
          <a:xfrm>
            <a:off x="7419157" y="5558674"/>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Elipse 24">
            <a:extLst>
              <a:ext uri="{FF2B5EF4-FFF2-40B4-BE49-F238E27FC236}">
                <a16:creationId xmlns:a16="http://schemas.microsoft.com/office/drawing/2014/main" id="{A5AAAC4A-0EBD-4228-42BC-7BA5FEB0085E}"/>
              </a:ext>
            </a:extLst>
          </p:cNvPr>
          <p:cNvSpPr/>
          <p:nvPr/>
        </p:nvSpPr>
        <p:spPr>
          <a:xfrm>
            <a:off x="7423162" y="5358279"/>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CuadroTexto 25">
            <a:extLst>
              <a:ext uri="{FF2B5EF4-FFF2-40B4-BE49-F238E27FC236}">
                <a16:creationId xmlns:a16="http://schemas.microsoft.com/office/drawing/2014/main" id="{6C169693-C792-057D-B67E-A9EEC2554B59}"/>
              </a:ext>
            </a:extLst>
          </p:cNvPr>
          <p:cNvSpPr txBox="1"/>
          <p:nvPr/>
        </p:nvSpPr>
        <p:spPr>
          <a:xfrm>
            <a:off x="7586884" y="5328364"/>
            <a:ext cx="920508" cy="276999"/>
          </a:xfrm>
          <a:prstGeom prst="rect">
            <a:avLst/>
          </a:prstGeom>
          <a:noFill/>
        </p:spPr>
        <p:txBody>
          <a:bodyPr wrap="square" rtlCol="0">
            <a:spAutoFit/>
          </a:bodyPr>
          <a:lstStyle/>
          <a:p>
            <a:r>
              <a:rPr lang="es-VE" sz="1200" dirty="0"/>
              <a:t>Términos</a:t>
            </a:r>
            <a:endParaRPr lang="es-VE" sz="700" dirty="0"/>
          </a:p>
        </p:txBody>
      </p:sp>
      <p:sp>
        <p:nvSpPr>
          <p:cNvPr id="27" name="CuadroTexto 26">
            <a:extLst>
              <a:ext uri="{FF2B5EF4-FFF2-40B4-BE49-F238E27FC236}">
                <a16:creationId xmlns:a16="http://schemas.microsoft.com/office/drawing/2014/main" id="{F7E9821A-312E-AD1C-5D4C-AE297A3033A9}"/>
              </a:ext>
            </a:extLst>
          </p:cNvPr>
          <p:cNvSpPr txBox="1"/>
          <p:nvPr/>
        </p:nvSpPr>
        <p:spPr>
          <a:xfrm>
            <a:off x="7571323" y="5523944"/>
            <a:ext cx="660063" cy="276999"/>
          </a:xfrm>
          <a:prstGeom prst="rect">
            <a:avLst/>
          </a:prstGeom>
          <a:noFill/>
        </p:spPr>
        <p:txBody>
          <a:bodyPr wrap="square" rtlCol="0">
            <a:spAutoFit/>
          </a:bodyPr>
          <a:lstStyle/>
          <a:p>
            <a:r>
              <a:rPr lang="es-VE" sz="1200" dirty="0"/>
              <a:t>Legal</a:t>
            </a:r>
            <a:endParaRPr lang="es-VE" sz="700" dirty="0"/>
          </a:p>
        </p:txBody>
      </p:sp>
      <p:pic>
        <p:nvPicPr>
          <p:cNvPr id="29" name="Imagen 28">
            <a:extLst>
              <a:ext uri="{FF2B5EF4-FFF2-40B4-BE49-F238E27FC236}">
                <a16:creationId xmlns:a16="http://schemas.microsoft.com/office/drawing/2014/main" id="{E40062F4-EC2A-060C-DB04-0DB71B03518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8385" b="73000" l="30431" r="68492">
                        <a14:foregroundMark x1="31059" y1="40615" x2="38869" y2="31231"/>
                        <a14:foregroundMark x1="38869" y1="31231" x2="52065" y2="27308"/>
                        <a14:foregroundMark x1="52065" y1="27308" x2="63824" y2="33077"/>
                        <a14:foregroundMark x1="63824" y1="33077" x2="68492" y2="50000"/>
                        <a14:foregroundMark x1="67145" y1="55846" x2="56463" y2="34615"/>
                        <a14:foregroundMark x1="56463" y1="34615" x2="42729" y2="34231"/>
                        <a14:foregroundMark x1="42729" y1="34231" x2="36355" y2="44615"/>
                        <a14:foregroundMark x1="36355" y1="44615" x2="30431" y2="45308"/>
                        <a14:foregroundMark x1="48654" y1="42769" x2="40664" y2="52385"/>
                        <a14:foregroundMark x1="40664" y1="52385" x2="49282" y2="43538"/>
                        <a14:foregroundMark x1="49282" y1="43538" x2="43447" y2="52231"/>
                        <a14:foregroundMark x1="55117" y1="56077" x2="66517" y2="60538"/>
                        <a14:foregroundMark x1="64901" y1="65538" x2="51885" y2="61923"/>
                        <a14:foregroundMark x1="51885" y1="61923" x2="38689" y2="64692"/>
                        <a14:foregroundMark x1="38689" y1="64692" x2="51436" y2="60846"/>
                        <a14:foregroundMark x1="51436" y1="60846" x2="64273" y2="64615"/>
                        <a14:foregroundMark x1="64273" y1="64615" x2="65260" y2="65231"/>
                        <a14:foregroundMark x1="61670" y1="70000" x2="47846" y2="68308"/>
                        <a14:foregroundMark x1="47846" y1="68308" x2="61490" y2="68692"/>
                        <a14:foregroundMark x1="61490" y1="68692" x2="62298" y2="69385"/>
                        <a14:foregroundMark x1="56104" y1="73000" x2="42549" y2="72769"/>
                        <a14:foregroundMark x1="42549" y1="72769" x2="56194" y2="73000"/>
                        <a14:foregroundMark x1="56194" y1="73000" x2="53501" y2="71385"/>
                      </a14:backgroundRemoval>
                    </a14:imgEffect>
                  </a14:imgLayer>
                </a14:imgProps>
              </a:ext>
            </a:extLst>
          </a:blip>
          <a:srcRect l="29770" t="23432" r="31109" b="26777"/>
          <a:stretch/>
        </p:blipFill>
        <p:spPr>
          <a:xfrm>
            <a:off x="5672136" y="5957890"/>
            <a:ext cx="304907" cy="455180"/>
          </a:xfrm>
          <a:prstGeom prst="rect">
            <a:avLst/>
          </a:prstGeom>
        </p:spPr>
      </p:pic>
      <p:sp>
        <p:nvSpPr>
          <p:cNvPr id="30" name="CuadroTexto 29">
            <a:extLst>
              <a:ext uri="{FF2B5EF4-FFF2-40B4-BE49-F238E27FC236}">
                <a16:creationId xmlns:a16="http://schemas.microsoft.com/office/drawing/2014/main" id="{2A069316-A0A3-F0D0-38E7-40A845C246B7}"/>
              </a:ext>
            </a:extLst>
          </p:cNvPr>
          <p:cNvSpPr txBox="1"/>
          <p:nvPr/>
        </p:nvSpPr>
        <p:spPr>
          <a:xfrm>
            <a:off x="622742" y="1209853"/>
            <a:ext cx="5197033" cy="1477328"/>
          </a:xfrm>
          <a:prstGeom prst="rect">
            <a:avLst/>
          </a:prstGeom>
          <a:noFill/>
        </p:spPr>
        <p:txBody>
          <a:bodyPr wrap="square" rtlCol="0">
            <a:spAutoFit/>
          </a:bodyPr>
          <a:lstStyle/>
          <a:p>
            <a:r>
              <a:rPr lang="es-VE" dirty="0">
                <a:solidFill>
                  <a:schemeClr val="tx1">
                    <a:lumMod val="95000"/>
                    <a:lumOff val="5000"/>
                  </a:schemeClr>
                </a:solidFill>
              </a:rPr>
              <a:t>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160124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220C5A-B889-4892-172B-D2E8A1046B24}"/>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ángulo 5">
            <a:extLst>
              <a:ext uri="{FF2B5EF4-FFF2-40B4-BE49-F238E27FC236}">
                <a16:creationId xmlns:a16="http://schemas.microsoft.com/office/drawing/2014/main" id="{1A222EA0-2DC7-6B4E-50FA-AC3B2AB045D8}"/>
              </a:ext>
            </a:extLst>
          </p:cNvPr>
          <p:cNvSpPr/>
          <p:nvPr/>
        </p:nvSpPr>
        <p:spPr>
          <a:xfrm>
            <a:off x="316154" y="152698"/>
            <a:ext cx="1558439" cy="646331"/>
          </a:xfrm>
          <a:prstGeom prst="rect">
            <a:avLst/>
          </a:prstGeom>
          <a:noFill/>
        </p:spPr>
        <p:txBody>
          <a:bodyPr wrap="none" lIns="91440" tIns="45720" rIns="91440" bIns="45720">
            <a:spAutoFit/>
          </a:bodyPr>
          <a:lstStyle/>
          <a:p>
            <a:pPr algn="ctr"/>
            <a:r>
              <a:rPr lang="es-MX" sz="3600" b="1" cap="none" spc="50" dirty="0">
                <a:ln w="0"/>
                <a:effectLst>
                  <a:innerShdw blurRad="63500" dist="50800" dir="13500000">
                    <a:srgbClr val="000000">
                      <a:alpha val="50000"/>
                    </a:srgbClr>
                  </a:innerShdw>
                </a:effectLst>
              </a:rPr>
              <a:t>SERIDS</a:t>
            </a:r>
            <a:endParaRPr lang="es-MX" sz="5400" b="1" cap="none" spc="50" dirty="0">
              <a:ln w="0"/>
              <a:effectLst>
                <a:innerShdw blurRad="63500" dist="50800" dir="13500000">
                  <a:srgbClr val="000000">
                    <a:alpha val="50000"/>
                  </a:srgbClr>
                </a:innerShdw>
              </a:effectLst>
            </a:endParaRPr>
          </a:p>
        </p:txBody>
      </p:sp>
      <p:sp>
        <p:nvSpPr>
          <p:cNvPr id="7" name="Elipse 6">
            <a:extLst>
              <a:ext uri="{FF2B5EF4-FFF2-40B4-BE49-F238E27FC236}">
                <a16:creationId xmlns:a16="http://schemas.microsoft.com/office/drawing/2014/main" id="{B98EA35A-8515-6438-2B5C-62224EC5E52F}"/>
              </a:ext>
            </a:extLst>
          </p:cNvPr>
          <p:cNvSpPr/>
          <p:nvPr/>
        </p:nvSpPr>
        <p:spPr>
          <a:xfrm>
            <a:off x="5543550" y="5929313"/>
            <a:ext cx="552450" cy="54292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Rectángulo redondeado 7">
            <a:extLst>
              <a:ext uri="{FF2B5EF4-FFF2-40B4-BE49-F238E27FC236}">
                <a16:creationId xmlns:a16="http://schemas.microsoft.com/office/drawing/2014/main" id="{D362C87A-A194-09EA-BD79-20D258E5A26D}"/>
              </a:ext>
            </a:extLst>
          </p:cNvPr>
          <p:cNvSpPr/>
          <p:nvPr/>
        </p:nvSpPr>
        <p:spPr>
          <a:xfrm>
            <a:off x="6836569" y="457201"/>
            <a:ext cx="4614862" cy="58084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9" name="Rectángulo redondeado 8">
            <a:extLst>
              <a:ext uri="{FF2B5EF4-FFF2-40B4-BE49-F238E27FC236}">
                <a16:creationId xmlns:a16="http://schemas.microsoft.com/office/drawing/2014/main" id="{41442CC2-BC8B-B8FB-257D-1CC0CF69800C}"/>
              </a:ext>
            </a:extLst>
          </p:cNvPr>
          <p:cNvSpPr/>
          <p:nvPr/>
        </p:nvSpPr>
        <p:spPr>
          <a:xfrm>
            <a:off x="7229475" y="914400"/>
            <a:ext cx="3900488" cy="1428750"/>
          </a:xfrm>
          <a:prstGeom prst="roundRect">
            <a:avLst/>
          </a:prstGeom>
          <a:gradFill flip="none" rotWithShape="1">
            <a:gsLst>
              <a:gs pos="85000">
                <a:srgbClr val="002060"/>
              </a:gs>
              <a:gs pos="36000">
                <a:schemeClr val="accent1">
                  <a:lumMod val="97000"/>
                  <a:lumOff val="3000"/>
                </a:schemeClr>
              </a:gs>
              <a:gs pos="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VE"/>
          </a:p>
        </p:txBody>
      </p:sp>
      <p:sp>
        <p:nvSpPr>
          <p:cNvPr id="10" name="CuadroTexto 9">
            <a:extLst>
              <a:ext uri="{FF2B5EF4-FFF2-40B4-BE49-F238E27FC236}">
                <a16:creationId xmlns:a16="http://schemas.microsoft.com/office/drawing/2014/main" id="{68982E0A-32A0-A29C-096C-65AE9932518C}"/>
              </a:ext>
            </a:extLst>
          </p:cNvPr>
          <p:cNvSpPr txBox="1"/>
          <p:nvPr/>
        </p:nvSpPr>
        <p:spPr>
          <a:xfrm>
            <a:off x="7229475" y="2471738"/>
            <a:ext cx="3800475" cy="430887"/>
          </a:xfrm>
          <a:prstGeom prst="rect">
            <a:avLst/>
          </a:prstGeom>
          <a:noFill/>
        </p:spPr>
        <p:txBody>
          <a:bodyPr wrap="square" rtlCol="0">
            <a:spAutoFit/>
          </a:bodyPr>
          <a:lstStyle/>
          <a:p>
            <a:r>
              <a:rPr lang="es-VE" sz="1100" dirty="0"/>
              <a:t>TEXTO TEXTO TEXTO TEXTO TEXTO TEXTO TEXTO TEXTO TEXTO TEXTO TEXTO TEXTO TEXTO TEXTO TEXTO TEXTO TEXTO TEXTO</a:t>
            </a:r>
          </a:p>
        </p:txBody>
      </p:sp>
      <p:sp>
        <p:nvSpPr>
          <p:cNvPr id="11" name="Rectángulo redondeado 10">
            <a:extLst>
              <a:ext uri="{FF2B5EF4-FFF2-40B4-BE49-F238E27FC236}">
                <a16:creationId xmlns:a16="http://schemas.microsoft.com/office/drawing/2014/main" id="{60E7C69C-42BC-BB03-15CD-6B47AD16B01D}"/>
              </a:ext>
            </a:extLst>
          </p:cNvPr>
          <p:cNvSpPr/>
          <p:nvPr/>
        </p:nvSpPr>
        <p:spPr>
          <a:xfrm>
            <a:off x="7229475" y="3057525"/>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t>clic</a:t>
            </a:r>
          </a:p>
        </p:txBody>
      </p:sp>
      <p:sp>
        <p:nvSpPr>
          <p:cNvPr id="12" name="Rectángulo redondeado 11">
            <a:extLst>
              <a:ext uri="{FF2B5EF4-FFF2-40B4-BE49-F238E27FC236}">
                <a16:creationId xmlns:a16="http://schemas.microsoft.com/office/drawing/2014/main" id="{B21B8B94-078C-C376-337E-7B70F3A7F37E}"/>
              </a:ext>
            </a:extLst>
          </p:cNvPr>
          <p:cNvSpPr/>
          <p:nvPr/>
        </p:nvSpPr>
        <p:spPr>
          <a:xfrm>
            <a:off x="8231386"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3" name="Rectángulo redondeado 12">
            <a:extLst>
              <a:ext uri="{FF2B5EF4-FFF2-40B4-BE49-F238E27FC236}">
                <a16:creationId xmlns:a16="http://schemas.microsoft.com/office/drawing/2014/main" id="{632FC108-72E4-A47A-AB6E-36C6AFCA4840}"/>
              </a:ext>
            </a:extLst>
          </p:cNvPr>
          <p:cNvSpPr/>
          <p:nvPr/>
        </p:nvSpPr>
        <p:spPr>
          <a:xfrm>
            <a:off x="9233297"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4" name="Rectángulo redondeado 13">
            <a:extLst>
              <a:ext uri="{FF2B5EF4-FFF2-40B4-BE49-F238E27FC236}">
                <a16:creationId xmlns:a16="http://schemas.microsoft.com/office/drawing/2014/main" id="{4AF0A3EE-3A85-0B50-5FB7-14FE5E55C7C1}"/>
              </a:ext>
            </a:extLst>
          </p:cNvPr>
          <p:cNvSpPr/>
          <p:nvPr/>
        </p:nvSpPr>
        <p:spPr>
          <a:xfrm>
            <a:off x="10279857" y="3031213"/>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6" name="CuadroTexto 15">
            <a:extLst>
              <a:ext uri="{FF2B5EF4-FFF2-40B4-BE49-F238E27FC236}">
                <a16:creationId xmlns:a16="http://schemas.microsoft.com/office/drawing/2014/main" id="{5CB8FAF6-2A1B-E909-CABB-24B2694769BB}"/>
              </a:ext>
            </a:extLst>
          </p:cNvPr>
          <p:cNvSpPr txBox="1"/>
          <p:nvPr/>
        </p:nvSpPr>
        <p:spPr>
          <a:xfrm>
            <a:off x="7229475" y="3729038"/>
            <a:ext cx="742950" cy="276999"/>
          </a:xfrm>
          <a:prstGeom prst="rect">
            <a:avLst/>
          </a:prstGeom>
          <a:noFill/>
          <a:ln>
            <a:noFill/>
          </a:ln>
        </p:spPr>
        <p:txBody>
          <a:bodyPr wrap="square" rtlCol="0">
            <a:spAutoFit/>
          </a:bodyPr>
          <a:lstStyle/>
          <a:p>
            <a:r>
              <a:rPr lang="es-VE" sz="1200" dirty="0"/>
              <a:t>Personal</a:t>
            </a:r>
            <a:endParaRPr lang="es-VE" sz="900" dirty="0"/>
          </a:p>
        </p:txBody>
      </p:sp>
      <p:sp>
        <p:nvSpPr>
          <p:cNvPr id="17" name="CuadroTexto 16">
            <a:extLst>
              <a:ext uri="{FF2B5EF4-FFF2-40B4-BE49-F238E27FC236}">
                <a16:creationId xmlns:a16="http://schemas.microsoft.com/office/drawing/2014/main" id="{7493E765-6B4E-B41E-7B77-628A13F9FD14}"/>
              </a:ext>
            </a:extLst>
          </p:cNvPr>
          <p:cNvSpPr txBox="1"/>
          <p:nvPr/>
        </p:nvSpPr>
        <p:spPr>
          <a:xfrm>
            <a:off x="8113288" y="3705620"/>
            <a:ext cx="948333" cy="275602"/>
          </a:xfrm>
          <a:prstGeom prst="rect">
            <a:avLst/>
          </a:prstGeom>
          <a:noFill/>
          <a:ln>
            <a:noFill/>
          </a:ln>
        </p:spPr>
        <p:txBody>
          <a:bodyPr wrap="square" rtlCol="0">
            <a:spAutoFit/>
          </a:bodyPr>
          <a:lstStyle/>
          <a:p>
            <a:r>
              <a:rPr lang="es-VE" sz="1200" dirty="0"/>
              <a:t>Profesional</a:t>
            </a:r>
          </a:p>
        </p:txBody>
      </p:sp>
      <p:sp>
        <p:nvSpPr>
          <p:cNvPr id="18" name="CuadroTexto 17">
            <a:extLst>
              <a:ext uri="{FF2B5EF4-FFF2-40B4-BE49-F238E27FC236}">
                <a16:creationId xmlns:a16="http://schemas.microsoft.com/office/drawing/2014/main" id="{18C1EFB6-4766-D135-E451-AB59E4ED05D1}"/>
              </a:ext>
            </a:extLst>
          </p:cNvPr>
          <p:cNvSpPr txBox="1"/>
          <p:nvPr/>
        </p:nvSpPr>
        <p:spPr>
          <a:xfrm>
            <a:off x="9152930" y="3729038"/>
            <a:ext cx="948333" cy="261610"/>
          </a:xfrm>
          <a:prstGeom prst="rect">
            <a:avLst/>
          </a:prstGeom>
          <a:noFill/>
          <a:ln>
            <a:noFill/>
          </a:ln>
        </p:spPr>
        <p:txBody>
          <a:bodyPr wrap="square" rtlCol="0">
            <a:spAutoFit/>
          </a:bodyPr>
          <a:lstStyle/>
          <a:p>
            <a:r>
              <a:rPr lang="es-VE" sz="1100" dirty="0"/>
              <a:t>Institucional</a:t>
            </a:r>
            <a:endParaRPr lang="es-VE" sz="900" dirty="0"/>
          </a:p>
        </p:txBody>
      </p:sp>
      <p:sp>
        <p:nvSpPr>
          <p:cNvPr id="19" name="CuadroTexto 18">
            <a:extLst>
              <a:ext uri="{FF2B5EF4-FFF2-40B4-BE49-F238E27FC236}">
                <a16:creationId xmlns:a16="http://schemas.microsoft.com/office/drawing/2014/main" id="{977A66A0-6BE6-0BD2-32D1-59D5F9618F2A}"/>
              </a:ext>
            </a:extLst>
          </p:cNvPr>
          <p:cNvSpPr txBox="1"/>
          <p:nvPr/>
        </p:nvSpPr>
        <p:spPr>
          <a:xfrm>
            <a:off x="10101263" y="3724544"/>
            <a:ext cx="1260872" cy="261610"/>
          </a:xfrm>
          <a:prstGeom prst="rect">
            <a:avLst/>
          </a:prstGeom>
          <a:noFill/>
          <a:ln>
            <a:noFill/>
          </a:ln>
        </p:spPr>
        <p:txBody>
          <a:bodyPr wrap="square" rtlCol="0">
            <a:spAutoFit/>
          </a:bodyPr>
          <a:lstStyle/>
          <a:p>
            <a:r>
              <a:rPr lang="es-VE" sz="1100" dirty="0"/>
              <a:t>Estados Asociados</a:t>
            </a:r>
          </a:p>
        </p:txBody>
      </p:sp>
      <p:sp>
        <p:nvSpPr>
          <p:cNvPr id="20" name="Rectángulo redondeado 19">
            <a:extLst>
              <a:ext uri="{FF2B5EF4-FFF2-40B4-BE49-F238E27FC236}">
                <a16:creationId xmlns:a16="http://schemas.microsoft.com/office/drawing/2014/main" id="{C17401B1-21BA-9C18-394D-BAF98E4CB6DF}"/>
              </a:ext>
            </a:extLst>
          </p:cNvPr>
          <p:cNvSpPr/>
          <p:nvPr/>
        </p:nvSpPr>
        <p:spPr>
          <a:xfrm>
            <a:off x="7443787" y="4124288"/>
            <a:ext cx="3371850" cy="430887"/>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Correo</a:t>
            </a:r>
            <a:endParaRPr lang="es-VE" dirty="0">
              <a:ln>
                <a:solidFill>
                  <a:sysClr val="windowText" lastClr="000000"/>
                </a:solidFill>
              </a:ln>
              <a:solidFill>
                <a:sysClr val="windowText" lastClr="000000"/>
              </a:solidFill>
            </a:endParaRPr>
          </a:p>
        </p:txBody>
      </p:sp>
      <p:sp>
        <p:nvSpPr>
          <p:cNvPr id="21" name="Rectángulo redondeado 20">
            <a:extLst>
              <a:ext uri="{FF2B5EF4-FFF2-40B4-BE49-F238E27FC236}">
                <a16:creationId xmlns:a16="http://schemas.microsoft.com/office/drawing/2014/main" id="{B78BBBBB-150B-8BA1-96B3-4A93D733BF6E}"/>
              </a:ext>
            </a:extLst>
          </p:cNvPr>
          <p:cNvSpPr/>
          <p:nvPr/>
        </p:nvSpPr>
        <p:spPr>
          <a:xfrm>
            <a:off x="7443787" y="4701307"/>
            <a:ext cx="3371850" cy="43088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Contraseña</a:t>
            </a:r>
          </a:p>
        </p:txBody>
      </p:sp>
      <p:sp>
        <p:nvSpPr>
          <p:cNvPr id="22" name="Rectángulo redondeado 21">
            <a:extLst>
              <a:ext uri="{FF2B5EF4-FFF2-40B4-BE49-F238E27FC236}">
                <a16:creationId xmlns:a16="http://schemas.microsoft.com/office/drawing/2014/main" id="{16D693A5-0B0D-3214-14D3-6201D58D3132}"/>
              </a:ext>
            </a:extLst>
          </p:cNvPr>
          <p:cNvSpPr/>
          <p:nvPr/>
        </p:nvSpPr>
        <p:spPr>
          <a:xfrm>
            <a:off x="9927433" y="5731993"/>
            <a:ext cx="1073943" cy="340776"/>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Registrar</a:t>
            </a:r>
          </a:p>
        </p:txBody>
      </p:sp>
      <p:sp>
        <p:nvSpPr>
          <p:cNvPr id="23" name="Elipse 22">
            <a:extLst>
              <a:ext uri="{FF2B5EF4-FFF2-40B4-BE49-F238E27FC236}">
                <a16:creationId xmlns:a16="http://schemas.microsoft.com/office/drawing/2014/main" id="{57C4ECF5-C8B2-4050-36E6-B8BE71F2D84D}"/>
              </a:ext>
            </a:extLst>
          </p:cNvPr>
          <p:cNvSpPr/>
          <p:nvPr/>
        </p:nvSpPr>
        <p:spPr>
          <a:xfrm>
            <a:off x="7419157" y="5558674"/>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Elipse 24">
            <a:extLst>
              <a:ext uri="{FF2B5EF4-FFF2-40B4-BE49-F238E27FC236}">
                <a16:creationId xmlns:a16="http://schemas.microsoft.com/office/drawing/2014/main" id="{A5AAAC4A-0EBD-4228-42BC-7BA5FEB0085E}"/>
              </a:ext>
            </a:extLst>
          </p:cNvPr>
          <p:cNvSpPr/>
          <p:nvPr/>
        </p:nvSpPr>
        <p:spPr>
          <a:xfrm>
            <a:off x="7423162" y="5358279"/>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CuadroTexto 25">
            <a:extLst>
              <a:ext uri="{FF2B5EF4-FFF2-40B4-BE49-F238E27FC236}">
                <a16:creationId xmlns:a16="http://schemas.microsoft.com/office/drawing/2014/main" id="{6C169693-C792-057D-B67E-A9EEC2554B59}"/>
              </a:ext>
            </a:extLst>
          </p:cNvPr>
          <p:cNvSpPr txBox="1"/>
          <p:nvPr/>
        </p:nvSpPr>
        <p:spPr>
          <a:xfrm>
            <a:off x="7586884" y="5328364"/>
            <a:ext cx="920508" cy="276999"/>
          </a:xfrm>
          <a:prstGeom prst="rect">
            <a:avLst/>
          </a:prstGeom>
          <a:noFill/>
        </p:spPr>
        <p:txBody>
          <a:bodyPr wrap="square" rtlCol="0">
            <a:spAutoFit/>
          </a:bodyPr>
          <a:lstStyle/>
          <a:p>
            <a:r>
              <a:rPr lang="es-VE" sz="1200" dirty="0"/>
              <a:t>Términos</a:t>
            </a:r>
            <a:endParaRPr lang="es-VE" sz="700" dirty="0"/>
          </a:p>
        </p:txBody>
      </p:sp>
      <p:sp>
        <p:nvSpPr>
          <p:cNvPr id="27" name="CuadroTexto 26">
            <a:extLst>
              <a:ext uri="{FF2B5EF4-FFF2-40B4-BE49-F238E27FC236}">
                <a16:creationId xmlns:a16="http://schemas.microsoft.com/office/drawing/2014/main" id="{F7E9821A-312E-AD1C-5D4C-AE297A3033A9}"/>
              </a:ext>
            </a:extLst>
          </p:cNvPr>
          <p:cNvSpPr txBox="1"/>
          <p:nvPr/>
        </p:nvSpPr>
        <p:spPr>
          <a:xfrm>
            <a:off x="7571323" y="5523944"/>
            <a:ext cx="660063" cy="276999"/>
          </a:xfrm>
          <a:prstGeom prst="rect">
            <a:avLst/>
          </a:prstGeom>
          <a:noFill/>
        </p:spPr>
        <p:txBody>
          <a:bodyPr wrap="square" rtlCol="0">
            <a:spAutoFit/>
          </a:bodyPr>
          <a:lstStyle/>
          <a:p>
            <a:r>
              <a:rPr lang="es-VE" sz="1200" dirty="0"/>
              <a:t>Legal</a:t>
            </a:r>
            <a:endParaRPr lang="es-VE" sz="700" dirty="0"/>
          </a:p>
        </p:txBody>
      </p:sp>
      <p:pic>
        <p:nvPicPr>
          <p:cNvPr id="29" name="Imagen 28">
            <a:extLst>
              <a:ext uri="{FF2B5EF4-FFF2-40B4-BE49-F238E27FC236}">
                <a16:creationId xmlns:a16="http://schemas.microsoft.com/office/drawing/2014/main" id="{E40062F4-EC2A-060C-DB04-0DB71B03518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8385" b="73000" l="30431" r="68492">
                        <a14:foregroundMark x1="31059" y1="40615" x2="38869" y2="31231"/>
                        <a14:foregroundMark x1="38869" y1="31231" x2="52065" y2="27308"/>
                        <a14:foregroundMark x1="52065" y1="27308" x2="63824" y2="33077"/>
                        <a14:foregroundMark x1="63824" y1="33077" x2="68492" y2="50000"/>
                        <a14:foregroundMark x1="67145" y1="55846" x2="56463" y2="34615"/>
                        <a14:foregroundMark x1="56463" y1="34615" x2="42729" y2="34231"/>
                        <a14:foregroundMark x1="42729" y1="34231" x2="36355" y2="44615"/>
                        <a14:foregroundMark x1="36355" y1="44615" x2="30431" y2="45308"/>
                        <a14:foregroundMark x1="48654" y1="42769" x2="40664" y2="52385"/>
                        <a14:foregroundMark x1="40664" y1="52385" x2="49282" y2="43538"/>
                        <a14:foregroundMark x1="49282" y1="43538" x2="43447" y2="52231"/>
                        <a14:foregroundMark x1="55117" y1="56077" x2="66517" y2="60538"/>
                        <a14:foregroundMark x1="64901" y1="65538" x2="51885" y2="61923"/>
                        <a14:foregroundMark x1="51885" y1="61923" x2="38689" y2="64692"/>
                        <a14:foregroundMark x1="38689" y1="64692" x2="51436" y2="60846"/>
                        <a14:foregroundMark x1="51436" y1="60846" x2="64273" y2="64615"/>
                        <a14:foregroundMark x1="64273" y1="64615" x2="65260" y2="65231"/>
                        <a14:foregroundMark x1="61670" y1="70000" x2="47846" y2="68308"/>
                        <a14:foregroundMark x1="47846" y1="68308" x2="61490" y2="68692"/>
                        <a14:foregroundMark x1="61490" y1="68692" x2="62298" y2="69385"/>
                        <a14:foregroundMark x1="56104" y1="73000" x2="42549" y2="72769"/>
                        <a14:foregroundMark x1="42549" y1="72769" x2="56194" y2="73000"/>
                        <a14:foregroundMark x1="56194" y1="73000" x2="53501" y2="71385"/>
                      </a14:backgroundRemoval>
                    </a14:imgEffect>
                  </a14:imgLayer>
                </a14:imgProps>
              </a:ext>
            </a:extLst>
          </a:blip>
          <a:srcRect l="29770" t="23432" r="31109" b="26777"/>
          <a:stretch/>
        </p:blipFill>
        <p:spPr>
          <a:xfrm>
            <a:off x="5672136" y="5957890"/>
            <a:ext cx="304907" cy="455180"/>
          </a:xfrm>
          <a:prstGeom prst="rect">
            <a:avLst/>
          </a:prstGeom>
        </p:spPr>
      </p:pic>
      <p:sp>
        <p:nvSpPr>
          <p:cNvPr id="2" name="Rectángulo redondeado 1">
            <a:extLst>
              <a:ext uri="{FF2B5EF4-FFF2-40B4-BE49-F238E27FC236}">
                <a16:creationId xmlns:a16="http://schemas.microsoft.com/office/drawing/2014/main" id="{87DF8F28-F5CD-819B-A2CB-C1C9F98BCB10}"/>
              </a:ext>
            </a:extLst>
          </p:cNvPr>
          <p:cNvSpPr/>
          <p:nvPr/>
        </p:nvSpPr>
        <p:spPr>
          <a:xfrm>
            <a:off x="905469" y="628651"/>
            <a:ext cx="4614862" cy="5172292"/>
          </a:xfrm>
          <a:prstGeom prst="roundRect">
            <a:avLst/>
          </a:prstGeom>
          <a:gradFill flip="none" rotWithShape="1">
            <a:gsLst>
              <a:gs pos="0">
                <a:schemeClr val="accent5">
                  <a:lumMod val="67000"/>
                </a:schemeClr>
              </a:gs>
              <a:gs pos="27000">
                <a:schemeClr val="accent5">
                  <a:lumMod val="97000"/>
                  <a:lumOff val="3000"/>
                </a:schemeClr>
              </a:gs>
              <a:gs pos="69000">
                <a:schemeClr val="accent5">
                  <a:lumMod val="60000"/>
                  <a:lumOff val="40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3" name="CuadroTexto 2">
            <a:extLst>
              <a:ext uri="{FF2B5EF4-FFF2-40B4-BE49-F238E27FC236}">
                <a16:creationId xmlns:a16="http://schemas.microsoft.com/office/drawing/2014/main" id="{301CAE16-E22F-AFFB-6EF4-258700F89A1A}"/>
              </a:ext>
            </a:extLst>
          </p:cNvPr>
          <p:cNvSpPr txBox="1"/>
          <p:nvPr/>
        </p:nvSpPr>
        <p:spPr>
          <a:xfrm>
            <a:off x="1328738" y="912138"/>
            <a:ext cx="742950" cy="276999"/>
          </a:xfrm>
          <a:prstGeom prst="rect">
            <a:avLst/>
          </a:prstGeom>
          <a:noFill/>
          <a:ln>
            <a:noFill/>
          </a:ln>
        </p:spPr>
        <p:txBody>
          <a:bodyPr wrap="square" rtlCol="0">
            <a:spAutoFit/>
          </a:bodyPr>
          <a:lstStyle/>
          <a:p>
            <a:r>
              <a:rPr lang="es-VE" sz="1200" dirty="0"/>
              <a:t>Nombre</a:t>
            </a:r>
            <a:endParaRPr lang="es-VE" sz="900" dirty="0"/>
          </a:p>
        </p:txBody>
      </p:sp>
      <p:sp>
        <p:nvSpPr>
          <p:cNvPr id="4" name="CuadroTexto 3">
            <a:extLst>
              <a:ext uri="{FF2B5EF4-FFF2-40B4-BE49-F238E27FC236}">
                <a16:creationId xmlns:a16="http://schemas.microsoft.com/office/drawing/2014/main" id="{4B99DE07-3FAF-0049-9BF3-BF453C9FC66E}"/>
              </a:ext>
            </a:extLst>
          </p:cNvPr>
          <p:cNvSpPr txBox="1"/>
          <p:nvPr/>
        </p:nvSpPr>
        <p:spPr>
          <a:xfrm>
            <a:off x="1328738" y="1272719"/>
            <a:ext cx="742950" cy="276999"/>
          </a:xfrm>
          <a:prstGeom prst="rect">
            <a:avLst/>
          </a:prstGeom>
          <a:noFill/>
          <a:ln>
            <a:noFill/>
          </a:ln>
        </p:spPr>
        <p:txBody>
          <a:bodyPr wrap="square" rtlCol="0">
            <a:spAutoFit/>
          </a:bodyPr>
          <a:lstStyle/>
          <a:p>
            <a:pPr algn="ctr"/>
            <a:r>
              <a:rPr lang="es-VE" sz="1200" dirty="0"/>
              <a:t>Cédula</a:t>
            </a:r>
            <a:endParaRPr lang="es-VE" sz="900" dirty="0"/>
          </a:p>
        </p:txBody>
      </p:sp>
      <p:sp>
        <p:nvSpPr>
          <p:cNvPr id="15" name="Rectángulo redondeado 14">
            <a:extLst>
              <a:ext uri="{FF2B5EF4-FFF2-40B4-BE49-F238E27FC236}">
                <a16:creationId xmlns:a16="http://schemas.microsoft.com/office/drawing/2014/main" id="{A3224BA2-8DC3-1759-E50F-CE2345C52FBA}"/>
              </a:ext>
            </a:extLst>
          </p:cNvPr>
          <p:cNvSpPr/>
          <p:nvPr/>
        </p:nvSpPr>
        <p:spPr>
          <a:xfrm>
            <a:off x="2208312" y="902310"/>
            <a:ext cx="1514470" cy="302435"/>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24" name="Rectángulo redondeado 23">
            <a:extLst>
              <a:ext uri="{FF2B5EF4-FFF2-40B4-BE49-F238E27FC236}">
                <a16:creationId xmlns:a16="http://schemas.microsoft.com/office/drawing/2014/main" id="{1F7E53EB-738C-FAD9-8D6C-88CF7BFAA84C}"/>
              </a:ext>
            </a:extLst>
          </p:cNvPr>
          <p:cNvSpPr/>
          <p:nvPr/>
        </p:nvSpPr>
        <p:spPr>
          <a:xfrm>
            <a:off x="2212774" y="1282790"/>
            <a:ext cx="1510008" cy="302435"/>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28" name="CuadroTexto 27">
            <a:extLst>
              <a:ext uri="{FF2B5EF4-FFF2-40B4-BE49-F238E27FC236}">
                <a16:creationId xmlns:a16="http://schemas.microsoft.com/office/drawing/2014/main" id="{3A4EDD2C-2842-F1B7-49F9-45B826D2DAC4}"/>
              </a:ext>
            </a:extLst>
          </p:cNvPr>
          <p:cNvSpPr txBox="1"/>
          <p:nvPr/>
        </p:nvSpPr>
        <p:spPr>
          <a:xfrm>
            <a:off x="1341240" y="1583905"/>
            <a:ext cx="871535" cy="461665"/>
          </a:xfrm>
          <a:prstGeom prst="rect">
            <a:avLst/>
          </a:prstGeom>
          <a:noFill/>
          <a:ln>
            <a:noFill/>
          </a:ln>
        </p:spPr>
        <p:txBody>
          <a:bodyPr wrap="square" rtlCol="0">
            <a:spAutoFit/>
          </a:bodyPr>
          <a:lstStyle/>
          <a:p>
            <a:pPr algn="ctr"/>
            <a:r>
              <a:rPr lang="es-VE" sz="1200" dirty="0"/>
              <a:t>Pasaporte / DNI</a:t>
            </a:r>
            <a:endParaRPr lang="es-VE" sz="900" dirty="0"/>
          </a:p>
        </p:txBody>
      </p:sp>
      <p:sp>
        <p:nvSpPr>
          <p:cNvPr id="31" name="Rectángulo redondeado 30">
            <a:extLst>
              <a:ext uri="{FF2B5EF4-FFF2-40B4-BE49-F238E27FC236}">
                <a16:creationId xmlns:a16="http://schemas.microsoft.com/office/drawing/2014/main" id="{AC5ED578-A71F-16CC-2F08-A7C8B087ABE9}"/>
              </a:ext>
            </a:extLst>
          </p:cNvPr>
          <p:cNvSpPr/>
          <p:nvPr/>
        </p:nvSpPr>
        <p:spPr>
          <a:xfrm>
            <a:off x="2212775" y="1682467"/>
            <a:ext cx="1510007" cy="282006"/>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2" name="CuadroTexto 31">
            <a:extLst>
              <a:ext uri="{FF2B5EF4-FFF2-40B4-BE49-F238E27FC236}">
                <a16:creationId xmlns:a16="http://schemas.microsoft.com/office/drawing/2014/main" id="{AA27CBE0-4C92-4FA4-6591-7FBBBA605DC0}"/>
              </a:ext>
            </a:extLst>
          </p:cNvPr>
          <p:cNvSpPr txBox="1"/>
          <p:nvPr/>
        </p:nvSpPr>
        <p:spPr>
          <a:xfrm>
            <a:off x="1341240" y="2043620"/>
            <a:ext cx="742950" cy="461665"/>
          </a:xfrm>
          <a:prstGeom prst="rect">
            <a:avLst/>
          </a:prstGeom>
          <a:noFill/>
          <a:ln>
            <a:noFill/>
          </a:ln>
        </p:spPr>
        <p:txBody>
          <a:bodyPr wrap="square" rtlCol="0">
            <a:spAutoFit/>
          </a:bodyPr>
          <a:lstStyle/>
          <a:p>
            <a:pPr algn="ctr"/>
            <a:r>
              <a:rPr lang="es-VE" sz="1200" dirty="0"/>
              <a:t>Dir. Vivienda</a:t>
            </a:r>
            <a:endParaRPr lang="es-VE" sz="900" dirty="0"/>
          </a:p>
        </p:txBody>
      </p:sp>
      <p:sp>
        <p:nvSpPr>
          <p:cNvPr id="33" name="Rectángulo redondeado 32">
            <a:extLst>
              <a:ext uri="{FF2B5EF4-FFF2-40B4-BE49-F238E27FC236}">
                <a16:creationId xmlns:a16="http://schemas.microsoft.com/office/drawing/2014/main" id="{1E9C0FB9-1BBF-36A6-9574-191E6D375552}"/>
              </a:ext>
            </a:extLst>
          </p:cNvPr>
          <p:cNvSpPr/>
          <p:nvPr/>
        </p:nvSpPr>
        <p:spPr>
          <a:xfrm>
            <a:off x="2208312" y="2061688"/>
            <a:ext cx="2906613" cy="32718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4" name="CuadroTexto 33">
            <a:extLst>
              <a:ext uri="{FF2B5EF4-FFF2-40B4-BE49-F238E27FC236}">
                <a16:creationId xmlns:a16="http://schemas.microsoft.com/office/drawing/2014/main" id="{ED8F07B4-1849-7CDC-B2F9-7ACAC561BC7F}"/>
              </a:ext>
            </a:extLst>
          </p:cNvPr>
          <p:cNvSpPr txBox="1"/>
          <p:nvPr/>
        </p:nvSpPr>
        <p:spPr>
          <a:xfrm>
            <a:off x="1328738" y="2463136"/>
            <a:ext cx="742950" cy="277200"/>
          </a:xfrm>
          <a:prstGeom prst="rect">
            <a:avLst/>
          </a:prstGeom>
          <a:noFill/>
          <a:ln>
            <a:noFill/>
          </a:ln>
        </p:spPr>
        <p:txBody>
          <a:bodyPr wrap="square" rtlCol="0">
            <a:spAutoFit/>
          </a:bodyPr>
          <a:lstStyle/>
          <a:p>
            <a:pPr algn="ctr"/>
            <a:r>
              <a:rPr lang="es-VE" sz="1200" dirty="0"/>
              <a:t>Nación</a:t>
            </a:r>
            <a:endParaRPr lang="es-VE" sz="900" dirty="0"/>
          </a:p>
        </p:txBody>
      </p:sp>
      <p:sp>
        <p:nvSpPr>
          <p:cNvPr id="35" name="Rectángulo redondeado 34">
            <a:extLst>
              <a:ext uri="{FF2B5EF4-FFF2-40B4-BE49-F238E27FC236}">
                <a16:creationId xmlns:a16="http://schemas.microsoft.com/office/drawing/2014/main" id="{E8CF4D6B-972D-5E42-7154-BC37EED931EF}"/>
              </a:ext>
            </a:extLst>
          </p:cNvPr>
          <p:cNvSpPr/>
          <p:nvPr/>
        </p:nvSpPr>
        <p:spPr>
          <a:xfrm>
            <a:off x="2195810" y="2481205"/>
            <a:ext cx="1390353" cy="234041"/>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6" name="CuadroTexto 35">
            <a:extLst>
              <a:ext uri="{FF2B5EF4-FFF2-40B4-BE49-F238E27FC236}">
                <a16:creationId xmlns:a16="http://schemas.microsoft.com/office/drawing/2014/main" id="{DF6EF426-8742-0E9E-6688-0BBF52F04C76}"/>
              </a:ext>
            </a:extLst>
          </p:cNvPr>
          <p:cNvSpPr txBox="1"/>
          <p:nvPr/>
        </p:nvSpPr>
        <p:spPr>
          <a:xfrm>
            <a:off x="1341240" y="2807088"/>
            <a:ext cx="742950" cy="461665"/>
          </a:xfrm>
          <a:prstGeom prst="rect">
            <a:avLst/>
          </a:prstGeom>
          <a:noFill/>
          <a:ln>
            <a:noFill/>
          </a:ln>
        </p:spPr>
        <p:txBody>
          <a:bodyPr wrap="square" rtlCol="0">
            <a:spAutoFit/>
          </a:bodyPr>
          <a:lstStyle/>
          <a:p>
            <a:pPr algn="ctr"/>
            <a:r>
              <a:rPr lang="es-VE" sz="1200" dirty="0"/>
              <a:t>Fecha Nac.</a:t>
            </a:r>
            <a:endParaRPr lang="es-VE" sz="900" dirty="0"/>
          </a:p>
        </p:txBody>
      </p:sp>
      <p:sp>
        <p:nvSpPr>
          <p:cNvPr id="37" name="Rectángulo redondeado 36">
            <a:extLst>
              <a:ext uri="{FF2B5EF4-FFF2-40B4-BE49-F238E27FC236}">
                <a16:creationId xmlns:a16="http://schemas.microsoft.com/office/drawing/2014/main" id="{3EB7A1F5-2E24-6D5E-94FC-25674684B8A5}"/>
              </a:ext>
            </a:extLst>
          </p:cNvPr>
          <p:cNvSpPr/>
          <p:nvPr/>
        </p:nvSpPr>
        <p:spPr>
          <a:xfrm>
            <a:off x="2208312" y="2882013"/>
            <a:ext cx="1377851" cy="261464"/>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8" name="CuadroTexto 37">
            <a:extLst>
              <a:ext uri="{FF2B5EF4-FFF2-40B4-BE49-F238E27FC236}">
                <a16:creationId xmlns:a16="http://schemas.microsoft.com/office/drawing/2014/main" id="{06EDBE9C-A826-5ACB-C812-76B40D2EDD9F}"/>
              </a:ext>
            </a:extLst>
          </p:cNvPr>
          <p:cNvSpPr txBox="1"/>
          <p:nvPr/>
        </p:nvSpPr>
        <p:spPr>
          <a:xfrm>
            <a:off x="1341240" y="3256316"/>
            <a:ext cx="742950" cy="277200"/>
          </a:xfrm>
          <a:prstGeom prst="rect">
            <a:avLst/>
          </a:prstGeom>
          <a:noFill/>
          <a:ln>
            <a:noFill/>
          </a:ln>
        </p:spPr>
        <p:txBody>
          <a:bodyPr wrap="square" rtlCol="0">
            <a:spAutoFit/>
          </a:bodyPr>
          <a:lstStyle/>
          <a:p>
            <a:pPr algn="ctr"/>
            <a:r>
              <a:rPr lang="es-VE" sz="1200" dirty="0"/>
              <a:t>Sexo</a:t>
            </a:r>
            <a:endParaRPr lang="es-VE" sz="900" dirty="0"/>
          </a:p>
        </p:txBody>
      </p:sp>
      <p:sp>
        <p:nvSpPr>
          <p:cNvPr id="39" name="Rectángulo redondeado 38">
            <a:extLst>
              <a:ext uri="{FF2B5EF4-FFF2-40B4-BE49-F238E27FC236}">
                <a16:creationId xmlns:a16="http://schemas.microsoft.com/office/drawing/2014/main" id="{830B9D7A-DB86-2FA6-250B-6967F58FE220}"/>
              </a:ext>
            </a:extLst>
          </p:cNvPr>
          <p:cNvSpPr/>
          <p:nvPr/>
        </p:nvSpPr>
        <p:spPr>
          <a:xfrm>
            <a:off x="2208312" y="3274385"/>
            <a:ext cx="1377851"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0" name="CuadroTexto 39">
            <a:extLst>
              <a:ext uri="{FF2B5EF4-FFF2-40B4-BE49-F238E27FC236}">
                <a16:creationId xmlns:a16="http://schemas.microsoft.com/office/drawing/2014/main" id="{9A7D6453-B5C5-72C2-B933-A916E3D9A932}"/>
              </a:ext>
            </a:extLst>
          </p:cNvPr>
          <p:cNvSpPr txBox="1"/>
          <p:nvPr/>
        </p:nvSpPr>
        <p:spPr>
          <a:xfrm>
            <a:off x="1341240" y="3594432"/>
            <a:ext cx="742950" cy="461665"/>
          </a:xfrm>
          <a:prstGeom prst="rect">
            <a:avLst/>
          </a:prstGeom>
          <a:noFill/>
          <a:ln>
            <a:noFill/>
          </a:ln>
        </p:spPr>
        <p:txBody>
          <a:bodyPr wrap="square" rtlCol="0">
            <a:spAutoFit/>
          </a:bodyPr>
          <a:lstStyle/>
          <a:p>
            <a:pPr algn="ctr"/>
            <a:r>
              <a:rPr lang="es-VE" sz="1200" dirty="0"/>
              <a:t>Id. Sexual</a:t>
            </a:r>
            <a:endParaRPr lang="es-VE" sz="900" dirty="0"/>
          </a:p>
        </p:txBody>
      </p:sp>
      <p:sp>
        <p:nvSpPr>
          <p:cNvPr id="41" name="Rectángulo redondeado 40">
            <a:extLst>
              <a:ext uri="{FF2B5EF4-FFF2-40B4-BE49-F238E27FC236}">
                <a16:creationId xmlns:a16="http://schemas.microsoft.com/office/drawing/2014/main" id="{269D7BC6-B798-9156-0600-FEED662995ED}"/>
              </a:ext>
            </a:extLst>
          </p:cNvPr>
          <p:cNvSpPr/>
          <p:nvPr/>
        </p:nvSpPr>
        <p:spPr>
          <a:xfrm>
            <a:off x="2208312" y="3682248"/>
            <a:ext cx="1377851"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2" name="CuadroTexto 41">
            <a:extLst>
              <a:ext uri="{FF2B5EF4-FFF2-40B4-BE49-F238E27FC236}">
                <a16:creationId xmlns:a16="http://schemas.microsoft.com/office/drawing/2014/main" id="{5B9DE902-7B6A-67F9-2EAB-53B68A516056}"/>
              </a:ext>
            </a:extLst>
          </p:cNvPr>
          <p:cNvSpPr txBox="1"/>
          <p:nvPr/>
        </p:nvSpPr>
        <p:spPr>
          <a:xfrm>
            <a:off x="1328738" y="4083240"/>
            <a:ext cx="742950" cy="276999"/>
          </a:xfrm>
          <a:prstGeom prst="rect">
            <a:avLst/>
          </a:prstGeom>
          <a:noFill/>
          <a:ln>
            <a:noFill/>
          </a:ln>
        </p:spPr>
        <p:txBody>
          <a:bodyPr wrap="square" rtlCol="0">
            <a:spAutoFit/>
          </a:bodyPr>
          <a:lstStyle/>
          <a:p>
            <a:r>
              <a:rPr lang="es-VE" sz="1200" dirty="0"/>
              <a:t>Teléfono</a:t>
            </a:r>
            <a:endParaRPr lang="es-VE" sz="900" dirty="0"/>
          </a:p>
        </p:txBody>
      </p:sp>
      <p:sp>
        <p:nvSpPr>
          <p:cNvPr id="43" name="Rectángulo redondeado 42">
            <a:extLst>
              <a:ext uri="{FF2B5EF4-FFF2-40B4-BE49-F238E27FC236}">
                <a16:creationId xmlns:a16="http://schemas.microsoft.com/office/drawing/2014/main" id="{BA987A2A-957D-1953-0C89-EDBDD8E834F7}"/>
              </a:ext>
            </a:extLst>
          </p:cNvPr>
          <p:cNvSpPr/>
          <p:nvPr/>
        </p:nvSpPr>
        <p:spPr>
          <a:xfrm>
            <a:off x="2195810" y="4101309"/>
            <a:ext cx="1377851" cy="258930"/>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4" name="CuadroTexto 43">
            <a:extLst>
              <a:ext uri="{FF2B5EF4-FFF2-40B4-BE49-F238E27FC236}">
                <a16:creationId xmlns:a16="http://schemas.microsoft.com/office/drawing/2014/main" id="{99913AB1-3516-9EE5-256D-9830096EADA1}"/>
              </a:ext>
            </a:extLst>
          </p:cNvPr>
          <p:cNvSpPr txBox="1"/>
          <p:nvPr/>
        </p:nvSpPr>
        <p:spPr>
          <a:xfrm>
            <a:off x="1357314" y="4357372"/>
            <a:ext cx="742950" cy="461665"/>
          </a:xfrm>
          <a:prstGeom prst="rect">
            <a:avLst/>
          </a:prstGeom>
          <a:noFill/>
          <a:ln>
            <a:noFill/>
          </a:ln>
        </p:spPr>
        <p:txBody>
          <a:bodyPr wrap="square" rtlCol="0">
            <a:spAutoFit/>
          </a:bodyPr>
          <a:lstStyle/>
          <a:p>
            <a:pPr algn="ctr"/>
            <a:r>
              <a:rPr lang="es-VE" sz="1200" dirty="0"/>
              <a:t>Redes Sociales</a:t>
            </a:r>
            <a:endParaRPr lang="es-VE" sz="900" dirty="0"/>
          </a:p>
        </p:txBody>
      </p:sp>
      <p:sp>
        <p:nvSpPr>
          <p:cNvPr id="45" name="Rectángulo redondeado 44">
            <a:extLst>
              <a:ext uri="{FF2B5EF4-FFF2-40B4-BE49-F238E27FC236}">
                <a16:creationId xmlns:a16="http://schemas.microsoft.com/office/drawing/2014/main" id="{2CB4843C-69E9-8383-85EB-192B667E8A65}"/>
              </a:ext>
            </a:extLst>
          </p:cNvPr>
          <p:cNvSpPr/>
          <p:nvPr/>
        </p:nvSpPr>
        <p:spPr>
          <a:xfrm>
            <a:off x="2195810" y="4473312"/>
            <a:ext cx="2904823"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6" name="CuadroTexto 45">
            <a:extLst>
              <a:ext uri="{FF2B5EF4-FFF2-40B4-BE49-F238E27FC236}">
                <a16:creationId xmlns:a16="http://schemas.microsoft.com/office/drawing/2014/main" id="{F8EB4698-CC0E-38E5-00F4-B320E590525B}"/>
              </a:ext>
            </a:extLst>
          </p:cNvPr>
          <p:cNvSpPr txBox="1"/>
          <p:nvPr/>
        </p:nvSpPr>
        <p:spPr>
          <a:xfrm>
            <a:off x="1173161" y="4776437"/>
            <a:ext cx="1000125" cy="461665"/>
          </a:xfrm>
          <a:prstGeom prst="rect">
            <a:avLst/>
          </a:prstGeom>
          <a:noFill/>
          <a:ln>
            <a:noFill/>
          </a:ln>
        </p:spPr>
        <p:txBody>
          <a:bodyPr wrap="square" rtlCol="0">
            <a:spAutoFit/>
          </a:bodyPr>
          <a:lstStyle/>
          <a:p>
            <a:pPr algn="ctr"/>
            <a:r>
              <a:rPr lang="es-VE" sz="1200" dirty="0"/>
              <a:t>Registro de menores</a:t>
            </a:r>
            <a:endParaRPr lang="es-VE" sz="900" dirty="0"/>
          </a:p>
        </p:txBody>
      </p:sp>
      <p:sp>
        <p:nvSpPr>
          <p:cNvPr id="47" name="Rectángulo redondeado 46">
            <a:extLst>
              <a:ext uri="{FF2B5EF4-FFF2-40B4-BE49-F238E27FC236}">
                <a16:creationId xmlns:a16="http://schemas.microsoft.com/office/drawing/2014/main" id="{98F43AE6-00D6-1E7A-0933-A44B1A9D594D}"/>
              </a:ext>
            </a:extLst>
          </p:cNvPr>
          <p:cNvSpPr/>
          <p:nvPr/>
        </p:nvSpPr>
        <p:spPr>
          <a:xfrm>
            <a:off x="2195810" y="4845304"/>
            <a:ext cx="1000125"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8" name="CuadroTexto 47">
            <a:extLst>
              <a:ext uri="{FF2B5EF4-FFF2-40B4-BE49-F238E27FC236}">
                <a16:creationId xmlns:a16="http://schemas.microsoft.com/office/drawing/2014/main" id="{F5416B5B-4F73-C716-94EE-72D4BD6DF5BE}"/>
              </a:ext>
            </a:extLst>
          </p:cNvPr>
          <p:cNvSpPr txBox="1"/>
          <p:nvPr/>
        </p:nvSpPr>
        <p:spPr>
          <a:xfrm>
            <a:off x="4282947" y="1639603"/>
            <a:ext cx="522729" cy="276999"/>
          </a:xfrm>
          <a:prstGeom prst="rect">
            <a:avLst/>
          </a:prstGeom>
          <a:noFill/>
          <a:ln>
            <a:noFill/>
          </a:ln>
        </p:spPr>
        <p:txBody>
          <a:bodyPr wrap="square" rtlCol="0">
            <a:spAutoFit/>
          </a:bodyPr>
          <a:lstStyle/>
          <a:p>
            <a:pPr algn="ctr"/>
            <a:r>
              <a:rPr lang="es-VE" sz="1200" dirty="0"/>
              <a:t>Foto</a:t>
            </a:r>
            <a:endParaRPr lang="es-VE" sz="900" dirty="0"/>
          </a:p>
        </p:txBody>
      </p:sp>
      <p:sp>
        <p:nvSpPr>
          <p:cNvPr id="49" name="Rectángulo redondeado 48">
            <a:extLst>
              <a:ext uri="{FF2B5EF4-FFF2-40B4-BE49-F238E27FC236}">
                <a16:creationId xmlns:a16="http://schemas.microsoft.com/office/drawing/2014/main" id="{4817D2CE-84AA-24A2-CAAB-A5C2541DBE4C}"/>
              </a:ext>
            </a:extLst>
          </p:cNvPr>
          <p:cNvSpPr/>
          <p:nvPr/>
        </p:nvSpPr>
        <p:spPr>
          <a:xfrm>
            <a:off x="4044250" y="928110"/>
            <a:ext cx="1000125" cy="663231"/>
          </a:xfrm>
          <a:prstGeom prst="roundRect">
            <a:avLst/>
          </a:prstGeom>
          <a:solidFill>
            <a:schemeClr val="accent4">
              <a:lumMod val="60000"/>
              <a:lumOff val="4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sz="1400" dirty="0">
                <a:solidFill>
                  <a:schemeClr val="tx1"/>
                </a:solidFill>
              </a:rPr>
              <a:t>Adjuntar</a:t>
            </a:r>
          </a:p>
        </p:txBody>
      </p:sp>
      <p:sp>
        <p:nvSpPr>
          <p:cNvPr id="50" name="Rectángulo redondeado 49">
            <a:extLst>
              <a:ext uri="{FF2B5EF4-FFF2-40B4-BE49-F238E27FC236}">
                <a16:creationId xmlns:a16="http://schemas.microsoft.com/office/drawing/2014/main" id="{0170BF8E-0D5E-DC4C-23AD-6C0A88C1E76C}"/>
              </a:ext>
            </a:extLst>
          </p:cNvPr>
          <p:cNvSpPr/>
          <p:nvPr/>
        </p:nvSpPr>
        <p:spPr>
          <a:xfrm>
            <a:off x="3722782" y="4098442"/>
            <a:ext cx="1377851" cy="258930"/>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1" name="Rectángulo redondeado 50">
            <a:extLst>
              <a:ext uri="{FF2B5EF4-FFF2-40B4-BE49-F238E27FC236}">
                <a16:creationId xmlns:a16="http://schemas.microsoft.com/office/drawing/2014/main" id="{99CA6156-5B77-B282-BD12-92FEDDC2DD42}"/>
              </a:ext>
            </a:extLst>
          </p:cNvPr>
          <p:cNvSpPr/>
          <p:nvPr/>
        </p:nvSpPr>
        <p:spPr>
          <a:xfrm>
            <a:off x="2778294" y="5335640"/>
            <a:ext cx="1073943" cy="340776"/>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Guardar</a:t>
            </a:r>
          </a:p>
        </p:txBody>
      </p:sp>
    </p:spTree>
    <p:extLst>
      <p:ext uri="{BB962C8B-B14F-4D97-AF65-F5344CB8AC3E}">
        <p14:creationId xmlns:p14="http://schemas.microsoft.com/office/powerpoint/2010/main" val="66377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220C5A-B889-4892-172B-D2E8A1046B24}"/>
              </a:ext>
            </a:extLst>
          </p:cNvPr>
          <p:cNvPicPr>
            <a:picLocks noChangeAspect="1"/>
          </p:cNvPicPr>
          <p:nvPr/>
        </p:nvPicPr>
        <p:blipFill>
          <a:blip r:embed="rId2"/>
          <a:stretch>
            <a:fillRect/>
          </a:stretch>
        </p:blipFill>
        <p:spPr>
          <a:xfrm>
            <a:off x="0" y="0"/>
            <a:ext cx="12192000" cy="6858000"/>
          </a:xfrm>
          <a:prstGeom prst="rect">
            <a:avLst/>
          </a:prstGeom>
        </p:spPr>
      </p:pic>
      <p:sp>
        <p:nvSpPr>
          <p:cNvPr id="60" name="Rectángulo redondeado 59">
            <a:extLst>
              <a:ext uri="{FF2B5EF4-FFF2-40B4-BE49-F238E27FC236}">
                <a16:creationId xmlns:a16="http://schemas.microsoft.com/office/drawing/2014/main" id="{440E3AC9-D65E-29A3-94CC-763B3AC634FD}"/>
              </a:ext>
            </a:extLst>
          </p:cNvPr>
          <p:cNvSpPr/>
          <p:nvPr/>
        </p:nvSpPr>
        <p:spPr>
          <a:xfrm>
            <a:off x="914933" y="688018"/>
            <a:ext cx="4614862" cy="5882615"/>
          </a:xfrm>
          <a:prstGeom prst="roundRect">
            <a:avLst/>
          </a:prstGeom>
          <a:gradFill flip="none" rotWithShape="1">
            <a:gsLst>
              <a:gs pos="0">
                <a:schemeClr val="accent5">
                  <a:lumMod val="67000"/>
                </a:schemeClr>
              </a:gs>
              <a:gs pos="27000">
                <a:schemeClr val="accent5">
                  <a:lumMod val="97000"/>
                  <a:lumOff val="3000"/>
                </a:schemeClr>
              </a:gs>
              <a:gs pos="69000">
                <a:schemeClr val="accent5">
                  <a:lumMod val="60000"/>
                  <a:lumOff val="40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6" name="Rectángulo 5">
            <a:extLst>
              <a:ext uri="{FF2B5EF4-FFF2-40B4-BE49-F238E27FC236}">
                <a16:creationId xmlns:a16="http://schemas.microsoft.com/office/drawing/2014/main" id="{1A222EA0-2DC7-6B4E-50FA-AC3B2AB045D8}"/>
              </a:ext>
            </a:extLst>
          </p:cNvPr>
          <p:cNvSpPr/>
          <p:nvPr/>
        </p:nvSpPr>
        <p:spPr>
          <a:xfrm>
            <a:off x="316154" y="152698"/>
            <a:ext cx="1558439" cy="646331"/>
          </a:xfrm>
          <a:prstGeom prst="rect">
            <a:avLst/>
          </a:prstGeom>
          <a:noFill/>
        </p:spPr>
        <p:txBody>
          <a:bodyPr wrap="none" lIns="91440" tIns="45720" rIns="91440" bIns="45720">
            <a:spAutoFit/>
          </a:bodyPr>
          <a:lstStyle/>
          <a:p>
            <a:pPr algn="ctr"/>
            <a:r>
              <a:rPr lang="es-MX" sz="3600" b="1" cap="none" spc="50" dirty="0">
                <a:ln w="0"/>
                <a:effectLst>
                  <a:innerShdw blurRad="63500" dist="50800" dir="13500000">
                    <a:srgbClr val="000000">
                      <a:alpha val="50000"/>
                    </a:srgbClr>
                  </a:innerShdw>
                </a:effectLst>
              </a:rPr>
              <a:t>SERIDS</a:t>
            </a:r>
            <a:endParaRPr lang="es-MX" sz="5400" b="1" cap="none" spc="50" dirty="0">
              <a:ln w="0"/>
              <a:effectLst>
                <a:innerShdw blurRad="63500" dist="50800" dir="13500000">
                  <a:srgbClr val="000000">
                    <a:alpha val="50000"/>
                  </a:srgbClr>
                </a:innerShdw>
              </a:effectLst>
            </a:endParaRPr>
          </a:p>
        </p:txBody>
      </p:sp>
      <p:sp>
        <p:nvSpPr>
          <p:cNvPr id="7" name="Elipse 6">
            <a:extLst>
              <a:ext uri="{FF2B5EF4-FFF2-40B4-BE49-F238E27FC236}">
                <a16:creationId xmlns:a16="http://schemas.microsoft.com/office/drawing/2014/main" id="{B98EA35A-8515-6438-2B5C-62224EC5E52F}"/>
              </a:ext>
            </a:extLst>
          </p:cNvPr>
          <p:cNvSpPr/>
          <p:nvPr/>
        </p:nvSpPr>
        <p:spPr>
          <a:xfrm>
            <a:off x="5543550" y="5929313"/>
            <a:ext cx="552450" cy="54292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Rectángulo redondeado 7">
            <a:extLst>
              <a:ext uri="{FF2B5EF4-FFF2-40B4-BE49-F238E27FC236}">
                <a16:creationId xmlns:a16="http://schemas.microsoft.com/office/drawing/2014/main" id="{D362C87A-A194-09EA-BD79-20D258E5A26D}"/>
              </a:ext>
            </a:extLst>
          </p:cNvPr>
          <p:cNvSpPr/>
          <p:nvPr/>
        </p:nvSpPr>
        <p:spPr>
          <a:xfrm>
            <a:off x="6836569" y="457201"/>
            <a:ext cx="4614862" cy="58084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9" name="Rectángulo redondeado 8">
            <a:extLst>
              <a:ext uri="{FF2B5EF4-FFF2-40B4-BE49-F238E27FC236}">
                <a16:creationId xmlns:a16="http://schemas.microsoft.com/office/drawing/2014/main" id="{41442CC2-BC8B-B8FB-257D-1CC0CF69800C}"/>
              </a:ext>
            </a:extLst>
          </p:cNvPr>
          <p:cNvSpPr/>
          <p:nvPr/>
        </p:nvSpPr>
        <p:spPr>
          <a:xfrm>
            <a:off x="7229475" y="914400"/>
            <a:ext cx="3900488" cy="1428750"/>
          </a:xfrm>
          <a:prstGeom prst="roundRect">
            <a:avLst/>
          </a:prstGeom>
          <a:gradFill flip="none" rotWithShape="1">
            <a:gsLst>
              <a:gs pos="85000">
                <a:srgbClr val="002060"/>
              </a:gs>
              <a:gs pos="36000">
                <a:schemeClr val="accent1">
                  <a:lumMod val="97000"/>
                  <a:lumOff val="3000"/>
                </a:schemeClr>
              </a:gs>
              <a:gs pos="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VE"/>
          </a:p>
        </p:txBody>
      </p:sp>
      <p:sp>
        <p:nvSpPr>
          <p:cNvPr id="10" name="CuadroTexto 9">
            <a:extLst>
              <a:ext uri="{FF2B5EF4-FFF2-40B4-BE49-F238E27FC236}">
                <a16:creationId xmlns:a16="http://schemas.microsoft.com/office/drawing/2014/main" id="{68982E0A-32A0-A29C-096C-65AE9932518C}"/>
              </a:ext>
            </a:extLst>
          </p:cNvPr>
          <p:cNvSpPr txBox="1"/>
          <p:nvPr/>
        </p:nvSpPr>
        <p:spPr>
          <a:xfrm>
            <a:off x="7229475" y="2471738"/>
            <a:ext cx="3800475" cy="430887"/>
          </a:xfrm>
          <a:prstGeom prst="rect">
            <a:avLst/>
          </a:prstGeom>
          <a:noFill/>
        </p:spPr>
        <p:txBody>
          <a:bodyPr wrap="square" rtlCol="0">
            <a:spAutoFit/>
          </a:bodyPr>
          <a:lstStyle/>
          <a:p>
            <a:r>
              <a:rPr lang="es-VE" sz="1100" dirty="0"/>
              <a:t>TEXTO TEXTO TEXTO TEXTO TEXTO TEXTO TEXTO TEXTO TEXTO TEXTO TEXTO TEXTO TEXTO TEXTO TEXTO TEXTO TEXTO TEXTO</a:t>
            </a:r>
          </a:p>
        </p:txBody>
      </p:sp>
      <p:sp>
        <p:nvSpPr>
          <p:cNvPr id="11" name="Rectángulo redondeado 10">
            <a:extLst>
              <a:ext uri="{FF2B5EF4-FFF2-40B4-BE49-F238E27FC236}">
                <a16:creationId xmlns:a16="http://schemas.microsoft.com/office/drawing/2014/main" id="{60E7C69C-42BC-BB03-15CD-6B47AD16B01D}"/>
              </a:ext>
            </a:extLst>
          </p:cNvPr>
          <p:cNvSpPr/>
          <p:nvPr/>
        </p:nvSpPr>
        <p:spPr>
          <a:xfrm>
            <a:off x="7229475" y="3057525"/>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dirty="0"/>
          </a:p>
        </p:txBody>
      </p:sp>
      <p:sp>
        <p:nvSpPr>
          <p:cNvPr id="12" name="Rectángulo redondeado 11">
            <a:extLst>
              <a:ext uri="{FF2B5EF4-FFF2-40B4-BE49-F238E27FC236}">
                <a16:creationId xmlns:a16="http://schemas.microsoft.com/office/drawing/2014/main" id="{B21B8B94-078C-C376-337E-7B70F3A7F37E}"/>
              </a:ext>
            </a:extLst>
          </p:cNvPr>
          <p:cNvSpPr/>
          <p:nvPr/>
        </p:nvSpPr>
        <p:spPr>
          <a:xfrm>
            <a:off x="8231386"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t>clic</a:t>
            </a:r>
          </a:p>
        </p:txBody>
      </p:sp>
      <p:sp>
        <p:nvSpPr>
          <p:cNvPr id="13" name="Rectángulo redondeado 12">
            <a:extLst>
              <a:ext uri="{FF2B5EF4-FFF2-40B4-BE49-F238E27FC236}">
                <a16:creationId xmlns:a16="http://schemas.microsoft.com/office/drawing/2014/main" id="{632FC108-72E4-A47A-AB6E-36C6AFCA4840}"/>
              </a:ext>
            </a:extLst>
          </p:cNvPr>
          <p:cNvSpPr/>
          <p:nvPr/>
        </p:nvSpPr>
        <p:spPr>
          <a:xfrm>
            <a:off x="9233297"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4" name="Rectángulo redondeado 13">
            <a:extLst>
              <a:ext uri="{FF2B5EF4-FFF2-40B4-BE49-F238E27FC236}">
                <a16:creationId xmlns:a16="http://schemas.microsoft.com/office/drawing/2014/main" id="{4AF0A3EE-3A85-0B50-5FB7-14FE5E55C7C1}"/>
              </a:ext>
            </a:extLst>
          </p:cNvPr>
          <p:cNvSpPr/>
          <p:nvPr/>
        </p:nvSpPr>
        <p:spPr>
          <a:xfrm>
            <a:off x="10279857" y="3031213"/>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6" name="CuadroTexto 15">
            <a:extLst>
              <a:ext uri="{FF2B5EF4-FFF2-40B4-BE49-F238E27FC236}">
                <a16:creationId xmlns:a16="http://schemas.microsoft.com/office/drawing/2014/main" id="{5CB8FAF6-2A1B-E909-CABB-24B2694769BB}"/>
              </a:ext>
            </a:extLst>
          </p:cNvPr>
          <p:cNvSpPr txBox="1"/>
          <p:nvPr/>
        </p:nvSpPr>
        <p:spPr>
          <a:xfrm>
            <a:off x="7229475" y="3729038"/>
            <a:ext cx="742950" cy="276999"/>
          </a:xfrm>
          <a:prstGeom prst="rect">
            <a:avLst/>
          </a:prstGeom>
          <a:noFill/>
          <a:ln>
            <a:noFill/>
          </a:ln>
        </p:spPr>
        <p:txBody>
          <a:bodyPr wrap="square" rtlCol="0">
            <a:spAutoFit/>
          </a:bodyPr>
          <a:lstStyle/>
          <a:p>
            <a:r>
              <a:rPr lang="es-VE" sz="1200" dirty="0"/>
              <a:t>Personal</a:t>
            </a:r>
            <a:endParaRPr lang="es-VE" sz="900" dirty="0"/>
          </a:p>
        </p:txBody>
      </p:sp>
      <p:sp>
        <p:nvSpPr>
          <p:cNvPr id="17" name="CuadroTexto 16">
            <a:extLst>
              <a:ext uri="{FF2B5EF4-FFF2-40B4-BE49-F238E27FC236}">
                <a16:creationId xmlns:a16="http://schemas.microsoft.com/office/drawing/2014/main" id="{7493E765-6B4E-B41E-7B77-628A13F9FD14}"/>
              </a:ext>
            </a:extLst>
          </p:cNvPr>
          <p:cNvSpPr txBox="1"/>
          <p:nvPr/>
        </p:nvSpPr>
        <p:spPr>
          <a:xfrm>
            <a:off x="8113288" y="3705620"/>
            <a:ext cx="948333" cy="275602"/>
          </a:xfrm>
          <a:prstGeom prst="rect">
            <a:avLst/>
          </a:prstGeom>
          <a:noFill/>
          <a:ln>
            <a:noFill/>
          </a:ln>
        </p:spPr>
        <p:txBody>
          <a:bodyPr wrap="square" rtlCol="0">
            <a:spAutoFit/>
          </a:bodyPr>
          <a:lstStyle/>
          <a:p>
            <a:r>
              <a:rPr lang="es-VE" sz="1200" dirty="0"/>
              <a:t>Profesional</a:t>
            </a:r>
          </a:p>
        </p:txBody>
      </p:sp>
      <p:sp>
        <p:nvSpPr>
          <p:cNvPr id="18" name="CuadroTexto 17">
            <a:extLst>
              <a:ext uri="{FF2B5EF4-FFF2-40B4-BE49-F238E27FC236}">
                <a16:creationId xmlns:a16="http://schemas.microsoft.com/office/drawing/2014/main" id="{18C1EFB6-4766-D135-E451-AB59E4ED05D1}"/>
              </a:ext>
            </a:extLst>
          </p:cNvPr>
          <p:cNvSpPr txBox="1"/>
          <p:nvPr/>
        </p:nvSpPr>
        <p:spPr>
          <a:xfrm>
            <a:off x="9152930" y="3729038"/>
            <a:ext cx="948333" cy="261610"/>
          </a:xfrm>
          <a:prstGeom prst="rect">
            <a:avLst/>
          </a:prstGeom>
          <a:noFill/>
          <a:ln>
            <a:noFill/>
          </a:ln>
        </p:spPr>
        <p:txBody>
          <a:bodyPr wrap="square" rtlCol="0">
            <a:spAutoFit/>
          </a:bodyPr>
          <a:lstStyle/>
          <a:p>
            <a:r>
              <a:rPr lang="es-VE" sz="1100" dirty="0"/>
              <a:t>Institucional</a:t>
            </a:r>
            <a:endParaRPr lang="es-VE" sz="900" dirty="0"/>
          </a:p>
        </p:txBody>
      </p:sp>
      <p:sp>
        <p:nvSpPr>
          <p:cNvPr id="19" name="CuadroTexto 18">
            <a:extLst>
              <a:ext uri="{FF2B5EF4-FFF2-40B4-BE49-F238E27FC236}">
                <a16:creationId xmlns:a16="http://schemas.microsoft.com/office/drawing/2014/main" id="{977A66A0-6BE6-0BD2-32D1-59D5F9618F2A}"/>
              </a:ext>
            </a:extLst>
          </p:cNvPr>
          <p:cNvSpPr txBox="1"/>
          <p:nvPr/>
        </p:nvSpPr>
        <p:spPr>
          <a:xfrm>
            <a:off x="10101263" y="3724544"/>
            <a:ext cx="1260872" cy="261610"/>
          </a:xfrm>
          <a:prstGeom prst="rect">
            <a:avLst/>
          </a:prstGeom>
          <a:noFill/>
          <a:ln>
            <a:noFill/>
          </a:ln>
        </p:spPr>
        <p:txBody>
          <a:bodyPr wrap="square" rtlCol="0">
            <a:spAutoFit/>
          </a:bodyPr>
          <a:lstStyle/>
          <a:p>
            <a:r>
              <a:rPr lang="es-VE" sz="1100" dirty="0"/>
              <a:t>Estados Asociados</a:t>
            </a:r>
          </a:p>
        </p:txBody>
      </p:sp>
      <p:sp>
        <p:nvSpPr>
          <p:cNvPr id="20" name="Rectángulo redondeado 19">
            <a:extLst>
              <a:ext uri="{FF2B5EF4-FFF2-40B4-BE49-F238E27FC236}">
                <a16:creationId xmlns:a16="http://schemas.microsoft.com/office/drawing/2014/main" id="{C17401B1-21BA-9C18-394D-BAF98E4CB6DF}"/>
              </a:ext>
            </a:extLst>
          </p:cNvPr>
          <p:cNvSpPr/>
          <p:nvPr/>
        </p:nvSpPr>
        <p:spPr>
          <a:xfrm>
            <a:off x="7443787" y="4124288"/>
            <a:ext cx="3371850" cy="430887"/>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Correo</a:t>
            </a:r>
            <a:endParaRPr lang="es-VE" dirty="0">
              <a:ln>
                <a:solidFill>
                  <a:sysClr val="windowText" lastClr="000000"/>
                </a:solidFill>
              </a:ln>
              <a:solidFill>
                <a:sysClr val="windowText" lastClr="000000"/>
              </a:solidFill>
            </a:endParaRPr>
          </a:p>
        </p:txBody>
      </p:sp>
      <p:sp>
        <p:nvSpPr>
          <p:cNvPr id="21" name="Rectángulo redondeado 20">
            <a:extLst>
              <a:ext uri="{FF2B5EF4-FFF2-40B4-BE49-F238E27FC236}">
                <a16:creationId xmlns:a16="http://schemas.microsoft.com/office/drawing/2014/main" id="{B78BBBBB-150B-8BA1-96B3-4A93D733BF6E}"/>
              </a:ext>
            </a:extLst>
          </p:cNvPr>
          <p:cNvSpPr/>
          <p:nvPr/>
        </p:nvSpPr>
        <p:spPr>
          <a:xfrm>
            <a:off x="7443787" y="4701307"/>
            <a:ext cx="3371850" cy="43088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Contraseña</a:t>
            </a:r>
          </a:p>
        </p:txBody>
      </p:sp>
      <p:sp>
        <p:nvSpPr>
          <p:cNvPr id="22" name="Rectángulo redondeado 21">
            <a:extLst>
              <a:ext uri="{FF2B5EF4-FFF2-40B4-BE49-F238E27FC236}">
                <a16:creationId xmlns:a16="http://schemas.microsoft.com/office/drawing/2014/main" id="{16D693A5-0B0D-3214-14D3-6201D58D3132}"/>
              </a:ext>
            </a:extLst>
          </p:cNvPr>
          <p:cNvSpPr/>
          <p:nvPr/>
        </p:nvSpPr>
        <p:spPr>
          <a:xfrm>
            <a:off x="9927433" y="5731993"/>
            <a:ext cx="1073943" cy="340776"/>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Registrar</a:t>
            </a:r>
          </a:p>
        </p:txBody>
      </p:sp>
      <p:sp>
        <p:nvSpPr>
          <p:cNvPr id="23" name="Elipse 22">
            <a:extLst>
              <a:ext uri="{FF2B5EF4-FFF2-40B4-BE49-F238E27FC236}">
                <a16:creationId xmlns:a16="http://schemas.microsoft.com/office/drawing/2014/main" id="{57C4ECF5-C8B2-4050-36E6-B8BE71F2D84D}"/>
              </a:ext>
            </a:extLst>
          </p:cNvPr>
          <p:cNvSpPr/>
          <p:nvPr/>
        </p:nvSpPr>
        <p:spPr>
          <a:xfrm>
            <a:off x="7419157" y="5558674"/>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Elipse 24">
            <a:extLst>
              <a:ext uri="{FF2B5EF4-FFF2-40B4-BE49-F238E27FC236}">
                <a16:creationId xmlns:a16="http://schemas.microsoft.com/office/drawing/2014/main" id="{A5AAAC4A-0EBD-4228-42BC-7BA5FEB0085E}"/>
              </a:ext>
            </a:extLst>
          </p:cNvPr>
          <p:cNvSpPr/>
          <p:nvPr/>
        </p:nvSpPr>
        <p:spPr>
          <a:xfrm>
            <a:off x="7423162" y="5358279"/>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CuadroTexto 25">
            <a:extLst>
              <a:ext uri="{FF2B5EF4-FFF2-40B4-BE49-F238E27FC236}">
                <a16:creationId xmlns:a16="http://schemas.microsoft.com/office/drawing/2014/main" id="{6C169693-C792-057D-B67E-A9EEC2554B59}"/>
              </a:ext>
            </a:extLst>
          </p:cNvPr>
          <p:cNvSpPr txBox="1"/>
          <p:nvPr/>
        </p:nvSpPr>
        <p:spPr>
          <a:xfrm>
            <a:off x="7586884" y="5328364"/>
            <a:ext cx="920508" cy="276999"/>
          </a:xfrm>
          <a:prstGeom prst="rect">
            <a:avLst/>
          </a:prstGeom>
          <a:noFill/>
        </p:spPr>
        <p:txBody>
          <a:bodyPr wrap="square" rtlCol="0">
            <a:spAutoFit/>
          </a:bodyPr>
          <a:lstStyle/>
          <a:p>
            <a:r>
              <a:rPr lang="es-VE" sz="1200" dirty="0"/>
              <a:t>Términos</a:t>
            </a:r>
            <a:endParaRPr lang="es-VE" sz="700" dirty="0"/>
          </a:p>
        </p:txBody>
      </p:sp>
      <p:sp>
        <p:nvSpPr>
          <p:cNvPr id="27" name="CuadroTexto 26">
            <a:extLst>
              <a:ext uri="{FF2B5EF4-FFF2-40B4-BE49-F238E27FC236}">
                <a16:creationId xmlns:a16="http://schemas.microsoft.com/office/drawing/2014/main" id="{F7E9821A-312E-AD1C-5D4C-AE297A3033A9}"/>
              </a:ext>
            </a:extLst>
          </p:cNvPr>
          <p:cNvSpPr txBox="1"/>
          <p:nvPr/>
        </p:nvSpPr>
        <p:spPr>
          <a:xfrm>
            <a:off x="7571323" y="5523944"/>
            <a:ext cx="660063" cy="276999"/>
          </a:xfrm>
          <a:prstGeom prst="rect">
            <a:avLst/>
          </a:prstGeom>
          <a:noFill/>
        </p:spPr>
        <p:txBody>
          <a:bodyPr wrap="square" rtlCol="0">
            <a:spAutoFit/>
          </a:bodyPr>
          <a:lstStyle/>
          <a:p>
            <a:r>
              <a:rPr lang="es-VE" sz="1200" dirty="0"/>
              <a:t>Legal</a:t>
            </a:r>
            <a:endParaRPr lang="es-VE" sz="700" dirty="0"/>
          </a:p>
        </p:txBody>
      </p:sp>
      <p:pic>
        <p:nvPicPr>
          <p:cNvPr id="29" name="Imagen 28">
            <a:extLst>
              <a:ext uri="{FF2B5EF4-FFF2-40B4-BE49-F238E27FC236}">
                <a16:creationId xmlns:a16="http://schemas.microsoft.com/office/drawing/2014/main" id="{E40062F4-EC2A-060C-DB04-0DB71B03518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8385" b="73000" l="30431" r="68492">
                        <a14:foregroundMark x1="31059" y1="40615" x2="38869" y2="31231"/>
                        <a14:foregroundMark x1="38869" y1="31231" x2="52065" y2="27308"/>
                        <a14:foregroundMark x1="52065" y1="27308" x2="63824" y2="33077"/>
                        <a14:foregroundMark x1="63824" y1="33077" x2="68492" y2="50000"/>
                        <a14:foregroundMark x1="67145" y1="55846" x2="56463" y2="34615"/>
                        <a14:foregroundMark x1="56463" y1="34615" x2="42729" y2="34231"/>
                        <a14:foregroundMark x1="42729" y1="34231" x2="36355" y2="44615"/>
                        <a14:foregroundMark x1="36355" y1="44615" x2="30431" y2="45308"/>
                        <a14:foregroundMark x1="48654" y1="42769" x2="40664" y2="52385"/>
                        <a14:foregroundMark x1="40664" y1="52385" x2="49282" y2="43538"/>
                        <a14:foregroundMark x1="49282" y1="43538" x2="43447" y2="52231"/>
                        <a14:foregroundMark x1="55117" y1="56077" x2="66517" y2="60538"/>
                        <a14:foregroundMark x1="64901" y1="65538" x2="51885" y2="61923"/>
                        <a14:foregroundMark x1="51885" y1="61923" x2="38689" y2="64692"/>
                        <a14:foregroundMark x1="38689" y1="64692" x2="51436" y2="60846"/>
                        <a14:foregroundMark x1="51436" y1="60846" x2="64273" y2="64615"/>
                        <a14:foregroundMark x1="64273" y1="64615" x2="65260" y2="65231"/>
                        <a14:foregroundMark x1="61670" y1="70000" x2="47846" y2="68308"/>
                        <a14:foregroundMark x1="47846" y1="68308" x2="61490" y2="68692"/>
                        <a14:foregroundMark x1="61490" y1="68692" x2="62298" y2="69385"/>
                        <a14:foregroundMark x1="56104" y1="73000" x2="42549" y2="72769"/>
                        <a14:foregroundMark x1="42549" y1="72769" x2="56194" y2="73000"/>
                        <a14:foregroundMark x1="56194" y1="73000" x2="53501" y2="71385"/>
                      </a14:backgroundRemoval>
                    </a14:imgEffect>
                  </a14:imgLayer>
                </a14:imgProps>
              </a:ext>
            </a:extLst>
          </a:blip>
          <a:srcRect l="29770" t="23432" r="31109" b="26777"/>
          <a:stretch/>
        </p:blipFill>
        <p:spPr>
          <a:xfrm>
            <a:off x="5672136" y="5957890"/>
            <a:ext cx="304907" cy="455180"/>
          </a:xfrm>
          <a:prstGeom prst="rect">
            <a:avLst/>
          </a:prstGeom>
        </p:spPr>
      </p:pic>
      <p:sp>
        <p:nvSpPr>
          <p:cNvPr id="3" name="CuadroTexto 2">
            <a:extLst>
              <a:ext uri="{FF2B5EF4-FFF2-40B4-BE49-F238E27FC236}">
                <a16:creationId xmlns:a16="http://schemas.microsoft.com/office/drawing/2014/main" id="{301CAE16-E22F-AFFB-6EF4-258700F89A1A}"/>
              </a:ext>
            </a:extLst>
          </p:cNvPr>
          <p:cNvSpPr txBox="1"/>
          <p:nvPr/>
        </p:nvSpPr>
        <p:spPr>
          <a:xfrm>
            <a:off x="1328738" y="912138"/>
            <a:ext cx="742950" cy="276999"/>
          </a:xfrm>
          <a:prstGeom prst="rect">
            <a:avLst/>
          </a:prstGeom>
          <a:noFill/>
          <a:ln>
            <a:noFill/>
          </a:ln>
        </p:spPr>
        <p:txBody>
          <a:bodyPr wrap="square" rtlCol="0">
            <a:spAutoFit/>
          </a:bodyPr>
          <a:lstStyle/>
          <a:p>
            <a:r>
              <a:rPr lang="es-VE" sz="1200" dirty="0"/>
              <a:t>Nombre</a:t>
            </a:r>
            <a:endParaRPr lang="es-VE" sz="900" dirty="0"/>
          </a:p>
        </p:txBody>
      </p:sp>
      <p:sp>
        <p:nvSpPr>
          <p:cNvPr id="4" name="CuadroTexto 3">
            <a:extLst>
              <a:ext uri="{FF2B5EF4-FFF2-40B4-BE49-F238E27FC236}">
                <a16:creationId xmlns:a16="http://schemas.microsoft.com/office/drawing/2014/main" id="{4B99DE07-3FAF-0049-9BF3-BF453C9FC66E}"/>
              </a:ext>
            </a:extLst>
          </p:cNvPr>
          <p:cNvSpPr txBox="1"/>
          <p:nvPr/>
        </p:nvSpPr>
        <p:spPr>
          <a:xfrm>
            <a:off x="1328738" y="1272719"/>
            <a:ext cx="742950" cy="276999"/>
          </a:xfrm>
          <a:prstGeom prst="rect">
            <a:avLst/>
          </a:prstGeom>
          <a:noFill/>
          <a:ln>
            <a:noFill/>
          </a:ln>
        </p:spPr>
        <p:txBody>
          <a:bodyPr wrap="square" rtlCol="0">
            <a:spAutoFit/>
          </a:bodyPr>
          <a:lstStyle/>
          <a:p>
            <a:pPr algn="ctr"/>
            <a:r>
              <a:rPr lang="es-VE" sz="1200" dirty="0"/>
              <a:t>Cédula</a:t>
            </a:r>
            <a:endParaRPr lang="es-VE" sz="900" dirty="0"/>
          </a:p>
        </p:txBody>
      </p:sp>
      <p:sp>
        <p:nvSpPr>
          <p:cNvPr id="15" name="Rectángulo redondeado 14">
            <a:extLst>
              <a:ext uri="{FF2B5EF4-FFF2-40B4-BE49-F238E27FC236}">
                <a16:creationId xmlns:a16="http://schemas.microsoft.com/office/drawing/2014/main" id="{A3224BA2-8DC3-1759-E50F-CE2345C52FBA}"/>
              </a:ext>
            </a:extLst>
          </p:cNvPr>
          <p:cNvSpPr/>
          <p:nvPr/>
        </p:nvSpPr>
        <p:spPr>
          <a:xfrm>
            <a:off x="2208312" y="902310"/>
            <a:ext cx="1514470" cy="302435"/>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24" name="Rectángulo redondeado 23">
            <a:extLst>
              <a:ext uri="{FF2B5EF4-FFF2-40B4-BE49-F238E27FC236}">
                <a16:creationId xmlns:a16="http://schemas.microsoft.com/office/drawing/2014/main" id="{1F7E53EB-738C-FAD9-8D6C-88CF7BFAA84C}"/>
              </a:ext>
            </a:extLst>
          </p:cNvPr>
          <p:cNvSpPr/>
          <p:nvPr/>
        </p:nvSpPr>
        <p:spPr>
          <a:xfrm>
            <a:off x="2212774" y="1282790"/>
            <a:ext cx="1510008" cy="302435"/>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28" name="CuadroTexto 27">
            <a:extLst>
              <a:ext uri="{FF2B5EF4-FFF2-40B4-BE49-F238E27FC236}">
                <a16:creationId xmlns:a16="http://schemas.microsoft.com/office/drawing/2014/main" id="{3A4EDD2C-2842-F1B7-49F9-45B826D2DAC4}"/>
              </a:ext>
            </a:extLst>
          </p:cNvPr>
          <p:cNvSpPr txBox="1"/>
          <p:nvPr/>
        </p:nvSpPr>
        <p:spPr>
          <a:xfrm>
            <a:off x="1341240" y="1583905"/>
            <a:ext cx="871535" cy="461665"/>
          </a:xfrm>
          <a:prstGeom prst="rect">
            <a:avLst/>
          </a:prstGeom>
          <a:noFill/>
          <a:ln>
            <a:noFill/>
          </a:ln>
        </p:spPr>
        <p:txBody>
          <a:bodyPr wrap="square" rtlCol="0">
            <a:spAutoFit/>
          </a:bodyPr>
          <a:lstStyle/>
          <a:p>
            <a:pPr algn="ctr"/>
            <a:r>
              <a:rPr lang="es-VE" sz="1200" dirty="0"/>
              <a:t>Pasaporte / DNI</a:t>
            </a:r>
            <a:endParaRPr lang="es-VE" sz="900" dirty="0"/>
          </a:p>
        </p:txBody>
      </p:sp>
      <p:sp>
        <p:nvSpPr>
          <p:cNvPr id="31" name="Rectángulo redondeado 30">
            <a:extLst>
              <a:ext uri="{FF2B5EF4-FFF2-40B4-BE49-F238E27FC236}">
                <a16:creationId xmlns:a16="http://schemas.microsoft.com/office/drawing/2014/main" id="{AC5ED578-A71F-16CC-2F08-A7C8B087ABE9}"/>
              </a:ext>
            </a:extLst>
          </p:cNvPr>
          <p:cNvSpPr/>
          <p:nvPr/>
        </p:nvSpPr>
        <p:spPr>
          <a:xfrm>
            <a:off x="2212775" y="1682467"/>
            <a:ext cx="1510007" cy="282006"/>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2" name="CuadroTexto 31">
            <a:extLst>
              <a:ext uri="{FF2B5EF4-FFF2-40B4-BE49-F238E27FC236}">
                <a16:creationId xmlns:a16="http://schemas.microsoft.com/office/drawing/2014/main" id="{AA27CBE0-4C92-4FA4-6591-7FBBBA605DC0}"/>
              </a:ext>
            </a:extLst>
          </p:cNvPr>
          <p:cNvSpPr txBox="1"/>
          <p:nvPr/>
        </p:nvSpPr>
        <p:spPr>
          <a:xfrm>
            <a:off x="1341240" y="2043620"/>
            <a:ext cx="742950" cy="461665"/>
          </a:xfrm>
          <a:prstGeom prst="rect">
            <a:avLst/>
          </a:prstGeom>
          <a:noFill/>
          <a:ln>
            <a:noFill/>
          </a:ln>
        </p:spPr>
        <p:txBody>
          <a:bodyPr wrap="square" rtlCol="0">
            <a:spAutoFit/>
          </a:bodyPr>
          <a:lstStyle/>
          <a:p>
            <a:pPr algn="ctr"/>
            <a:r>
              <a:rPr lang="es-VE" sz="1200" dirty="0"/>
              <a:t>Dir. Vivienda</a:t>
            </a:r>
            <a:endParaRPr lang="es-VE" sz="900" dirty="0"/>
          </a:p>
        </p:txBody>
      </p:sp>
      <p:sp>
        <p:nvSpPr>
          <p:cNvPr id="33" name="Rectángulo redondeado 32">
            <a:extLst>
              <a:ext uri="{FF2B5EF4-FFF2-40B4-BE49-F238E27FC236}">
                <a16:creationId xmlns:a16="http://schemas.microsoft.com/office/drawing/2014/main" id="{1E9C0FB9-1BBF-36A6-9574-191E6D375552}"/>
              </a:ext>
            </a:extLst>
          </p:cNvPr>
          <p:cNvSpPr/>
          <p:nvPr/>
        </p:nvSpPr>
        <p:spPr>
          <a:xfrm>
            <a:off x="2208312" y="2061688"/>
            <a:ext cx="2906613" cy="32718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4" name="CuadroTexto 33">
            <a:extLst>
              <a:ext uri="{FF2B5EF4-FFF2-40B4-BE49-F238E27FC236}">
                <a16:creationId xmlns:a16="http://schemas.microsoft.com/office/drawing/2014/main" id="{ED8F07B4-1849-7CDC-B2F9-7ACAC561BC7F}"/>
              </a:ext>
            </a:extLst>
          </p:cNvPr>
          <p:cNvSpPr txBox="1"/>
          <p:nvPr/>
        </p:nvSpPr>
        <p:spPr>
          <a:xfrm>
            <a:off x="1328738" y="2463136"/>
            <a:ext cx="742950" cy="277200"/>
          </a:xfrm>
          <a:prstGeom prst="rect">
            <a:avLst/>
          </a:prstGeom>
          <a:noFill/>
          <a:ln>
            <a:noFill/>
          </a:ln>
        </p:spPr>
        <p:txBody>
          <a:bodyPr wrap="square" rtlCol="0">
            <a:spAutoFit/>
          </a:bodyPr>
          <a:lstStyle/>
          <a:p>
            <a:pPr algn="ctr"/>
            <a:r>
              <a:rPr lang="es-VE" sz="1200" dirty="0"/>
              <a:t>Nación</a:t>
            </a:r>
            <a:endParaRPr lang="es-VE" sz="900" dirty="0"/>
          </a:p>
        </p:txBody>
      </p:sp>
      <p:sp>
        <p:nvSpPr>
          <p:cNvPr id="35" name="Rectángulo redondeado 34">
            <a:extLst>
              <a:ext uri="{FF2B5EF4-FFF2-40B4-BE49-F238E27FC236}">
                <a16:creationId xmlns:a16="http://schemas.microsoft.com/office/drawing/2014/main" id="{E8CF4D6B-972D-5E42-7154-BC37EED931EF}"/>
              </a:ext>
            </a:extLst>
          </p:cNvPr>
          <p:cNvSpPr/>
          <p:nvPr/>
        </p:nvSpPr>
        <p:spPr>
          <a:xfrm>
            <a:off x="2195810" y="2481205"/>
            <a:ext cx="1390353" cy="234041"/>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6" name="CuadroTexto 35">
            <a:extLst>
              <a:ext uri="{FF2B5EF4-FFF2-40B4-BE49-F238E27FC236}">
                <a16:creationId xmlns:a16="http://schemas.microsoft.com/office/drawing/2014/main" id="{DF6EF426-8742-0E9E-6688-0BBF52F04C76}"/>
              </a:ext>
            </a:extLst>
          </p:cNvPr>
          <p:cNvSpPr txBox="1"/>
          <p:nvPr/>
        </p:nvSpPr>
        <p:spPr>
          <a:xfrm>
            <a:off x="1341240" y="2807088"/>
            <a:ext cx="742950" cy="461665"/>
          </a:xfrm>
          <a:prstGeom prst="rect">
            <a:avLst/>
          </a:prstGeom>
          <a:noFill/>
          <a:ln>
            <a:noFill/>
          </a:ln>
        </p:spPr>
        <p:txBody>
          <a:bodyPr wrap="square" rtlCol="0">
            <a:spAutoFit/>
          </a:bodyPr>
          <a:lstStyle/>
          <a:p>
            <a:pPr algn="ctr"/>
            <a:r>
              <a:rPr lang="es-VE" sz="1200" dirty="0"/>
              <a:t>Fecha Nac.</a:t>
            </a:r>
            <a:endParaRPr lang="es-VE" sz="900" dirty="0"/>
          </a:p>
        </p:txBody>
      </p:sp>
      <p:sp>
        <p:nvSpPr>
          <p:cNvPr id="37" name="Rectángulo redondeado 36">
            <a:extLst>
              <a:ext uri="{FF2B5EF4-FFF2-40B4-BE49-F238E27FC236}">
                <a16:creationId xmlns:a16="http://schemas.microsoft.com/office/drawing/2014/main" id="{3EB7A1F5-2E24-6D5E-94FC-25674684B8A5}"/>
              </a:ext>
            </a:extLst>
          </p:cNvPr>
          <p:cNvSpPr/>
          <p:nvPr/>
        </p:nvSpPr>
        <p:spPr>
          <a:xfrm>
            <a:off x="2208312" y="2882013"/>
            <a:ext cx="1377851" cy="261464"/>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8" name="CuadroTexto 37">
            <a:extLst>
              <a:ext uri="{FF2B5EF4-FFF2-40B4-BE49-F238E27FC236}">
                <a16:creationId xmlns:a16="http://schemas.microsoft.com/office/drawing/2014/main" id="{06EDBE9C-A826-5ACB-C812-76B40D2EDD9F}"/>
              </a:ext>
            </a:extLst>
          </p:cNvPr>
          <p:cNvSpPr txBox="1"/>
          <p:nvPr/>
        </p:nvSpPr>
        <p:spPr>
          <a:xfrm>
            <a:off x="1341240" y="3256316"/>
            <a:ext cx="742950" cy="277200"/>
          </a:xfrm>
          <a:prstGeom prst="rect">
            <a:avLst/>
          </a:prstGeom>
          <a:noFill/>
          <a:ln>
            <a:noFill/>
          </a:ln>
        </p:spPr>
        <p:txBody>
          <a:bodyPr wrap="square" rtlCol="0">
            <a:spAutoFit/>
          </a:bodyPr>
          <a:lstStyle/>
          <a:p>
            <a:pPr algn="ctr"/>
            <a:r>
              <a:rPr lang="es-VE" sz="1200" dirty="0"/>
              <a:t>Sexo</a:t>
            </a:r>
            <a:endParaRPr lang="es-VE" sz="900" dirty="0"/>
          </a:p>
        </p:txBody>
      </p:sp>
      <p:sp>
        <p:nvSpPr>
          <p:cNvPr id="39" name="Rectángulo redondeado 38">
            <a:extLst>
              <a:ext uri="{FF2B5EF4-FFF2-40B4-BE49-F238E27FC236}">
                <a16:creationId xmlns:a16="http://schemas.microsoft.com/office/drawing/2014/main" id="{830B9D7A-DB86-2FA6-250B-6967F58FE220}"/>
              </a:ext>
            </a:extLst>
          </p:cNvPr>
          <p:cNvSpPr/>
          <p:nvPr/>
        </p:nvSpPr>
        <p:spPr>
          <a:xfrm>
            <a:off x="2208312" y="3274385"/>
            <a:ext cx="1377851"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0" name="CuadroTexto 39">
            <a:extLst>
              <a:ext uri="{FF2B5EF4-FFF2-40B4-BE49-F238E27FC236}">
                <a16:creationId xmlns:a16="http://schemas.microsoft.com/office/drawing/2014/main" id="{9A7D6453-B5C5-72C2-B933-A916E3D9A932}"/>
              </a:ext>
            </a:extLst>
          </p:cNvPr>
          <p:cNvSpPr txBox="1"/>
          <p:nvPr/>
        </p:nvSpPr>
        <p:spPr>
          <a:xfrm>
            <a:off x="1341240" y="3594432"/>
            <a:ext cx="742950" cy="461665"/>
          </a:xfrm>
          <a:prstGeom prst="rect">
            <a:avLst/>
          </a:prstGeom>
          <a:noFill/>
          <a:ln>
            <a:noFill/>
          </a:ln>
        </p:spPr>
        <p:txBody>
          <a:bodyPr wrap="square" rtlCol="0">
            <a:spAutoFit/>
          </a:bodyPr>
          <a:lstStyle/>
          <a:p>
            <a:pPr algn="ctr"/>
            <a:r>
              <a:rPr lang="es-VE" sz="1200" dirty="0"/>
              <a:t>Id. Sexual</a:t>
            </a:r>
            <a:endParaRPr lang="es-VE" sz="900" dirty="0"/>
          </a:p>
        </p:txBody>
      </p:sp>
      <p:sp>
        <p:nvSpPr>
          <p:cNvPr id="41" name="Rectángulo redondeado 40">
            <a:extLst>
              <a:ext uri="{FF2B5EF4-FFF2-40B4-BE49-F238E27FC236}">
                <a16:creationId xmlns:a16="http://schemas.microsoft.com/office/drawing/2014/main" id="{269D7BC6-B798-9156-0600-FEED662995ED}"/>
              </a:ext>
            </a:extLst>
          </p:cNvPr>
          <p:cNvSpPr/>
          <p:nvPr/>
        </p:nvSpPr>
        <p:spPr>
          <a:xfrm>
            <a:off x="2208312" y="3682248"/>
            <a:ext cx="1377851"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2" name="CuadroTexto 41">
            <a:extLst>
              <a:ext uri="{FF2B5EF4-FFF2-40B4-BE49-F238E27FC236}">
                <a16:creationId xmlns:a16="http://schemas.microsoft.com/office/drawing/2014/main" id="{5B9DE902-7B6A-67F9-2EAB-53B68A516056}"/>
              </a:ext>
            </a:extLst>
          </p:cNvPr>
          <p:cNvSpPr txBox="1"/>
          <p:nvPr/>
        </p:nvSpPr>
        <p:spPr>
          <a:xfrm>
            <a:off x="1328738" y="4083240"/>
            <a:ext cx="742950" cy="276999"/>
          </a:xfrm>
          <a:prstGeom prst="rect">
            <a:avLst/>
          </a:prstGeom>
          <a:noFill/>
          <a:ln>
            <a:noFill/>
          </a:ln>
        </p:spPr>
        <p:txBody>
          <a:bodyPr wrap="square" rtlCol="0">
            <a:spAutoFit/>
          </a:bodyPr>
          <a:lstStyle/>
          <a:p>
            <a:r>
              <a:rPr lang="es-VE" sz="1200" dirty="0"/>
              <a:t>Teléfono</a:t>
            </a:r>
            <a:endParaRPr lang="es-VE" sz="900" dirty="0"/>
          </a:p>
        </p:txBody>
      </p:sp>
      <p:sp>
        <p:nvSpPr>
          <p:cNvPr id="43" name="Rectángulo redondeado 42">
            <a:extLst>
              <a:ext uri="{FF2B5EF4-FFF2-40B4-BE49-F238E27FC236}">
                <a16:creationId xmlns:a16="http://schemas.microsoft.com/office/drawing/2014/main" id="{BA987A2A-957D-1953-0C89-EDBDD8E834F7}"/>
              </a:ext>
            </a:extLst>
          </p:cNvPr>
          <p:cNvSpPr/>
          <p:nvPr/>
        </p:nvSpPr>
        <p:spPr>
          <a:xfrm>
            <a:off x="2195810" y="4101309"/>
            <a:ext cx="1377851" cy="258930"/>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4" name="CuadroTexto 43">
            <a:extLst>
              <a:ext uri="{FF2B5EF4-FFF2-40B4-BE49-F238E27FC236}">
                <a16:creationId xmlns:a16="http://schemas.microsoft.com/office/drawing/2014/main" id="{99913AB1-3516-9EE5-256D-9830096EADA1}"/>
              </a:ext>
            </a:extLst>
          </p:cNvPr>
          <p:cNvSpPr txBox="1"/>
          <p:nvPr/>
        </p:nvSpPr>
        <p:spPr>
          <a:xfrm>
            <a:off x="1357314" y="4357372"/>
            <a:ext cx="742950" cy="461665"/>
          </a:xfrm>
          <a:prstGeom prst="rect">
            <a:avLst/>
          </a:prstGeom>
          <a:noFill/>
          <a:ln>
            <a:noFill/>
          </a:ln>
        </p:spPr>
        <p:txBody>
          <a:bodyPr wrap="square" rtlCol="0">
            <a:spAutoFit/>
          </a:bodyPr>
          <a:lstStyle/>
          <a:p>
            <a:pPr algn="ctr"/>
            <a:r>
              <a:rPr lang="es-VE" sz="1200" dirty="0"/>
              <a:t>Redes Sociales</a:t>
            </a:r>
            <a:endParaRPr lang="es-VE" sz="900" dirty="0"/>
          </a:p>
        </p:txBody>
      </p:sp>
      <p:sp>
        <p:nvSpPr>
          <p:cNvPr id="45" name="Rectángulo redondeado 44">
            <a:extLst>
              <a:ext uri="{FF2B5EF4-FFF2-40B4-BE49-F238E27FC236}">
                <a16:creationId xmlns:a16="http://schemas.microsoft.com/office/drawing/2014/main" id="{2CB4843C-69E9-8383-85EB-192B667E8A65}"/>
              </a:ext>
            </a:extLst>
          </p:cNvPr>
          <p:cNvSpPr/>
          <p:nvPr/>
        </p:nvSpPr>
        <p:spPr>
          <a:xfrm>
            <a:off x="2195810" y="4473312"/>
            <a:ext cx="2904823"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6" name="CuadroTexto 45">
            <a:extLst>
              <a:ext uri="{FF2B5EF4-FFF2-40B4-BE49-F238E27FC236}">
                <a16:creationId xmlns:a16="http://schemas.microsoft.com/office/drawing/2014/main" id="{F8EB4698-CC0E-38E5-00F4-B320E590525B}"/>
              </a:ext>
            </a:extLst>
          </p:cNvPr>
          <p:cNvSpPr txBox="1"/>
          <p:nvPr/>
        </p:nvSpPr>
        <p:spPr>
          <a:xfrm>
            <a:off x="1173161" y="4776437"/>
            <a:ext cx="1000125" cy="461665"/>
          </a:xfrm>
          <a:prstGeom prst="rect">
            <a:avLst/>
          </a:prstGeom>
          <a:noFill/>
          <a:ln>
            <a:noFill/>
          </a:ln>
        </p:spPr>
        <p:txBody>
          <a:bodyPr wrap="square" rtlCol="0">
            <a:spAutoFit/>
          </a:bodyPr>
          <a:lstStyle/>
          <a:p>
            <a:pPr algn="ctr"/>
            <a:r>
              <a:rPr lang="es-VE" sz="1200" dirty="0"/>
              <a:t>Registro de menores</a:t>
            </a:r>
            <a:endParaRPr lang="es-VE" sz="900" dirty="0"/>
          </a:p>
        </p:txBody>
      </p:sp>
      <p:sp>
        <p:nvSpPr>
          <p:cNvPr id="47" name="Rectángulo redondeado 46">
            <a:extLst>
              <a:ext uri="{FF2B5EF4-FFF2-40B4-BE49-F238E27FC236}">
                <a16:creationId xmlns:a16="http://schemas.microsoft.com/office/drawing/2014/main" id="{98F43AE6-00D6-1E7A-0933-A44B1A9D594D}"/>
              </a:ext>
            </a:extLst>
          </p:cNvPr>
          <p:cNvSpPr/>
          <p:nvPr/>
        </p:nvSpPr>
        <p:spPr>
          <a:xfrm>
            <a:off x="2195810" y="4845304"/>
            <a:ext cx="1000125"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48" name="CuadroTexto 47">
            <a:extLst>
              <a:ext uri="{FF2B5EF4-FFF2-40B4-BE49-F238E27FC236}">
                <a16:creationId xmlns:a16="http://schemas.microsoft.com/office/drawing/2014/main" id="{F5416B5B-4F73-C716-94EE-72D4BD6DF5BE}"/>
              </a:ext>
            </a:extLst>
          </p:cNvPr>
          <p:cNvSpPr txBox="1"/>
          <p:nvPr/>
        </p:nvSpPr>
        <p:spPr>
          <a:xfrm>
            <a:off x="4282947" y="1639603"/>
            <a:ext cx="522729" cy="276999"/>
          </a:xfrm>
          <a:prstGeom prst="rect">
            <a:avLst/>
          </a:prstGeom>
          <a:noFill/>
          <a:ln>
            <a:noFill/>
          </a:ln>
        </p:spPr>
        <p:txBody>
          <a:bodyPr wrap="square" rtlCol="0">
            <a:spAutoFit/>
          </a:bodyPr>
          <a:lstStyle/>
          <a:p>
            <a:pPr algn="ctr"/>
            <a:r>
              <a:rPr lang="es-VE" sz="1200" dirty="0"/>
              <a:t>Foto</a:t>
            </a:r>
            <a:endParaRPr lang="es-VE" sz="900" dirty="0"/>
          </a:p>
        </p:txBody>
      </p:sp>
      <p:sp>
        <p:nvSpPr>
          <p:cNvPr id="49" name="Rectángulo redondeado 48">
            <a:extLst>
              <a:ext uri="{FF2B5EF4-FFF2-40B4-BE49-F238E27FC236}">
                <a16:creationId xmlns:a16="http://schemas.microsoft.com/office/drawing/2014/main" id="{4817D2CE-84AA-24A2-CAAB-A5C2541DBE4C}"/>
              </a:ext>
            </a:extLst>
          </p:cNvPr>
          <p:cNvSpPr/>
          <p:nvPr/>
        </p:nvSpPr>
        <p:spPr>
          <a:xfrm>
            <a:off x="4044250" y="928110"/>
            <a:ext cx="1000125" cy="663231"/>
          </a:xfrm>
          <a:prstGeom prst="roundRect">
            <a:avLst/>
          </a:prstGeom>
          <a:solidFill>
            <a:schemeClr val="accent4">
              <a:lumMod val="60000"/>
              <a:lumOff val="4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sz="1400" dirty="0">
                <a:solidFill>
                  <a:schemeClr val="tx1"/>
                </a:solidFill>
              </a:rPr>
              <a:t>Adjuntar</a:t>
            </a:r>
          </a:p>
        </p:txBody>
      </p:sp>
      <p:sp>
        <p:nvSpPr>
          <p:cNvPr id="50" name="Rectángulo redondeado 49">
            <a:extLst>
              <a:ext uri="{FF2B5EF4-FFF2-40B4-BE49-F238E27FC236}">
                <a16:creationId xmlns:a16="http://schemas.microsoft.com/office/drawing/2014/main" id="{0170BF8E-0D5E-DC4C-23AD-6C0A88C1E76C}"/>
              </a:ext>
            </a:extLst>
          </p:cNvPr>
          <p:cNvSpPr/>
          <p:nvPr/>
        </p:nvSpPr>
        <p:spPr>
          <a:xfrm>
            <a:off x="3722782" y="4098442"/>
            <a:ext cx="1377851" cy="258930"/>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0" name="CuadroTexto 29">
            <a:extLst>
              <a:ext uri="{FF2B5EF4-FFF2-40B4-BE49-F238E27FC236}">
                <a16:creationId xmlns:a16="http://schemas.microsoft.com/office/drawing/2014/main" id="{A324F13F-D68C-21C0-80B6-6A99C6DB1862}"/>
              </a:ext>
            </a:extLst>
          </p:cNvPr>
          <p:cNvSpPr txBox="1"/>
          <p:nvPr/>
        </p:nvSpPr>
        <p:spPr>
          <a:xfrm>
            <a:off x="1358900" y="5268021"/>
            <a:ext cx="527703" cy="276999"/>
          </a:xfrm>
          <a:prstGeom prst="rect">
            <a:avLst/>
          </a:prstGeom>
          <a:noFill/>
          <a:ln>
            <a:noFill/>
          </a:ln>
        </p:spPr>
        <p:txBody>
          <a:bodyPr wrap="square" rtlCol="0">
            <a:spAutoFit/>
          </a:bodyPr>
          <a:lstStyle/>
          <a:p>
            <a:pPr algn="ctr"/>
            <a:r>
              <a:rPr lang="es-VE" sz="1200" dirty="0"/>
              <a:t>Rif</a:t>
            </a:r>
            <a:endParaRPr lang="es-VE" sz="900" dirty="0"/>
          </a:p>
        </p:txBody>
      </p:sp>
      <p:sp>
        <p:nvSpPr>
          <p:cNvPr id="51" name="CuadroTexto 50">
            <a:extLst>
              <a:ext uri="{FF2B5EF4-FFF2-40B4-BE49-F238E27FC236}">
                <a16:creationId xmlns:a16="http://schemas.microsoft.com/office/drawing/2014/main" id="{853D5A6C-BB9A-8668-524D-BB5D2E362154}"/>
              </a:ext>
            </a:extLst>
          </p:cNvPr>
          <p:cNvSpPr txBox="1"/>
          <p:nvPr/>
        </p:nvSpPr>
        <p:spPr>
          <a:xfrm>
            <a:off x="1119783" y="5680851"/>
            <a:ext cx="1000125" cy="461665"/>
          </a:xfrm>
          <a:prstGeom prst="rect">
            <a:avLst/>
          </a:prstGeom>
          <a:noFill/>
          <a:ln>
            <a:noFill/>
          </a:ln>
        </p:spPr>
        <p:txBody>
          <a:bodyPr wrap="square" rtlCol="0">
            <a:spAutoFit/>
          </a:bodyPr>
          <a:lstStyle/>
          <a:p>
            <a:pPr algn="ctr"/>
            <a:r>
              <a:rPr lang="es-VE" sz="1200" dirty="0"/>
              <a:t>Cód. Colegiatura</a:t>
            </a:r>
            <a:endParaRPr lang="es-VE" sz="900" dirty="0"/>
          </a:p>
        </p:txBody>
      </p:sp>
      <p:sp>
        <p:nvSpPr>
          <p:cNvPr id="52" name="Rectángulo redondeado 51">
            <a:extLst>
              <a:ext uri="{FF2B5EF4-FFF2-40B4-BE49-F238E27FC236}">
                <a16:creationId xmlns:a16="http://schemas.microsoft.com/office/drawing/2014/main" id="{F3FEA3B6-2C82-01C6-2E5D-4DA098F74D8A}"/>
              </a:ext>
            </a:extLst>
          </p:cNvPr>
          <p:cNvSpPr/>
          <p:nvPr/>
        </p:nvSpPr>
        <p:spPr>
          <a:xfrm>
            <a:off x="2168097" y="5272289"/>
            <a:ext cx="1000125"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3" name="Rectángulo redondeado 52">
            <a:extLst>
              <a:ext uri="{FF2B5EF4-FFF2-40B4-BE49-F238E27FC236}">
                <a16:creationId xmlns:a16="http://schemas.microsoft.com/office/drawing/2014/main" id="{1E320EA8-C37C-DC35-2B91-132B40FC6D74}"/>
              </a:ext>
            </a:extLst>
          </p:cNvPr>
          <p:cNvSpPr/>
          <p:nvPr/>
        </p:nvSpPr>
        <p:spPr>
          <a:xfrm>
            <a:off x="2143128" y="5775316"/>
            <a:ext cx="1000125"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4" name="Rectángulo redondeado 53">
            <a:extLst>
              <a:ext uri="{FF2B5EF4-FFF2-40B4-BE49-F238E27FC236}">
                <a16:creationId xmlns:a16="http://schemas.microsoft.com/office/drawing/2014/main" id="{C07FBDBF-524D-CF66-ABDC-67F1ACBF8DF8}"/>
              </a:ext>
            </a:extLst>
          </p:cNvPr>
          <p:cNvSpPr/>
          <p:nvPr/>
        </p:nvSpPr>
        <p:spPr>
          <a:xfrm>
            <a:off x="4236155" y="5803166"/>
            <a:ext cx="1000125"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5" name="Rectángulo redondeado 54">
            <a:extLst>
              <a:ext uri="{FF2B5EF4-FFF2-40B4-BE49-F238E27FC236}">
                <a16:creationId xmlns:a16="http://schemas.microsoft.com/office/drawing/2014/main" id="{EAA9A0A2-FFA1-FF79-E9A4-D0C76D033D3A}"/>
              </a:ext>
            </a:extLst>
          </p:cNvPr>
          <p:cNvSpPr/>
          <p:nvPr/>
        </p:nvSpPr>
        <p:spPr>
          <a:xfrm>
            <a:off x="4282947" y="5230350"/>
            <a:ext cx="1000125" cy="252293"/>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6" name="CuadroTexto 55">
            <a:extLst>
              <a:ext uri="{FF2B5EF4-FFF2-40B4-BE49-F238E27FC236}">
                <a16:creationId xmlns:a16="http://schemas.microsoft.com/office/drawing/2014/main" id="{13931261-B87A-0B65-D5BB-DA11387D09C0}"/>
              </a:ext>
            </a:extLst>
          </p:cNvPr>
          <p:cNvSpPr txBox="1"/>
          <p:nvPr/>
        </p:nvSpPr>
        <p:spPr>
          <a:xfrm>
            <a:off x="3289127" y="5101354"/>
            <a:ext cx="926153" cy="461665"/>
          </a:xfrm>
          <a:prstGeom prst="rect">
            <a:avLst/>
          </a:prstGeom>
          <a:noFill/>
          <a:ln>
            <a:noFill/>
          </a:ln>
        </p:spPr>
        <p:txBody>
          <a:bodyPr wrap="square" rtlCol="0">
            <a:spAutoFit/>
          </a:bodyPr>
          <a:lstStyle/>
          <a:p>
            <a:pPr algn="ctr"/>
            <a:r>
              <a:rPr lang="es-VE" sz="1200" dirty="0"/>
              <a:t>Cód. Federación</a:t>
            </a:r>
            <a:endParaRPr lang="es-VE" sz="900" dirty="0"/>
          </a:p>
        </p:txBody>
      </p:sp>
      <p:sp>
        <p:nvSpPr>
          <p:cNvPr id="57" name="CuadroTexto 56">
            <a:extLst>
              <a:ext uri="{FF2B5EF4-FFF2-40B4-BE49-F238E27FC236}">
                <a16:creationId xmlns:a16="http://schemas.microsoft.com/office/drawing/2014/main" id="{8F15BF19-CE8B-1A42-93D3-D3BD185C95DD}"/>
              </a:ext>
            </a:extLst>
          </p:cNvPr>
          <p:cNvSpPr txBox="1"/>
          <p:nvPr/>
        </p:nvSpPr>
        <p:spPr>
          <a:xfrm>
            <a:off x="3318228" y="5773183"/>
            <a:ext cx="894707" cy="276999"/>
          </a:xfrm>
          <a:prstGeom prst="rect">
            <a:avLst/>
          </a:prstGeom>
          <a:noFill/>
          <a:ln>
            <a:noFill/>
          </a:ln>
        </p:spPr>
        <p:txBody>
          <a:bodyPr wrap="square" rtlCol="0">
            <a:spAutoFit/>
          </a:bodyPr>
          <a:lstStyle/>
          <a:p>
            <a:pPr algn="ctr"/>
            <a:r>
              <a:rPr lang="es-VE" sz="1200" dirty="0"/>
              <a:t>Cód. SACS</a:t>
            </a:r>
            <a:endParaRPr lang="es-VE" sz="900" dirty="0"/>
          </a:p>
        </p:txBody>
      </p:sp>
      <p:sp>
        <p:nvSpPr>
          <p:cNvPr id="58" name="Rectángulo redondeado 57">
            <a:extLst>
              <a:ext uri="{FF2B5EF4-FFF2-40B4-BE49-F238E27FC236}">
                <a16:creationId xmlns:a16="http://schemas.microsoft.com/office/drawing/2014/main" id="{4D587AF6-0F67-BE28-6C9A-0E82F6587CD4}"/>
              </a:ext>
            </a:extLst>
          </p:cNvPr>
          <p:cNvSpPr/>
          <p:nvPr/>
        </p:nvSpPr>
        <p:spPr>
          <a:xfrm>
            <a:off x="3979069" y="2599194"/>
            <a:ext cx="1000125" cy="663231"/>
          </a:xfrm>
          <a:prstGeom prst="roundRect">
            <a:avLst/>
          </a:prstGeom>
          <a:solidFill>
            <a:schemeClr val="accent4">
              <a:lumMod val="60000"/>
              <a:lumOff val="4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sz="1400" dirty="0">
                <a:solidFill>
                  <a:schemeClr val="tx1"/>
                </a:solidFill>
              </a:rPr>
              <a:t>Adjuntar</a:t>
            </a:r>
          </a:p>
        </p:txBody>
      </p:sp>
      <p:sp>
        <p:nvSpPr>
          <p:cNvPr id="59" name="CuadroTexto 58">
            <a:extLst>
              <a:ext uri="{FF2B5EF4-FFF2-40B4-BE49-F238E27FC236}">
                <a16:creationId xmlns:a16="http://schemas.microsoft.com/office/drawing/2014/main" id="{C34B37FA-59D3-A185-B530-8C99839A2D71}"/>
              </a:ext>
            </a:extLst>
          </p:cNvPr>
          <p:cNvSpPr txBox="1"/>
          <p:nvPr/>
        </p:nvSpPr>
        <p:spPr>
          <a:xfrm>
            <a:off x="4146004" y="3368619"/>
            <a:ext cx="716878" cy="276999"/>
          </a:xfrm>
          <a:prstGeom prst="rect">
            <a:avLst/>
          </a:prstGeom>
          <a:noFill/>
          <a:ln>
            <a:noFill/>
          </a:ln>
        </p:spPr>
        <p:txBody>
          <a:bodyPr wrap="square" rtlCol="0">
            <a:spAutoFit/>
          </a:bodyPr>
          <a:lstStyle/>
          <a:p>
            <a:pPr algn="ctr"/>
            <a:r>
              <a:rPr lang="es-VE" sz="1200" dirty="0"/>
              <a:t>Títulos</a:t>
            </a:r>
            <a:endParaRPr lang="es-VE" sz="900" dirty="0"/>
          </a:p>
        </p:txBody>
      </p:sp>
      <p:sp>
        <p:nvSpPr>
          <p:cNvPr id="61" name="Rectángulo redondeado 60">
            <a:extLst>
              <a:ext uri="{FF2B5EF4-FFF2-40B4-BE49-F238E27FC236}">
                <a16:creationId xmlns:a16="http://schemas.microsoft.com/office/drawing/2014/main" id="{29770768-4AAC-26D8-AF23-88EC1369FECA}"/>
              </a:ext>
            </a:extLst>
          </p:cNvPr>
          <p:cNvSpPr/>
          <p:nvPr/>
        </p:nvSpPr>
        <p:spPr>
          <a:xfrm>
            <a:off x="2811342" y="6167680"/>
            <a:ext cx="1000125" cy="277000"/>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Guardar</a:t>
            </a:r>
          </a:p>
        </p:txBody>
      </p:sp>
    </p:spTree>
    <p:extLst>
      <p:ext uri="{BB962C8B-B14F-4D97-AF65-F5344CB8AC3E}">
        <p14:creationId xmlns:p14="http://schemas.microsoft.com/office/powerpoint/2010/main" val="411300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220C5A-B889-4892-172B-D2E8A1046B24}"/>
              </a:ext>
            </a:extLst>
          </p:cNvPr>
          <p:cNvPicPr>
            <a:picLocks noChangeAspect="1"/>
          </p:cNvPicPr>
          <p:nvPr/>
        </p:nvPicPr>
        <p:blipFill>
          <a:blip r:embed="rId2"/>
          <a:stretch>
            <a:fillRect/>
          </a:stretch>
        </p:blipFill>
        <p:spPr>
          <a:xfrm>
            <a:off x="0" y="0"/>
            <a:ext cx="12192000" cy="6858000"/>
          </a:xfrm>
          <a:prstGeom prst="rect">
            <a:avLst/>
          </a:prstGeom>
        </p:spPr>
      </p:pic>
      <p:sp>
        <p:nvSpPr>
          <p:cNvPr id="60" name="Rectángulo redondeado 59">
            <a:extLst>
              <a:ext uri="{FF2B5EF4-FFF2-40B4-BE49-F238E27FC236}">
                <a16:creationId xmlns:a16="http://schemas.microsoft.com/office/drawing/2014/main" id="{35ED4DDE-BDFA-333B-EC88-F9508CCFDF1E}"/>
              </a:ext>
            </a:extLst>
          </p:cNvPr>
          <p:cNvSpPr/>
          <p:nvPr/>
        </p:nvSpPr>
        <p:spPr>
          <a:xfrm>
            <a:off x="905469" y="628650"/>
            <a:ext cx="4614862" cy="5444119"/>
          </a:xfrm>
          <a:prstGeom prst="roundRect">
            <a:avLst/>
          </a:prstGeom>
          <a:gradFill flip="none" rotWithShape="1">
            <a:gsLst>
              <a:gs pos="0">
                <a:schemeClr val="accent5">
                  <a:lumMod val="67000"/>
                </a:schemeClr>
              </a:gs>
              <a:gs pos="27000">
                <a:schemeClr val="accent5">
                  <a:lumMod val="97000"/>
                  <a:lumOff val="3000"/>
                </a:schemeClr>
              </a:gs>
              <a:gs pos="69000">
                <a:schemeClr val="accent5">
                  <a:lumMod val="60000"/>
                  <a:lumOff val="40000"/>
                </a:schemeClr>
              </a:gs>
            </a:gsLst>
            <a:lin ang="16200000" scaled="1"/>
            <a:tileRect/>
          </a:gradFill>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6" name="Rectángulo 5">
            <a:extLst>
              <a:ext uri="{FF2B5EF4-FFF2-40B4-BE49-F238E27FC236}">
                <a16:creationId xmlns:a16="http://schemas.microsoft.com/office/drawing/2014/main" id="{1A222EA0-2DC7-6B4E-50FA-AC3B2AB045D8}"/>
              </a:ext>
            </a:extLst>
          </p:cNvPr>
          <p:cNvSpPr/>
          <p:nvPr/>
        </p:nvSpPr>
        <p:spPr>
          <a:xfrm>
            <a:off x="316154" y="152698"/>
            <a:ext cx="1558439" cy="646331"/>
          </a:xfrm>
          <a:prstGeom prst="rect">
            <a:avLst/>
          </a:prstGeom>
          <a:noFill/>
        </p:spPr>
        <p:txBody>
          <a:bodyPr wrap="none" lIns="91440" tIns="45720" rIns="91440" bIns="45720">
            <a:spAutoFit/>
          </a:bodyPr>
          <a:lstStyle/>
          <a:p>
            <a:pPr algn="ctr"/>
            <a:r>
              <a:rPr lang="es-MX" sz="3600" b="1" cap="none" spc="50" dirty="0">
                <a:ln w="0"/>
                <a:effectLst>
                  <a:innerShdw blurRad="63500" dist="50800" dir="13500000">
                    <a:srgbClr val="000000">
                      <a:alpha val="50000"/>
                    </a:srgbClr>
                  </a:innerShdw>
                </a:effectLst>
              </a:rPr>
              <a:t>SERIDS</a:t>
            </a:r>
            <a:endParaRPr lang="es-MX" sz="5400" b="1" cap="none" spc="50" dirty="0">
              <a:ln w="0"/>
              <a:effectLst>
                <a:innerShdw blurRad="63500" dist="50800" dir="13500000">
                  <a:srgbClr val="000000">
                    <a:alpha val="50000"/>
                  </a:srgbClr>
                </a:innerShdw>
              </a:effectLst>
            </a:endParaRPr>
          </a:p>
        </p:txBody>
      </p:sp>
      <p:sp>
        <p:nvSpPr>
          <p:cNvPr id="7" name="Elipse 6">
            <a:extLst>
              <a:ext uri="{FF2B5EF4-FFF2-40B4-BE49-F238E27FC236}">
                <a16:creationId xmlns:a16="http://schemas.microsoft.com/office/drawing/2014/main" id="{B98EA35A-8515-6438-2B5C-62224EC5E52F}"/>
              </a:ext>
            </a:extLst>
          </p:cNvPr>
          <p:cNvSpPr/>
          <p:nvPr/>
        </p:nvSpPr>
        <p:spPr>
          <a:xfrm>
            <a:off x="5543550" y="5929313"/>
            <a:ext cx="552450" cy="54292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sp>
        <p:nvSpPr>
          <p:cNvPr id="8" name="Rectángulo redondeado 7">
            <a:extLst>
              <a:ext uri="{FF2B5EF4-FFF2-40B4-BE49-F238E27FC236}">
                <a16:creationId xmlns:a16="http://schemas.microsoft.com/office/drawing/2014/main" id="{D362C87A-A194-09EA-BD79-20D258E5A26D}"/>
              </a:ext>
            </a:extLst>
          </p:cNvPr>
          <p:cNvSpPr/>
          <p:nvPr/>
        </p:nvSpPr>
        <p:spPr>
          <a:xfrm>
            <a:off x="6836569" y="457201"/>
            <a:ext cx="4614862" cy="58084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VE"/>
          </a:p>
        </p:txBody>
      </p:sp>
      <p:sp>
        <p:nvSpPr>
          <p:cNvPr id="9" name="Rectángulo redondeado 8">
            <a:extLst>
              <a:ext uri="{FF2B5EF4-FFF2-40B4-BE49-F238E27FC236}">
                <a16:creationId xmlns:a16="http://schemas.microsoft.com/office/drawing/2014/main" id="{41442CC2-BC8B-B8FB-257D-1CC0CF69800C}"/>
              </a:ext>
            </a:extLst>
          </p:cNvPr>
          <p:cNvSpPr/>
          <p:nvPr/>
        </p:nvSpPr>
        <p:spPr>
          <a:xfrm>
            <a:off x="7229475" y="914400"/>
            <a:ext cx="3900488" cy="1428750"/>
          </a:xfrm>
          <a:prstGeom prst="roundRect">
            <a:avLst/>
          </a:prstGeom>
          <a:gradFill flip="none" rotWithShape="1">
            <a:gsLst>
              <a:gs pos="85000">
                <a:srgbClr val="002060"/>
              </a:gs>
              <a:gs pos="36000">
                <a:schemeClr val="accent1">
                  <a:lumMod val="97000"/>
                  <a:lumOff val="3000"/>
                </a:schemeClr>
              </a:gs>
              <a:gs pos="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VE"/>
          </a:p>
        </p:txBody>
      </p:sp>
      <p:sp>
        <p:nvSpPr>
          <p:cNvPr id="10" name="CuadroTexto 9">
            <a:extLst>
              <a:ext uri="{FF2B5EF4-FFF2-40B4-BE49-F238E27FC236}">
                <a16:creationId xmlns:a16="http://schemas.microsoft.com/office/drawing/2014/main" id="{68982E0A-32A0-A29C-096C-65AE9932518C}"/>
              </a:ext>
            </a:extLst>
          </p:cNvPr>
          <p:cNvSpPr txBox="1"/>
          <p:nvPr/>
        </p:nvSpPr>
        <p:spPr>
          <a:xfrm>
            <a:off x="7229475" y="2471738"/>
            <a:ext cx="3800475" cy="430887"/>
          </a:xfrm>
          <a:prstGeom prst="rect">
            <a:avLst/>
          </a:prstGeom>
          <a:noFill/>
        </p:spPr>
        <p:txBody>
          <a:bodyPr wrap="square" rtlCol="0">
            <a:spAutoFit/>
          </a:bodyPr>
          <a:lstStyle/>
          <a:p>
            <a:r>
              <a:rPr lang="es-VE" sz="1100" dirty="0"/>
              <a:t>TEXTO TEXTO TEXTO TEXTO TEXTO TEXTO TEXTO TEXTO TEXTO TEXTO TEXTO TEXTO TEXTO TEXTO TEXTO TEXTO TEXTO TEXTO</a:t>
            </a:r>
          </a:p>
        </p:txBody>
      </p:sp>
      <p:sp>
        <p:nvSpPr>
          <p:cNvPr id="11" name="Rectángulo redondeado 10">
            <a:extLst>
              <a:ext uri="{FF2B5EF4-FFF2-40B4-BE49-F238E27FC236}">
                <a16:creationId xmlns:a16="http://schemas.microsoft.com/office/drawing/2014/main" id="{60E7C69C-42BC-BB03-15CD-6B47AD16B01D}"/>
              </a:ext>
            </a:extLst>
          </p:cNvPr>
          <p:cNvSpPr/>
          <p:nvPr/>
        </p:nvSpPr>
        <p:spPr>
          <a:xfrm>
            <a:off x="7229475" y="3057525"/>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dirty="0"/>
          </a:p>
        </p:txBody>
      </p:sp>
      <p:sp>
        <p:nvSpPr>
          <p:cNvPr id="12" name="Rectángulo redondeado 11">
            <a:extLst>
              <a:ext uri="{FF2B5EF4-FFF2-40B4-BE49-F238E27FC236}">
                <a16:creationId xmlns:a16="http://schemas.microsoft.com/office/drawing/2014/main" id="{B21B8B94-078C-C376-337E-7B70F3A7F37E}"/>
              </a:ext>
            </a:extLst>
          </p:cNvPr>
          <p:cNvSpPr/>
          <p:nvPr/>
        </p:nvSpPr>
        <p:spPr>
          <a:xfrm>
            <a:off x="8231386"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dirty="0"/>
          </a:p>
        </p:txBody>
      </p:sp>
      <p:sp>
        <p:nvSpPr>
          <p:cNvPr id="13" name="Rectángulo redondeado 12">
            <a:extLst>
              <a:ext uri="{FF2B5EF4-FFF2-40B4-BE49-F238E27FC236}">
                <a16:creationId xmlns:a16="http://schemas.microsoft.com/office/drawing/2014/main" id="{632FC108-72E4-A47A-AB6E-36C6AFCA4840}"/>
              </a:ext>
            </a:extLst>
          </p:cNvPr>
          <p:cNvSpPr/>
          <p:nvPr/>
        </p:nvSpPr>
        <p:spPr>
          <a:xfrm>
            <a:off x="9233297" y="3040620"/>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t>clic</a:t>
            </a:r>
          </a:p>
        </p:txBody>
      </p:sp>
      <p:sp>
        <p:nvSpPr>
          <p:cNvPr id="14" name="Rectángulo redondeado 13">
            <a:extLst>
              <a:ext uri="{FF2B5EF4-FFF2-40B4-BE49-F238E27FC236}">
                <a16:creationId xmlns:a16="http://schemas.microsoft.com/office/drawing/2014/main" id="{4AF0A3EE-3A85-0B50-5FB7-14FE5E55C7C1}"/>
              </a:ext>
            </a:extLst>
          </p:cNvPr>
          <p:cNvSpPr/>
          <p:nvPr/>
        </p:nvSpPr>
        <p:spPr>
          <a:xfrm>
            <a:off x="10279857" y="3031213"/>
            <a:ext cx="742950" cy="528638"/>
          </a:xfrm>
          <a:prstGeom prst="roundRect">
            <a:avLst/>
          </a:prstGeom>
          <a:scene3d>
            <a:camera prst="orthographicFront"/>
            <a:lightRig rig="threePt" dir="t"/>
          </a:scene3d>
          <a:sp3d>
            <a:bevelT/>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16" name="CuadroTexto 15">
            <a:extLst>
              <a:ext uri="{FF2B5EF4-FFF2-40B4-BE49-F238E27FC236}">
                <a16:creationId xmlns:a16="http://schemas.microsoft.com/office/drawing/2014/main" id="{5CB8FAF6-2A1B-E909-CABB-24B2694769BB}"/>
              </a:ext>
            </a:extLst>
          </p:cNvPr>
          <p:cNvSpPr txBox="1"/>
          <p:nvPr/>
        </p:nvSpPr>
        <p:spPr>
          <a:xfrm>
            <a:off x="7229475" y="3729038"/>
            <a:ext cx="742950" cy="276999"/>
          </a:xfrm>
          <a:prstGeom prst="rect">
            <a:avLst/>
          </a:prstGeom>
          <a:noFill/>
          <a:ln>
            <a:noFill/>
          </a:ln>
        </p:spPr>
        <p:txBody>
          <a:bodyPr wrap="square" rtlCol="0">
            <a:spAutoFit/>
          </a:bodyPr>
          <a:lstStyle/>
          <a:p>
            <a:r>
              <a:rPr lang="es-VE" sz="1200" dirty="0"/>
              <a:t>Personal</a:t>
            </a:r>
            <a:endParaRPr lang="es-VE" sz="900" dirty="0"/>
          </a:p>
        </p:txBody>
      </p:sp>
      <p:sp>
        <p:nvSpPr>
          <p:cNvPr id="17" name="CuadroTexto 16">
            <a:extLst>
              <a:ext uri="{FF2B5EF4-FFF2-40B4-BE49-F238E27FC236}">
                <a16:creationId xmlns:a16="http://schemas.microsoft.com/office/drawing/2014/main" id="{7493E765-6B4E-B41E-7B77-628A13F9FD14}"/>
              </a:ext>
            </a:extLst>
          </p:cNvPr>
          <p:cNvSpPr txBox="1"/>
          <p:nvPr/>
        </p:nvSpPr>
        <p:spPr>
          <a:xfrm>
            <a:off x="8113288" y="3705620"/>
            <a:ext cx="948333" cy="275602"/>
          </a:xfrm>
          <a:prstGeom prst="rect">
            <a:avLst/>
          </a:prstGeom>
          <a:noFill/>
          <a:ln>
            <a:noFill/>
          </a:ln>
        </p:spPr>
        <p:txBody>
          <a:bodyPr wrap="square" rtlCol="0">
            <a:spAutoFit/>
          </a:bodyPr>
          <a:lstStyle/>
          <a:p>
            <a:r>
              <a:rPr lang="es-VE" sz="1200" dirty="0"/>
              <a:t>Profesional</a:t>
            </a:r>
          </a:p>
        </p:txBody>
      </p:sp>
      <p:sp>
        <p:nvSpPr>
          <p:cNvPr id="18" name="CuadroTexto 17">
            <a:extLst>
              <a:ext uri="{FF2B5EF4-FFF2-40B4-BE49-F238E27FC236}">
                <a16:creationId xmlns:a16="http://schemas.microsoft.com/office/drawing/2014/main" id="{18C1EFB6-4766-D135-E451-AB59E4ED05D1}"/>
              </a:ext>
            </a:extLst>
          </p:cNvPr>
          <p:cNvSpPr txBox="1"/>
          <p:nvPr/>
        </p:nvSpPr>
        <p:spPr>
          <a:xfrm>
            <a:off x="9152930" y="3729038"/>
            <a:ext cx="948333" cy="261610"/>
          </a:xfrm>
          <a:prstGeom prst="rect">
            <a:avLst/>
          </a:prstGeom>
          <a:noFill/>
          <a:ln>
            <a:noFill/>
          </a:ln>
        </p:spPr>
        <p:txBody>
          <a:bodyPr wrap="square" rtlCol="0">
            <a:spAutoFit/>
          </a:bodyPr>
          <a:lstStyle/>
          <a:p>
            <a:r>
              <a:rPr lang="es-VE" sz="1100" dirty="0"/>
              <a:t>Institucional</a:t>
            </a:r>
            <a:endParaRPr lang="es-VE" sz="900" dirty="0"/>
          </a:p>
        </p:txBody>
      </p:sp>
      <p:sp>
        <p:nvSpPr>
          <p:cNvPr id="19" name="CuadroTexto 18">
            <a:extLst>
              <a:ext uri="{FF2B5EF4-FFF2-40B4-BE49-F238E27FC236}">
                <a16:creationId xmlns:a16="http://schemas.microsoft.com/office/drawing/2014/main" id="{977A66A0-6BE6-0BD2-32D1-59D5F9618F2A}"/>
              </a:ext>
            </a:extLst>
          </p:cNvPr>
          <p:cNvSpPr txBox="1"/>
          <p:nvPr/>
        </p:nvSpPr>
        <p:spPr>
          <a:xfrm>
            <a:off x="10101263" y="3724544"/>
            <a:ext cx="1260872" cy="261610"/>
          </a:xfrm>
          <a:prstGeom prst="rect">
            <a:avLst/>
          </a:prstGeom>
          <a:noFill/>
          <a:ln>
            <a:noFill/>
          </a:ln>
        </p:spPr>
        <p:txBody>
          <a:bodyPr wrap="square" rtlCol="0">
            <a:spAutoFit/>
          </a:bodyPr>
          <a:lstStyle/>
          <a:p>
            <a:r>
              <a:rPr lang="es-VE" sz="1100" dirty="0"/>
              <a:t>Estados Asociados</a:t>
            </a:r>
          </a:p>
        </p:txBody>
      </p:sp>
      <p:sp>
        <p:nvSpPr>
          <p:cNvPr id="20" name="Rectángulo redondeado 19">
            <a:extLst>
              <a:ext uri="{FF2B5EF4-FFF2-40B4-BE49-F238E27FC236}">
                <a16:creationId xmlns:a16="http://schemas.microsoft.com/office/drawing/2014/main" id="{C17401B1-21BA-9C18-394D-BAF98E4CB6DF}"/>
              </a:ext>
            </a:extLst>
          </p:cNvPr>
          <p:cNvSpPr/>
          <p:nvPr/>
        </p:nvSpPr>
        <p:spPr>
          <a:xfrm>
            <a:off x="7443787" y="4124288"/>
            <a:ext cx="3371850" cy="430887"/>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Correo</a:t>
            </a:r>
            <a:endParaRPr lang="es-VE" dirty="0">
              <a:ln>
                <a:solidFill>
                  <a:sysClr val="windowText" lastClr="000000"/>
                </a:solidFill>
              </a:ln>
              <a:solidFill>
                <a:sysClr val="windowText" lastClr="000000"/>
              </a:solidFill>
            </a:endParaRPr>
          </a:p>
        </p:txBody>
      </p:sp>
      <p:sp>
        <p:nvSpPr>
          <p:cNvPr id="21" name="Rectángulo redondeado 20">
            <a:extLst>
              <a:ext uri="{FF2B5EF4-FFF2-40B4-BE49-F238E27FC236}">
                <a16:creationId xmlns:a16="http://schemas.microsoft.com/office/drawing/2014/main" id="{B78BBBBB-150B-8BA1-96B3-4A93D733BF6E}"/>
              </a:ext>
            </a:extLst>
          </p:cNvPr>
          <p:cNvSpPr/>
          <p:nvPr/>
        </p:nvSpPr>
        <p:spPr>
          <a:xfrm>
            <a:off x="7443787" y="4701307"/>
            <a:ext cx="3371850" cy="43088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Contraseña</a:t>
            </a:r>
          </a:p>
        </p:txBody>
      </p:sp>
      <p:sp>
        <p:nvSpPr>
          <p:cNvPr id="22" name="Rectángulo redondeado 21">
            <a:extLst>
              <a:ext uri="{FF2B5EF4-FFF2-40B4-BE49-F238E27FC236}">
                <a16:creationId xmlns:a16="http://schemas.microsoft.com/office/drawing/2014/main" id="{16D693A5-0B0D-3214-14D3-6201D58D3132}"/>
              </a:ext>
            </a:extLst>
          </p:cNvPr>
          <p:cNvSpPr/>
          <p:nvPr/>
        </p:nvSpPr>
        <p:spPr>
          <a:xfrm>
            <a:off x="9927433" y="5731993"/>
            <a:ext cx="1073943" cy="340776"/>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Registrar</a:t>
            </a:r>
          </a:p>
        </p:txBody>
      </p:sp>
      <p:sp>
        <p:nvSpPr>
          <p:cNvPr id="23" name="Elipse 22">
            <a:extLst>
              <a:ext uri="{FF2B5EF4-FFF2-40B4-BE49-F238E27FC236}">
                <a16:creationId xmlns:a16="http://schemas.microsoft.com/office/drawing/2014/main" id="{57C4ECF5-C8B2-4050-36E6-B8BE71F2D84D}"/>
              </a:ext>
            </a:extLst>
          </p:cNvPr>
          <p:cNvSpPr/>
          <p:nvPr/>
        </p:nvSpPr>
        <p:spPr>
          <a:xfrm>
            <a:off x="7419157" y="5558674"/>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5" name="Elipse 24">
            <a:extLst>
              <a:ext uri="{FF2B5EF4-FFF2-40B4-BE49-F238E27FC236}">
                <a16:creationId xmlns:a16="http://schemas.microsoft.com/office/drawing/2014/main" id="{A5AAAC4A-0EBD-4228-42BC-7BA5FEB0085E}"/>
              </a:ext>
            </a:extLst>
          </p:cNvPr>
          <p:cNvSpPr/>
          <p:nvPr/>
        </p:nvSpPr>
        <p:spPr>
          <a:xfrm>
            <a:off x="7423162" y="5358279"/>
            <a:ext cx="167727" cy="1402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CuadroTexto 25">
            <a:extLst>
              <a:ext uri="{FF2B5EF4-FFF2-40B4-BE49-F238E27FC236}">
                <a16:creationId xmlns:a16="http://schemas.microsoft.com/office/drawing/2014/main" id="{6C169693-C792-057D-B67E-A9EEC2554B59}"/>
              </a:ext>
            </a:extLst>
          </p:cNvPr>
          <p:cNvSpPr txBox="1"/>
          <p:nvPr/>
        </p:nvSpPr>
        <p:spPr>
          <a:xfrm>
            <a:off x="7586884" y="5328364"/>
            <a:ext cx="920508" cy="276999"/>
          </a:xfrm>
          <a:prstGeom prst="rect">
            <a:avLst/>
          </a:prstGeom>
          <a:noFill/>
        </p:spPr>
        <p:txBody>
          <a:bodyPr wrap="square" rtlCol="0">
            <a:spAutoFit/>
          </a:bodyPr>
          <a:lstStyle/>
          <a:p>
            <a:r>
              <a:rPr lang="es-VE" sz="1200" dirty="0"/>
              <a:t>Términos</a:t>
            </a:r>
            <a:endParaRPr lang="es-VE" sz="700" dirty="0"/>
          </a:p>
        </p:txBody>
      </p:sp>
      <p:sp>
        <p:nvSpPr>
          <p:cNvPr id="27" name="CuadroTexto 26">
            <a:extLst>
              <a:ext uri="{FF2B5EF4-FFF2-40B4-BE49-F238E27FC236}">
                <a16:creationId xmlns:a16="http://schemas.microsoft.com/office/drawing/2014/main" id="{F7E9821A-312E-AD1C-5D4C-AE297A3033A9}"/>
              </a:ext>
            </a:extLst>
          </p:cNvPr>
          <p:cNvSpPr txBox="1"/>
          <p:nvPr/>
        </p:nvSpPr>
        <p:spPr>
          <a:xfrm>
            <a:off x="7571323" y="5523944"/>
            <a:ext cx="660063" cy="276999"/>
          </a:xfrm>
          <a:prstGeom prst="rect">
            <a:avLst/>
          </a:prstGeom>
          <a:noFill/>
        </p:spPr>
        <p:txBody>
          <a:bodyPr wrap="square" rtlCol="0">
            <a:spAutoFit/>
          </a:bodyPr>
          <a:lstStyle/>
          <a:p>
            <a:r>
              <a:rPr lang="es-VE" sz="1200" dirty="0"/>
              <a:t>Legal</a:t>
            </a:r>
            <a:endParaRPr lang="es-VE" sz="700" dirty="0"/>
          </a:p>
        </p:txBody>
      </p:sp>
      <p:pic>
        <p:nvPicPr>
          <p:cNvPr id="29" name="Imagen 28">
            <a:extLst>
              <a:ext uri="{FF2B5EF4-FFF2-40B4-BE49-F238E27FC236}">
                <a16:creationId xmlns:a16="http://schemas.microsoft.com/office/drawing/2014/main" id="{E40062F4-EC2A-060C-DB04-0DB71B03518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8385" b="73000" l="30431" r="68492">
                        <a14:foregroundMark x1="31059" y1="40615" x2="38869" y2="31231"/>
                        <a14:foregroundMark x1="38869" y1="31231" x2="52065" y2="27308"/>
                        <a14:foregroundMark x1="52065" y1="27308" x2="63824" y2="33077"/>
                        <a14:foregroundMark x1="63824" y1="33077" x2="68492" y2="50000"/>
                        <a14:foregroundMark x1="67145" y1="55846" x2="56463" y2="34615"/>
                        <a14:foregroundMark x1="56463" y1="34615" x2="42729" y2="34231"/>
                        <a14:foregroundMark x1="42729" y1="34231" x2="36355" y2="44615"/>
                        <a14:foregroundMark x1="36355" y1="44615" x2="30431" y2="45308"/>
                        <a14:foregroundMark x1="48654" y1="42769" x2="40664" y2="52385"/>
                        <a14:foregroundMark x1="40664" y1="52385" x2="49282" y2="43538"/>
                        <a14:foregroundMark x1="49282" y1="43538" x2="43447" y2="52231"/>
                        <a14:foregroundMark x1="55117" y1="56077" x2="66517" y2="60538"/>
                        <a14:foregroundMark x1="64901" y1="65538" x2="51885" y2="61923"/>
                        <a14:foregroundMark x1="51885" y1="61923" x2="38689" y2="64692"/>
                        <a14:foregroundMark x1="38689" y1="64692" x2="51436" y2="60846"/>
                        <a14:foregroundMark x1="51436" y1="60846" x2="64273" y2="64615"/>
                        <a14:foregroundMark x1="64273" y1="64615" x2="65260" y2="65231"/>
                        <a14:foregroundMark x1="61670" y1="70000" x2="47846" y2="68308"/>
                        <a14:foregroundMark x1="47846" y1="68308" x2="61490" y2="68692"/>
                        <a14:foregroundMark x1="61490" y1="68692" x2="62298" y2="69385"/>
                        <a14:foregroundMark x1="56104" y1="73000" x2="42549" y2="72769"/>
                        <a14:foregroundMark x1="42549" y1="72769" x2="56194" y2="73000"/>
                        <a14:foregroundMark x1="56194" y1="73000" x2="53501" y2="71385"/>
                      </a14:backgroundRemoval>
                    </a14:imgEffect>
                  </a14:imgLayer>
                </a14:imgProps>
              </a:ext>
            </a:extLst>
          </a:blip>
          <a:srcRect l="29770" t="23432" r="31109" b="26777"/>
          <a:stretch/>
        </p:blipFill>
        <p:spPr>
          <a:xfrm>
            <a:off x="5672136" y="5957890"/>
            <a:ext cx="304907" cy="455180"/>
          </a:xfrm>
          <a:prstGeom prst="rect">
            <a:avLst/>
          </a:prstGeom>
        </p:spPr>
      </p:pic>
      <p:sp>
        <p:nvSpPr>
          <p:cNvPr id="3" name="CuadroTexto 2">
            <a:extLst>
              <a:ext uri="{FF2B5EF4-FFF2-40B4-BE49-F238E27FC236}">
                <a16:creationId xmlns:a16="http://schemas.microsoft.com/office/drawing/2014/main" id="{301CAE16-E22F-AFFB-6EF4-258700F89A1A}"/>
              </a:ext>
            </a:extLst>
          </p:cNvPr>
          <p:cNvSpPr txBox="1"/>
          <p:nvPr/>
        </p:nvSpPr>
        <p:spPr>
          <a:xfrm>
            <a:off x="1316529" y="813316"/>
            <a:ext cx="1135856" cy="461665"/>
          </a:xfrm>
          <a:prstGeom prst="rect">
            <a:avLst/>
          </a:prstGeom>
          <a:noFill/>
          <a:ln>
            <a:noFill/>
          </a:ln>
        </p:spPr>
        <p:txBody>
          <a:bodyPr wrap="square" rtlCol="0">
            <a:spAutoFit/>
          </a:bodyPr>
          <a:lstStyle/>
          <a:p>
            <a:pPr algn="ctr"/>
            <a:r>
              <a:rPr lang="es-VE" sz="1200" dirty="0"/>
              <a:t>Profesional Responsable</a:t>
            </a:r>
            <a:endParaRPr lang="es-VE" sz="900" dirty="0"/>
          </a:p>
        </p:txBody>
      </p:sp>
      <p:sp>
        <p:nvSpPr>
          <p:cNvPr id="4" name="CuadroTexto 3">
            <a:extLst>
              <a:ext uri="{FF2B5EF4-FFF2-40B4-BE49-F238E27FC236}">
                <a16:creationId xmlns:a16="http://schemas.microsoft.com/office/drawing/2014/main" id="{4B99DE07-3FAF-0049-9BF3-BF453C9FC66E}"/>
              </a:ext>
            </a:extLst>
          </p:cNvPr>
          <p:cNvSpPr txBox="1"/>
          <p:nvPr/>
        </p:nvSpPr>
        <p:spPr>
          <a:xfrm>
            <a:off x="1353742" y="1390146"/>
            <a:ext cx="742950" cy="276999"/>
          </a:xfrm>
          <a:prstGeom prst="rect">
            <a:avLst/>
          </a:prstGeom>
          <a:noFill/>
          <a:ln>
            <a:noFill/>
          </a:ln>
        </p:spPr>
        <p:txBody>
          <a:bodyPr wrap="square" rtlCol="0">
            <a:spAutoFit/>
          </a:bodyPr>
          <a:lstStyle/>
          <a:p>
            <a:pPr algn="ctr"/>
            <a:r>
              <a:rPr lang="es-VE" sz="1200" dirty="0"/>
              <a:t>Nombre</a:t>
            </a:r>
            <a:endParaRPr lang="es-VE" sz="900" dirty="0"/>
          </a:p>
        </p:txBody>
      </p:sp>
      <p:sp>
        <p:nvSpPr>
          <p:cNvPr id="15" name="Rectángulo redondeado 14">
            <a:extLst>
              <a:ext uri="{FF2B5EF4-FFF2-40B4-BE49-F238E27FC236}">
                <a16:creationId xmlns:a16="http://schemas.microsoft.com/office/drawing/2014/main" id="{A3224BA2-8DC3-1759-E50F-CE2345C52FBA}"/>
              </a:ext>
            </a:extLst>
          </p:cNvPr>
          <p:cNvSpPr/>
          <p:nvPr/>
        </p:nvSpPr>
        <p:spPr>
          <a:xfrm>
            <a:off x="2404466" y="901274"/>
            <a:ext cx="2527233" cy="291448"/>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24" name="Rectángulo redondeado 23">
            <a:extLst>
              <a:ext uri="{FF2B5EF4-FFF2-40B4-BE49-F238E27FC236}">
                <a16:creationId xmlns:a16="http://schemas.microsoft.com/office/drawing/2014/main" id="{1F7E53EB-738C-FAD9-8D6C-88CF7BFAA84C}"/>
              </a:ext>
            </a:extLst>
          </p:cNvPr>
          <p:cNvSpPr/>
          <p:nvPr/>
        </p:nvSpPr>
        <p:spPr>
          <a:xfrm>
            <a:off x="2373501" y="1381695"/>
            <a:ext cx="2558199" cy="276999"/>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2" name="CuadroTexto 31">
            <a:extLst>
              <a:ext uri="{FF2B5EF4-FFF2-40B4-BE49-F238E27FC236}">
                <a16:creationId xmlns:a16="http://schemas.microsoft.com/office/drawing/2014/main" id="{AA27CBE0-4C92-4FA4-6591-7FBBBA605DC0}"/>
              </a:ext>
            </a:extLst>
          </p:cNvPr>
          <p:cNvSpPr txBox="1"/>
          <p:nvPr/>
        </p:nvSpPr>
        <p:spPr>
          <a:xfrm>
            <a:off x="1340107" y="1740933"/>
            <a:ext cx="742950" cy="461665"/>
          </a:xfrm>
          <a:prstGeom prst="rect">
            <a:avLst/>
          </a:prstGeom>
          <a:noFill/>
          <a:ln>
            <a:noFill/>
          </a:ln>
        </p:spPr>
        <p:txBody>
          <a:bodyPr wrap="square" rtlCol="0">
            <a:spAutoFit/>
          </a:bodyPr>
          <a:lstStyle/>
          <a:p>
            <a:pPr algn="ctr"/>
            <a:r>
              <a:rPr lang="es-VE" sz="1200" dirty="0"/>
              <a:t>Dir. Vivienda</a:t>
            </a:r>
            <a:endParaRPr lang="es-VE" sz="900" dirty="0"/>
          </a:p>
        </p:txBody>
      </p:sp>
      <p:sp>
        <p:nvSpPr>
          <p:cNvPr id="33" name="Rectángulo redondeado 32">
            <a:extLst>
              <a:ext uri="{FF2B5EF4-FFF2-40B4-BE49-F238E27FC236}">
                <a16:creationId xmlns:a16="http://schemas.microsoft.com/office/drawing/2014/main" id="{1E9C0FB9-1BBF-36A6-9574-191E6D375552}"/>
              </a:ext>
            </a:extLst>
          </p:cNvPr>
          <p:cNvSpPr/>
          <p:nvPr/>
        </p:nvSpPr>
        <p:spPr>
          <a:xfrm>
            <a:off x="2348388" y="1847668"/>
            <a:ext cx="2609376" cy="286980"/>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30" name="CuadroTexto 29">
            <a:extLst>
              <a:ext uri="{FF2B5EF4-FFF2-40B4-BE49-F238E27FC236}">
                <a16:creationId xmlns:a16="http://schemas.microsoft.com/office/drawing/2014/main" id="{A324F13F-D68C-21C0-80B6-6A99C6DB1862}"/>
              </a:ext>
            </a:extLst>
          </p:cNvPr>
          <p:cNvSpPr txBox="1"/>
          <p:nvPr/>
        </p:nvSpPr>
        <p:spPr>
          <a:xfrm>
            <a:off x="1447730" y="2281709"/>
            <a:ext cx="527703" cy="276999"/>
          </a:xfrm>
          <a:prstGeom prst="rect">
            <a:avLst/>
          </a:prstGeom>
          <a:noFill/>
          <a:ln>
            <a:noFill/>
          </a:ln>
        </p:spPr>
        <p:txBody>
          <a:bodyPr wrap="square" rtlCol="0">
            <a:spAutoFit/>
          </a:bodyPr>
          <a:lstStyle/>
          <a:p>
            <a:pPr algn="ctr"/>
            <a:r>
              <a:rPr lang="es-VE" sz="1200" dirty="0"/>
              <a:t>Rif</a:t>
            </a:r>
            <a:endParaRPr lang="es-VE" sz="900" dirty="0"/>
          </a:p>
        </p:txBody>
      </p:sp>
      <p:sp>
        <p:nvSpPr>
          <p:cNvPr id="52" name="Rectángulo redondeado 51">
            <a:extLst>
              <a:ext uri="{FF2B5EF4-FFF2-40B4-BE49-F238E27FC236}">
                <a16:creationId xmlns:a16="http://schemas.microsoft.com/office/drawing/2014/main" id="{F3FEA3B6-2C82-01C6-2E5D-4DA098F74D8A}"/>
              </a:ext>
            </a:extLst>
          </p:cNvPr>
          <p:cNvSpPr/>
          <p:nvPr/>
        </p:nvSpPr>
        <p:spPr>
          <a:xfrm>
            <a:off x="2322325" y="2333619"/>
            <a:ext cx="2609376" cy="225089"/>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4" name="Rectángulo redondeado 53">
            <a:extLst>
              <a:ext uri="{FF2B5EF4-FFF2-40B4-BE49-F238E27FC236}">
                <a16:creationId xmlns:a16="http://schemas.microsoft.com/office/drawing/2014/main" id="{C07FBDBF-524D-CF66-ABDC-67F1ACBF8DF8}"/>
              </a:ext>
            </a:extLst>
          </p:cNvPr>
          <p:cNvSpPr/>
          <p:nvPr/>
        </p:nvSpPr>
        <p:spPr>
          <a:xfrm>
            <a:off x="2322325" y="2705871"/>
            <a:ext cx="2609376" cy="276999"/>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VE"/>
          </a:p>
        </p:txBody>
      </p:sp>
      <p:sp>
        <p:nvSpPr>
          <p:cNvPr id="57" name="CuadroTexto 56">
            <a:extLst>
              <a:ext uri="{FF2B5EF4-FFF2-40B4-BE49-F238E27FC236}">
                <a16:creationId xmlns:a16="http://schemas.microsoft.com/office/drawing/2014/main" id="{8F15BF19-CE8B-1A42-93D3-D3BD185C95DD}"/>
              </a:ext>
            </a:extLst>
          </p:cNvPr>
          <p:cNvSpPr txBox="1"/>
          <p:nvPr/>
        </p:nvSpPr>
        <p:spPr>
          <a:xfrm>
            <a:off x="1250170" y="2663765"/>
            <a:ext cx="894707" cy="276999"/>
          </a:xfrm>
          <a:prstGeom prst="rect">
            <a:avLst/>
          </a:prstGeom>
          <a:noFill/>
          <a:ln>
            <a:noFill/>
          </a:ln>
        </p:spPr>
        <p:txBody>
          <a:bodyPr wrap="square" rtlCol="0">
            <a:spAutoFit/>
          </a:bodyPr>
          <a:lstStyle/>
          <a:p>
            <a:pPr algn="ctr"/>
            <a:r>
              <a:rPr lang="es-VE" sz="1200" dirty="0"/>
              <a:t>Cód. SACS</a:t>
            </a:r>
            <a:endParaRPr lang="es-VE" sz="900" dirty="0"/>
          </a:p>
        </p:txBody>
      </p:sp>
      <p:sp>
        <p:nvSpPr>
          <p:cNvPr id="61" name="CuadroTexto 60">
            <a:extLst>
              <a:ext uri="{FF2B5EF4-FFF2-40B4-BE49-F238E27FC236}">
                <a16:creationId xmlns:a16="http://schemas.microsoft.com/office/drawing/2014/main" id="{AB20A641-BB7A-0886-9D5F-F01834FC7CB9}"/>
              </a:ext>
            </a:extLst>
          </p:cNvPr>
          <p:cNvSpPr txBox="1"/>
          <p:nvPr/>
        </p:nvSpPr>
        <p:spPr>
          <a:xfrm>
            <a:off x="1219203" y="3166439"/>
            <a:ext cx="1129185" cy="461665"/>
          </a:xfrm>
          <a:prstGeom prst="rect">
            <a:avLst/>
          </a:prstGeom>
          <a:noFill/>
          <a:ln>
            <a:noFill/>
          </a:ln>
        </p:spPr>
        <p:txBody>
          <a:bodyPr wrap="square" rtlCol="0">
            <a:spAutoFit/>
          </a:bodyPr>
          <a:lstStyle/>
          <a:p>
            <a:pPr algn="ctr"/>
            <a:r>
              <a:rPr lang="es-VE" sz="1200" dirty="0"/>
              <a:t>Tipo de Infraestructura</a:t>
            </a:r>
            <a:endParaRPr lang="es-VE" sz="900" dirty="0"/>
          </a:p>
        </p:txBody>
      </p:sp>
      <p:sp>
        <p:nvSpPr>
          <p:cNvPr id="62" name="Rectángulo redondeado 61">
            <a:extLst>
              <a:ext uri="{FF2B5EF4-FFF2-40B4-BE49-F238E27FC236}">
                <a16:creationId xmlns:a16="http://schemas.microsoft.com/office/drawing/2014/main" id="{186C90AC-63A2-E787-4929-18E8E177F9A0}"/>
              </a:ext>
            </a:extLst>
          </p:cNvPr>
          <p:cNvSpPr/>
          <p:nvPr/>
        </p:nvSpPr>
        <p:spPr>
          <a:xfrm>
            <a:off x="2322325" y="3273153"/>
            <a:ext cx="2609376" cy="1652965"/>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Listado:</a:t>
            </a:r>
          </a:p>
          <a:p>
            <a:pPr algn="ctr"/>
            <a:r>
              <a:rPr lang="es-VE" dirty="0">
                <a:solidFill>
                  <a:schemeClr val="tx1"/>
                </a:solidFill>
              </a:rPr>
              <a:t>Tipo 1: Ambulatorio.</a:t>
            </a:r>
          </a:p>
          <a:p>
            <a:pPr algn="ctr"/>
            <a:r>
              <a:rPr lang="es-VE" dirty="0">
                <a:solidFill>
                  <a:schemeClr val="tx1"/>
                </a:solidFill>
              </a:rPr>
              <a:t>Tipo 2: Inst. Especializada.</a:t>
            </a:r>
          </a:p>
          <a:p>
            <a:pPr algn="ctr"/>
            <a:r>
              <a:rPr lang="es-VE" dirty="0">
                <a:solidFill>
                  <a:schemeClr val="tx1"/>
                </a:solidFill>
              </a:rPr>
              <a:t>Tipo 3: Hospitales.</a:t>
            </a:r>
          </a:p>
          <a:p>
            <a:pPr algn="ctr"/>
            <a:r>
              <a:rPr lang="es-VE" dirty="0">
                <a:solidFill>
                  <a:schemeClr val="tx1"/>
                </a:solidFill>
              </a:rPr>
              <a:t>Tipo 4: Emergencias.</a:t>
            </a:r>
          </a:p>
        </p:txBody>
      </p:sp>
      <p:sp>
        <p:nvSpPr>
          <p:cNvPr id="63" name="CuadroTexto 62">
            <a:extLst>
              <a:ext uri="{FF2B5EF4-FFF2-40B4-BE49-F238E27FC236}">
                <a16:creationId xmlns:a16="http://schemas.microsoft.com/office/drawing/2014/main" id="{B5422E27-5D7A-166F-BE02-CB80EF281ADA}"/>
              </a:ext>
            </a:extLst>
          </p:cNvPr>
          <p:cNvSpPr txBox="1"/>
          <p:nvPr/>
        </p:nvSpPr>
        <p:spPr>
          <a:xfrm>
            <a:off x="1146988" y="5025583"/>
            <a:ext cx="1129185" cy="461665"/>
          </a:xfrm>
          <a:prstGeom prst="rect">
            <a:avLst/>
          </a:prstGeom>
          <a:noFill/>
          <a:ln>
            <a:noFill/>
          </a:ln>
        </p:spPr>
        <p:txBody>
          <a:bodyPr wrap="square" rtlCol="0">
            <a:spAutoFit/>
          </a:bodyPr>
          <a:lstStyle/>
          <a:p>
            <a:pPr algn="ctr"/>
            <a:r>
              <a:rPr lang="es-VE" sz="1200" dirty="0"/>
              <a:t>Registrar Profesional</a:t>
            </a:r>
            <a:endParaRPr lang="es-VE" sz="900" dirty="0"/>
          </a:p>
        </p:txBody>
      </p:sp>
      <p:sp>
        <p:nvSpPr>
          <p:cNvPr id="64" name="Rectángulo redondeado 63">
            <a:extLst>
              <a:ext uri="{FF2B5EF4-FFF2-40B4-BE49-F238E27FC236}">
                <a16:creationId xmlns:a16="http://schemas.microsoft.com/office/drawing/2014/main" id="{8E6F1DA5-1B0B-4789-4BF6-E96C9298D1C8}"/>
              </a:ext>
            </a:extLst>
          </p:cNvPr>
          <p:cNvSpPr/>
          <p:nvPr/>
        </p:nvSpPr>
        <p:spPr>
          <a:xfrm>
            <a:off x="2276173" y="5099756"/>
            <a:ext cx="1952927" cy="376549"/>
          </a:xfrm>
          <a:prstGeom prst="roundRect">
            <a:avLst/>
          </a:prstGeom>
          <a:solidFill>
            <a:schemeClr val="accent6">
              <a:lumMod val="40000"/>
              <a:lumOff val="60000"/>
            </a:schemeClr>
          </a:solidFill>
          <a:scene3d>
            <a:camera prst="orthographicFront"/>
            <a:lightRig rig="threePt" dir="t"/>
          </a:scene3d>
          <a:sp3d>
            <a:bevelT w="139700" prst="cross"/>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Correo electrónico</a:t>
            </a:r>
          </a:p>
        </p:txBody>
      </p:sp>
      <p:sp>
        <p:nvSpPr>
          <p:cNvPr id="65" name="Rectángulo redondeado 64">
            <a:extLst>
              <a:ext uri="{FF2B5EF4-FFF2-40B4-BE49-F238E27FC236}">
                <a16:creationId xmlns:a16="http://schemas.microsoft.com/office/drawing/2014/main" id="{20F954D2-7A7A-FCEE-B5AA-6ED4D525BC51}"/>
              </a:ext>
            </a:extLst>
          </p:cNvPr>
          <p:cNvSpPr/>
          <p:nvPr/>
        </p:nvSpPr>
        <p:spPr>
          <a:xfrm>
            <a:off x="4392822" y="5144540"/>
            <a:ext cx="796825" cy="286980"/>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Enviar</a:t>
            </a:r>
          </a:p>
        </p:txBody>
      </p:sp>
      <p:sp>
        <p:nvSpPr>
          <p:cNvPr id="66" name="Rectángulo redondeado 65">
            <a:extLst>
              <a:ext uri="{FF2B5EF4-FFF2-40B4-BE49-F238E27FC236}">
                <a16:creationId xmlns:a16="http://schemas.microsoft.com/office/drawing/2014/main" id="{69A87EAC-9E4E-84F7-DC15-80C74436DEFE}"/>
              </a:ext>
            </a:extLst>
          </p:cNvPr>
          <p:cNvSpPr/>
          <p:nvPr/>
        </p:nvSpPr>
        <p:spPr>
          <a:xfrm>
            <a:off x="2744667" y="5644624"/>
            <a:ext cx="1073943" cy="340776"/>
          </a:xfrm>
          <a:prstGeom prst="roundRect">
            <a:avLst/>
          </a:prstGeom>
          <a:solidFill>
            <a:schemeClr val="accent2">
              <a:lumMod val="40000"/>
              <a:lumOff val="6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VE" dirty="0">
                <a:solidFill>
                  <a:schemeClr val="tx1"/>
                </a:solidFill>
              </a:rPr>
              <a:t>Guardar</a:t>
            </a:r>
          </a:p>
        </p:txBody>
      </p:sp>
    </p:spTree>
    <p:extLst>
      <p:ext uri="{BB962C8B-B14F-4D97-AF65-F5344CB8AC3E}">
        <p14:creationId xmlns:p14="http://schemas.microsoft.com/office/powerpoint/2010/main" val="392790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220C5A-B889-4892-172B-D2E8A1046B24}"/>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ángulo 5">
            <a:extLst>
              <a:ext uri="{FF2B5EF4-FFF2-40B4-BE49-F238E27FC236}">
                <a16:creationId xmlns:a16="http://schemas.microsoft.com/office/drawing/2014/main" id="{1A222EA0-2DC7-6B4E-50FA-AC3B2AB045D8}"/>
              </a:ext>
            </a:extLst>
          </p:cNvPr>
          <p:cNvSpPr/>
          <p:nvPr/>
        </p:nvSpPr>
        <p:spPr>
          <a:xfrm>
            <a:off x="316154" y="152698"/>
            <a:ext cx="1558439" cy="646331"/>
          </a:xfrm>
          <a:prstGeom prst="rect">
            <a:avLst/>
          </a:prstGeom>
          <a:noFill/>
        </p:spPr>
        <p:txBody>
          <a:bodyPr wrap="none" lIns="91440" tIns="45720" rIns="91440" bIns="45720">
            <a:spAutoFit/>
          </a:bodyPr>
          <a:lstStyle/>
          <a:p>
            <a:pPr algn="ctr"/>
            <a:r>
              <a:rPr lang="es-MX" sz="3600" b="1" cap="none" spc="50" dirty="0">
                <a:ln w="0"/>
                <a:effectLst>
                  <a:innerShdw blurRad="63500" dist="50800" dir="13500000">
                    <a:srgbClr val="000000">
                      <a:alpha val="50000"/>
                    </a:srgbClr>
                  </a:innerShdw>
                </a:effectLst>
              </a:rPr>
              <a:t>SERIDS</a:t>
            </a:r>
            <a:endParaRPr lang="es-MX" sz="5400" b="1" cap="none" spc="50" dirty="0">
              <a:ln w="0"/>
              <a:effectLst>
                <a:innerShdw blurRad="63500" dist="50800" dir="13500000">
                  <a:srgbClr val="000000">
                    <a:alpha val="50000"/>
                  </a:srgbClr>
                </a:innerShdw>
              </a:effectLst>
            </a:endParaRPr>
          </a:p>
        </p:txBody>
      </p:sp>
      <p:sp>
        <p:nvSpPr>
          <p:cNvPr id="2" name="Rectángulo redondeado 1">
            <a:extLst>
              <a:ext uri="{FF2B5EF4-FFF2-40B4-BE49-F238E27FC236}">
                <a16:creationId xmlns:a16="http://schemas.microsoft.com/office/drawing/2014/main" id="{366B5E91-3362-3796-7FB8-8A461739203B}"/>
              </a:ext>
            </a:extLst>
          </p:cNvPr>
          <p:cNvSpPr/>
          <p:nvPr/>
        </p:nvSpPr>
        <p:spPr>
          <a:xfrm>
            <a:off x="2390775" y="3083765"/>
            <a:ext cx="6858000" cy="3400425"/>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Elipse 6">
            <a:extLst>
              <a:ext uri="{FF2B5EF4-FFF2-40B4-BE49-F238E27FC236}">
                <a16:creationId xmlns:a16="http://schemas.microsoft.com/office/drawing/2014/main" id="{B98EA35A-8515-6438-2B5C-62224EC5E52F}"/>
              </a:ext>
            </a:extLst>
          </p:cNvPr>
          <p:cNvSpPr/>
          <p:nvPr/>
        </p:nvSpPr>
        <p:spPr>
          <a:xfrm>
            <a:off x="5543550" y="5929313"/>
            <a:ext cx="552450" cy="54292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pic>
        <p:nvPicPr>
          <p:cNvPr id="29" name="Imagen 28">
            <a:extLst>
              <a:ext uri="{FF2B5EF4-FFF2-40B4-BE49-F238E27FC236}">
                <a16:creationId xmlns:a16="http://schemas.microsoft.com/office/drawing/2014/main" id="{E40062F4-EC2A-060C-DB04-0DB71B035185}"/>
              </a:ext>
            </a:extLst>
          </p:cNvPr>
          <p:cNvPicPr>
            <a:picLocks noChangeAspect="1"/>
          </p:cNvPicPr>
          <p:nvPr/>
        </p:nvPicPr>
        <p:blipFill rotWithShape="1">
          <a:blip r:embed="rId3">
            <a:duotone>
              <a:prstClr val="black"/>
              <a:schemeClr val="bg1">
                <a:lumMod val="85000"/>
                <a:tint val="45000"/>
                <a:satMod val="400000"/>
              </a:schemeClr>
            </a:duotone>
            <a:extLst>
              <a:ext uri="{BEBA8EAE-BF5A-486C-A8C5-ECC9F3942E4B}">
                <a14:imgProps xmlns:a14="http://schemas.microsoft.com/office/drawing/2010/main">
                  <a14:imgLayer r:embed="rId4">
                    <a14:imgEffect>
                      <a14:backgroundRemoval t="28385" b="73000" l="30431" r="68492">
                        <a14:foregroundMark x1="31059" y1="40615" x2="38869" y2="31231"/>
                        <a14:foregroundMark x1="38869" y1="31231" x2="52065" y2="27308"/>
                        <a14:foregroundMark x1="52065" y1="27308" x2="63824" y2="33077"/>
                        <a14:foregroundMark x1="63824" y1="33077" x2="68492" y2="50000"/>
                        <a14:foregroundMark x1="67145" y1="55846" x2="56463" y2="34615"/>
                        <a14:foregroundMark x1="56463" y1="34615" x2="42729" y2="34231"/>
                        <a14:foregroundMark x1="42729" y1="34231" x2="36355" y2="44615"/>
                        <a14:foregroundMark x1="36355" y1="44615" x2="30431" y2="45308"/>
                        <a14:foregroundMark x1="48654" y1="42769" x2="40664" y2="52385"/>
                        <a14:foregroundMark x1="40664" y1="52385" x2="49282" y2="43538"/>
                        <a14:foregroundMark x1="49282" y1="43538" x2="43447" y2="52231"/>
                        <a14:foregroundMark x1="55117" y1="56077" x2="66517" y2="60538"/>
                        <a14:foregroundMark x1="64901" y1="65538" x2="51885" y2="61923"/>
                        <a14:foregroundMark x1="51885" y1="61923" x2="38689" y2="64692"/>
                        <a14:foregroundMark x1="38689" y1="64692" x2="51436" y2="60846"/>
                        <a14:foregroundMark x1="51436" y1="60846" x2="64273" y2="64615"/>
                        <a14:foregroundMark x1="64273" y1="64615" x2="65260" y2="65231"/>
                        <a14:foregroundMark x1="61670" y1="70000" x2="47846" y2="68308"/>
                        <a14:foregroundMark x1="47846" y1="68308" x2="61490" y2="68692"/>
                        <a14:foregroundMark x1="61490" y1="68692" x2="62298" y2="69385"/>
                        <a14:foregroundMark x1="56104" y1="73000" x2="42549" y2="72769"/>
                        <a14:foregroundMark x1="42549" y1="72769" x2="56194" y2="73000"/>
                        <a14:foregroundMark x1="56194" y1="73000" x2="53501" y2="71385"/>
                      </a14:backgroundRemoval>
                    </a14:imgEffect>
                  </a14:imgLayer>
                </a14:imgProps>
              </a:ext>
            </a:extLst>
          </a:blip>
          <a:srcRect l="29770" t="23432" r="31109" b="26777"/>
          <a:stretch/>
        </p:blipFill>
        <p:spPr>
          <a:xfrm>
            <a:off x="5656360" y="5943601"/>
            <a:ext cx="334972" cy="500063"/>
          </a:xfrm>
          <a:prstGeom prst="rect">
            <a:avLst/>
          </a:prstGeom>
        </p:spPr>
      </p:pic>
      <p:sp>
        <p:nvSpPr>
          <p:cNvPr id="3" name="Rectángulo redondeado 2">
            <a:extLst>
              <a:ext uri="{FF2B5EF4-FFF2-40B4-BE49-F238E27FC236}">
                <a16:creationId xmlns:a16="http://schemas.microsoft.com/office/drawing/2014/main" id="{B2D51F41-19CC-9878-A939-662BA9F146A4}"/>
              </a:ext>
            </a:extLst>
          </p:cNvPr>
          <p:cNvSpPr/>
          <p:nvPr/>
        </p:nvSpPr>
        <p:spPr>
          <a:xfrm>
            <a:off x="2678907" y="3243262"/>
            <a:ext cx="900113" cy="714375"/>
          </a:xfrm>
          <a:prstGeom prst="roundRect">
            <a:avLst/>
          </a:prstGeom>
          <a:gradFill flip="none" rotWithShape="1">
            <a:gsLst>
              <a:gs pos="0">
                <a:srgbClr val="FF0608">
                  <a:shade val="30000"/>
                  <a:satMod val="115000"/>
                </a:srgbClr>
              </a:gs>
              <a:gs pos="50000">
                <a:srgbClr val="FF0608">
                  <a:shade val="67500"/>
                  <a:satMod val="115000"/>
                </a:srgbClr>
              </a:gs>
              <a:gs pos="100000">
                <a:srgbClr val="FF0608">
                  <a:shade val="100000"/>
                  <a:satMod val="115000"/>
                </a:srgbClr>
              </a:gs>
            </a:gsLst>
            <a:path path="circle">
              <a:fillToRect r="100000" b="100000"/>
            </a:path>
            <a:tileRect l="-100000" t="-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dirty="0"/>
              <a:t>clic</a:t>
            </a:r>
          </a:p>
        </p:txBody>
      </p:sp>
      <p:sp>
        <p:nvSpPr>
          <p:cNvPr id="4" name="Rectángulo redondeado 3">
            <a:extLst>
              <a:ext uri="{FF2B5EF4-FFF2-40B4-BE49-F238E27FC236}">
                <a16:creationId xmlns:a16="http://schemas.microsoft.com/office/drawing/2014/main" id="{DB0A34DD-5818-D075-4C62-1B9151B5A712}"/>
              </a:ext>
            </a:extLst>
          </p:cNvPr>
          <p:cNvSpPr/>
          <p:nvPr/>
        </p:nvSpPr>
        <p:spPr>
          <a:xfrm>
            <a:off x="3795714" y="3243262"/>
            <a:ext cx="900113" cy="714375"/>
          </a:xfrm>
          <a:prstGeom prst="round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Rectángulo redondeado 7">
            <a:extLst>
              <a:ext uri="{FF2B5EF4-FFF2-40B4-BE49-F238E27FC236}">
                <a16:creationId xmlns:a16="http://schemas.microsoft.com/office/drawing/2014/main" id="{DAF68B59-1CD2-E538-52F5-1DCE90B1A129}"/>
              </a:ext>
            </a:extLst>
          </p:cNvPr>
          <p:cNvSpPr/>
          <p:nvPr/>
        </p:nvSpPr>
        <p:spPr>
          <a:xfrm>
            <a:off x="4919662" y="3243262"/>
            <a:ext cx="900113" cy="714375"/>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Rectángulo redondeado 8">
            <a:extLst>
              <a:ext uri="{FF2B5EF4-FFF2-40B4-BE49-F238E27FC236}">
                <a16:creationId xmlns:a16="http://schemas.microsoft.com/office/drawing/2014/main" id="{1FF792A1-7B18-145C-BA12-4BD953E1A535}"/>
              </a:ext>
            </a:extLst>
          </p:cNvPr>
          <p:cNvSpPr/>
          <p:nvPr/>
        </p:nvSpPr>
        <p:spPr>
          <a:xfrm>
            <a:off x="6062770" y="3243262"/>
            <a:ext cx="900113" cy="714375"/>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r="100000" b="100000"/>
            </a:path>
            <a:tileRect l="-100000" t="-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Rectángulo redondeado 9">
            <a:extLst>
              <a:ext uri="{FF2B5EF4-FFF2-40B4-BE49-F238E27FC236}">
                <a16:creationId xmlns:a16="http://schemas.microsoft.com/office/drawing/2014/main" id="{C288A6D6-459C-5D4D-5E92-85D0DEFD2BE9}"/>
              </a:ext>
            </a:extLst>
          </p:cNvPr>
          <p:cNvSpPr/>
          <p:nvPr/>
        </p:nvSpPr>
        <p:spPr>
          <a:xfrm>
            <a:off x="4919662" y="4120776"/>
            <a:ext cx="900113" cy="714375"/>
          </a:xfrm>
          <a:prstGeom prst="roundRect">
            <a:avLst/>
          </a:prstGeom>
          <a:gradFill flip="none" rotWithShape="1">
            <a:gsLst>
              <a:gs pos="0">
                <a:srgbClr val="32DEB9">
                  <a:shade val="30000"/>
                  <a:satMod val="115000"/>
                </a:srgbClr>
              </a:gs>
              <a:gs pos="50000">
                <a:srgbClr val="32DEB9">
                  <a:shade val="67500"/>
                  <a:satMod val="115000"/>
                </a:srgbClr>
              </a:gs>
              <a:gs pos="100000">
                <a:srgbClr val="32DEB9">
                  <a:shade val="100000"/>
                  <a:satMod val="115000"/>
                </a:srgbClr>
              </a:gs>
            </a:gsLst>
            <a:path path="circle">
              <a:fillToRect r="100000" b="100000"/>
            </a:path>
            <a:tileRect l="-100000" t="-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Rectángulo redondeado 10">
            <a:extLst>
              <a:ext uri="{FF2B5EF4-FFF2-40B4-BE49-F238E27FC236}">
                <a16:creationId xmlns:a16="http://schemas.microsoft.com/office/drawing/2014/main" id="{926500BC-D76B-1D35-F7B1-254A06EDCCC9}"/>
              </a:ext>
            </a:extLst>
          </p:cNvPr>
          <p:cNvSpPr/>
          <p:nvPr/>
        </p:nvSpPr>
        <p:spPr>
          <a:xfrm>
            <a:off x="2712137" y="4117134"/>
            <a:ext cx="900113" cy="714375"/>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Rectángulo redondeado 11">
            <a:extLst>
              <a:ext uri="{FF2B5EF4-FFF2-40B4-BE49-F238E27FC236}">
                <a16:creationId xmlns:a16="http://schemas.microsoft.com/office/drawing/2014/main" id="{7DA8DECB-9A07-3A1B-426F-70A6439C0F80}"/>
              </a:ext>
            </a:extLst>
          </p:cNvPr>
          <p:cNvSpPr/>
          <p:nvPr/>
        </p:nvSpPr>
        <p:spPr>
          <a:xfrm>
            <a:off x="3828944" y="4117134"/>
            <a:ext cx="900113" cy="714375"/>
          </a:xfrm>
          <a:prstGeom prst="roundRect">
            <a:avLst/>
          </a:prstGeom>
          <a:gradFill flip="none" rotWithShape="1">
            <a:gsLst>
              <a:gs pos="0">
                <a:srgbClr val="CD3ADF">
                  <a:shade val="30000"/>
                  <a:satMod val="115000"/>
                </a:srgbClr>
              </a:gs>
              <a:gs pos="50000">
                <a:srgbClr val="CD3ADF">
                  <a:shade val="67500"/>
                  <a:satMod val="115000"/>
                </a:srgbClr>
              </a:gs>
              <a:gs pos="100000">
                <a:srgbClr val="CD3ADF">
                  <a:shade val="100000"/>
                  <a:satMod val="115000"/>
                </a:srgbClr>
              </a:gs>
            </a:gsLst>
            <a:path path="circle">
              <a:fillToRect l="100000" b="100000"/>
            </a:path>
            <a:tileRect t="-100000" r="-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Rectángulo redondeado 12">
            <a:extLst>
              <a:ext uri="{FF2B5EF4-FFF2-40B4-BE49-F238E27FC236}">
                <a16:creationId xmlns:a16="http://schemas.microsoft.com/office/drawing/2014/main" id="{10F35DA9-A926-036A-8E1F-EA037F094049}"/>
              </a:ext>
            </a:extLst>
          </p:cNvPr>
          <p:cNvSpPr/>
          <p:nvPr/>
        </p:nvSpPr>
        <p:spPr>
          <a:xfrm>
            <a:off x="6096000" y="4117134"/>
            <a:ext cx="900113" cy="714375"/>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Rectángulo redondeado 14">
            <a:extLst>
              <a:ext uri="{FF2B5EF4-FFF2-40B4-BE49-F238E27FC236}">
                <a16:creationId xmlns:a16="http://schemas.microsoft.com/office/drawing/2014/main" id="{962B9194-1455-AD29-BDA2-82406EE60E5D}"/>
              </a:ext>
            </a:extLst>
          </p:cNvPr>
          <p:cNvSpPr/>
          <p:nvPr/>
        </p:nvSpPr>
        <p:spPr>
          <a:xfrm>
            <a:off x="4919662" y="5057775"/>
            <a:ext cx="2043221" cy="500063"/>
          </a:xfrm>
          <a:prstGeom prst="roundRect">
            <a:avLst>
              <a:gd name="adj" fmla="val 50000"/>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17" name="Imagen 16">
            <a:extLst>
              <a:ext uri="{FF2B5EF4-FFF2-40B4-BE49-F238E27FC236}">
                <a16:creationId xmlns:a16="http://schemas.microsoft.com/office/drawing/2014/main" id="{6D4A60D4-A04D-656C-8669-924F7A268DF9}"/>
              </a:ext>
            </a:extLst>
          </p:cNvPr>
          <p:cNvPicPr>
            <a:picLocks noChangeAspect="1"/>
          </p:cNvPicPr>
          <p:nvPr/>
        </p:nvPicPr>
        <p:blipFill rotWithShape="1">
          <a:blip r:embed="rId5"/>
          <a:srcRect l="3763" r="37351"/>
          <a:stretch/>
        </p:blipFill>
        <p:spPr>
          <a:xfrm flipH="1">
            <a:off x="7203389" y="3474195"/>
            <a:ext cx="1684477" cy="2212230"/>
          </a:xfrm>
          <a:prstGeom prst="roundRect">
            <a:avLst>
              <a:gd name="adj" fmla="val 2014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Elipse 17">
            <a:extLst>
              <a:ext uri="{FF2B5EF4-FFF2-40B4-BE49-F238E27FC236}">
                <a16:creationId xmlns:a16="http://schemas.microsoft.com/office/drawing/2014/main" id="{6E19BB0F-3EC7-87B0-64D6-56C101075AD0}"/>
              </a:ext>
            </a:extLst>
          </p:cNvPr>
          <p:cNvSpPr/>
          <p:nvPr/>
        </p:nvSpPr>
        <p:spPr>
          <a:xfrm>
            <a:off x="3929063" y="5057775"/>
            <a:ext cx="766764" cy="628650"/>
          </a:xfrm>
          <a:prstGeom prst="ellipse">
            <a:avLst/>
          </a:prstGeom>
          <a:gradFill flip="none" rotWithShape="1">
            <a:gsLst>
              <a:gs pos="0">
                <a:schemeClr val="bg1">
                  <a:lumMod val="65000"/>
                  <a:shade val="30000"/>
                  <a:satMod val="115000"/>
                </a:schemeClr>
              </a:gs>
              <a:gs pos="50000">
                <a:schemeClr val="bg1">
                  <a:lumMod val="65000"/>
                  <a:shade val="67500"/>
                  <a:satMod val="115000"/>
                </a:schemeClr>
              </a:gs>
              <a:gs pos="100000">
                <a:schemeClr val="bg1">
                  <a:lumMod val="65000"/>
                  <a:shade val="100000"/>
                  <a:satMod val="115000"/>
                </a:scheme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9" name="Elipse 18">
            <a:extLst>
              <a:ext uri="{FF2B5EF4-FFF2-40B4-BE49-F238E27FC236}">
                <a16:creationId xmlns:a16="http://schemas.microsoft.com/office/drawing/2014/main" id="{6A172E8C-643C-1541-2F3B-101ED1C913C4}"/>
              </a:ext>
            </a:extLst>
          </p:cNvPr>
          <p:cNvSpPr/>
          <p:nvPr/>
        </p:nvSpPr>
        <p:spPr>
          <a:xfrm>
            <a:off x="2812256" y="5057775"/>
            <a:ext cx="766764" cy="628650"/>
          </a:xfrm>
          <a:prstGeom prst="ellipse">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CuadroTexto 19">
            <a:extLst>
              <a:ext uri="{FF2B5EF4-FFF2-40B4-BE49-F238E27FC236}">
                <a16:creationId xmlns:a16="http://schemas.microsoft.com/office/drawing/2014/main" id="{991CC1C6-DBE6-2775-1F98-529AAA6903D9}"/>
              </a:ext>
            </a:extLst>
          </p:cNvPr>
          <p:cNvSpPr txBox="1"/>
          <p:nvPr/>
        </p:nvSpPr>
        <p:spPr>
          <a:xfrm>
            <a:off x="2820291" y="2013083"/>
            <a:ext cx="5672137" cy="646331"/>
          </a:xfrm>
          <a:prstGeom prst="rect">
            <a:avLst/>
          </a:prstGeom>
          <a:noFill/>
        </p:spPr>
        <p:txBody>
          <a:bodyPr wrap="square" rtlCol="0">
            <a:spAutoFit/>
          </a:bodyPr>
          <a:lstStyle/>
          <a:p>
            <a:r>
              <a:rPr lang="es-VE" dirty="0"/>
              <a:t>Al seleccionar una de las opciones del menú. La ventana que abra deberá llevar el ícono del mismo color. Ejemplo: </a:t>
            </a:r>
          </a:p>
        </p:txBody>
      </p:sp>
      <p:sp>
        <p:nvSpPr>
          <p:cNvPr id="21" name="Flecha derecha 20">
            <a:extLst>
              <a:ext uri="{FF2B5EF4-FFF2-40B4-BE49-F238E27FC236}">
                <a16:creationId xmlns:a16="http://schemas.microsoft.com/office/drawing/2014/main" id="{0C264B0B-8CAE-4AAB-A73F-DB307FD09870}"/>
              </a:ext>
            </a:extLst>
          </p:cNvPr>
          <p:cNvSpPr/>
          <p:nvPr/>
        </p:nvSpPr>
        <p:spPr>
          <a:xfrm>
            <a:off x="1509822" y="3343274"/>
            <a:ext cx="1113625" cy="646331"/>
          </a:xfrm>
          <a:prstGeom prst="rightArrow">
            <a:avLst>
              <a:gd name="adj1" fmla="val 36737"/>
              <a:gd name="adj2" fmla="val 50000"/>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259422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6220C5A-B889-4892-172B-D2E8A1046B24}"/>
              </a:ext>
            </a:extLst>
          </p:cNvPr>
          <p:cNvPicPr>
            <a:picLocks noChangeAspect="1"/>
          </p:cNvPicPr>
          <p:nvPr/>
        </p:nvPicPr>
        <p:blipFill>
          <a:blip r:embed="rId2"/>
          <a:stretch>
            <a:fillRect/>
          </a:stretch>
        </p:blipFill>
        <p:spPr>
          <a:xfrm>
            <a:off x="0" y="0"/>
            <a:ext cx="12192000" cy="6858000"/>
          </a:xfrm>
          <a:prstGeom prst="rect">
            <a:avLst/>
          </a:prstGeom>
        </p:spPr>
      </p:pic>
      <p:sp>
        <p:nvSpPr>
          <p:cNvPr id="2" name="Rectángulo redondeado 1">
            <a:extLst>
              <a:ext uri="{FF2B5EF4-FFF2-40B4-BE49-F238E27FC236}">
                <a16:creationId xmlns:a16="http://schemas.microsoft.com/office/drawing/2014/main" id="{E3A849C1-C681-4233-4290-CA36459B33C0}"/>
              </a:ext>
            </a:extLst>
          </p:cNvPr>
          <p:cNvSpPr/>
          <p:nvPr/>
        </p:nvSpPr>
        <p:spPr>
          <a:xfrm>
            <a:off x="0" y="0"/>
            <a:ext cx="12192000" cy="6858000"/>
          </a:xfrm>
          <a:prstGeom prst="roundRect">
            <a:avLst>
              <a:gd name="adj" fmla="val 5417"/>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89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 name="Rectángulo 5">
            <a:extLst>
              <a:ext uri="{FF2B5EF4-FFF2-40B4-BE49-F238E27FC236}">
                <a16:creationId xmlns:a16="http://schemas.microsoft.com/office/drawing/2014/main" id="{1A222EA0-2DC7-6B4E-50FA-AC3B2AB045D8}"/>
              </a:ext>
            </a:extLst>
          </p:cNvPr>
          <p:cNvSpPr/>
          <p:nvPr/>
        </p:nvSpPr>
        <p:spPr>
          <a:xfrm>
            <a:off x="101836" y="-33045"/>
            <a:ext cx="1558439" cy="646331"/>
          </a:xfrm>
          <a:prstGeom prst="rect">
            <a:avLst/>
          </a:prstGeom>
          <a:noFill/>
        </p:spPr>
        <p:txBody>
          <a:bodyPr wrap="none" lIns="91440" tIns="45720" rIns="91440" bIns="45720">
            <a:spAutoFit/>
          </a:bodyPr>
          <a:lstStyle/>
          <a:p>
            <a:pPr algn="ctr"/>
            <a:r>
              <a:rPr lang="es-MX" sz="3600" b="1" cap="none" spc="50" dirty="0">
                <a:ln w="0"/>
                <a:effectLst>
                  <a:innerShdw blurRad="63500" dist="50800" dir="13500000">
                    <a:srgbClr val="000000">
                      <a:alpha val="50000"/>
                    </a:srgbClr>
                  </a:innerShdw>
                </a:effectLst>
              </a:rPr>
              <a:t>SERIDS</a:t>
            </a:r>
            <a:endParaRPr lang="es-MX" sz="5400" b="1" cap="none" spc="50" dirty="0">
              <a:ln w="0"/>
              <a:effectLst>
                <a:innerShdw blurRad="63500" dist="50800" dir="13500000">
                  <a:srgbClr val="000000">
                    <a:alpha val="50000"/>
                  </a:srgbClr>
                </a:innerShdw>
              </a:effectLst>
            </a:endParaRPr>
          </a:p>
        </p:txBody>
      </p:sp>
      <p:sp>
        <p:nvSpPr>
          <p:cNvPr id="7" name="Elipse 6">
            <a:extLst>
              <a:ext uri="{FF2B5EF4-FFF2-40B4-BE49-F238E27FC236}">
                <a16:creationId xmlns:a16="http://schemas.microsoft.com/office/drawing/2014/main" id="{B98EA35A-8515-6438-2B5C-62224EC5E52F}"/>
              </a:ext>
            </a:extLst>
          </p:cNvPr>
          <p:cNvSpPr/>
          <p:nvPr/>
        </p:nvSpPr>
        <p:spPr>
          <a:xfrm>
            <a:off x="5543550" y="5929313"/>
            <a:ext cx="552450" cy="542925"/>
          </a:xfrm>
          <a:prstGeom prst="ellipse">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VE"/>
          </a:p>
        </p:txBody>
      </p:sp>
      <p:pic>
        <p:nvPicPr>
          <p:cNvPr id="29" name="Imagen 28">
            <a:extLst>
              <a:ext uri="{FF2B5EF4-FFF2-40B4-BE49-F238E27FC236}">
                <a16:creationId xmlns:a16="http://schemas.microsoft.com/office/drawing/2014/main" id="{E40062F4-EC2A-060C-DB04-0DB71B035185}"/>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8385" b="73000" l="30431" r="68492">
                        <a14:foregroundMark x1="31059" y1="40615" x2="38869" y2="31231"/>
                        <a14:foregroundMark x1="38869" y1="31231" x2="52065" y2="27308"/>
                        <a14:foregroundMark x1="52065" y1="27308" x2="63824" y2="33077"/>
                        <a14:foregroundMark x1="63824" y1="33077" x2="68492" y2="50000"/>
                        <a14:foregroundMark x1="67145" y1="55846" x2="56463" y2="34615"/>
                        <a14:foregroundMark x1="56463" y1="34615" x2="42729" y2="34231"/>
                        <a14:foregroundMark x1="42729" y1="34231" x2="36355" y2="44615"/>
                        <a14:foregroundMark x1="36355" y1="44615" x2="30431" y2="45308"/>
                        <a14:foregroundMark x1="48654" y1="42769" x2="40664" y2="52385"/>
                        <a14:foregroundMark x1="40664" y1="52385" x2="49282" y2="43538"/>
                        <a14:foregroundMark x1="49282" y1="43538" x2="43447" y2="52231"/>
                        <a14:foregroundMark x1="55117" y1="56077" x2="66517" y2="60538"/>
                        <a14:foregroundMark x1="64901" y1="65538" x2="51885" y2="61923"/>
                        <a14:foregroundMark x1="51885" y1="61923" x2="38689" y2="64692"/>
                        <a14:foregroundMark x1="38689" y1="64692" x2="51436" y2="60846"/>
                        <a14:foregroundMark x1="51436" y1="60846" x2="64273" y2="64615"/>
                        <a14:foregroundMark x1="64273" y1="64615" x2="65260" y2="65231"/>
                        <a14:foregroundMark x1="61670" y1="70000" x2="47846" y2="68308"/>
                        <a14:foregroundMark x1="47846" y1="68308" x2="61490" y2="68692"/>
                        <a14:foregroundMark x1="61490" y1="68692" x2="62298" y2="69385"/>
                        <a14:foregroundMark x1="56104" y1="73000" x2="42549" y2="72769"/>
                        <a14:foregroundMark x1="42549" y1="72769" x2="56194" y2="73000"/>
                        <a14:foregroundMark x1="56194" y1="73000" x2="53501" y2="71385"/>
                      </a14:backgroundRemoval>
                    </a14:imgEffect>
                  </a14:imgLayer>
                </a14:imgProps>
              </a:ext>
            </a:extLst>
          </a:blip>
          <a:srcRect l="29770" t="23432" r="31109" b="26777"/>
          <a:stretch/>
        </p:blipFill>
        <p:spPr>
          <a:xfrm>
            <a:off x="5672136" y="5957890"/>
            <a:ext cx="304907" cy="455180"/>
          </a:xfrm>
          <a:prstGeom prst="rect">
            <a:avLst/>
          </a:prstGeom>
        </p:spPr>
      </p:pic>
      <p:grpSp>
        <p:nvGrpSpPr>
          <p:cNvPr id="8" name="Grupo 7">
            <a:extLst>
              <a:ext uri="{FF2B5EF4-FFF2-40B4-BE49-F238E27FC236}">
                <a16:creationId xmlns:a16="http://schemas.microsoft.com/office/drawing/2014/main" id="{C73DE0C4-CCB6-F05E-27F0-337CC8AA0527}"/>
              </a:ext>
            </a:extLst>
          </p:cNvPr>
          <p:cNvGrpSpPr/>
          <p:nvPr/>
        </p:nvGrpSpPr>
        <p:grpSpPr>
          <a:xfrm>
            <a:off x="11675821" y="152698"/>
            <a:ext cx="400050" cy="314326"/>
            <a:chOff x="10844213" y="1257299"/>
            <a:chExt cx="400050" cy="314326"/>
          </a:xfrm>
        </p:grpSpPr>
        <p:sp>
          <p:nvSpPr>
            <p:cNvPr id="4" name="Elipse 3">
              <a:extLst>
                <a:ext uri="{FF2B5EF4-FFF2-40B4-BE49-F238E27FC236}">
                  <a16:creationId xmlns:a16="http://schemas.microsoft.com/office/drawing/2014/main" id="{E224E994-A90A-29AC-0DCF-D0FF2F897419}"/>
                </a:ext>
              </a:extLst>
            </p:cNvPr>
            <p:cNvSpPr/>
            <p:nvPr/>
          </p:nvSpPr>
          <p:spPr>
            <a:xfrm>
              <a:off x="10844213" y="1257299"/>
              <a:ext cx="400050" cy="31432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Multiplicación 2">
              <a:extLst>
                <a:ext uri="{FF2B5EF4-FFF2-40B4-BE49-F238E27FC236}">
                  <a16:creationId xmlns:a16="http://schemas.microsoft.com/office/drawing/2014/main" id="{A6E9E6ED-D071-1052-12D7-297C164B99A2}"/>
                </a:ext>
              </a:extLst>
            </p:cNvPr>
            <p:cNvSpPr/>
            <p:nvPr/>
          </p:nvSpPr>
          <p:spPr>
            <a:xfrm>
              <a:off x="10901366" y="1257299"/>
              <a:ext cx="285750" cy="314326"/>
            </a:xfrm>
            <a:prstGeom prst="mathMultiply">
              <a:avLst>
                <a:gd name="adj1" fmla="val 163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9" name="Rectángulo redondeado 8">
            <a:extLst>
              <a:ext uri="{FF2B5EF4-FFF2-40B4-BE49-F238E27FC236}">
                <a16:creationId xmlns:a16="http://schemas.microsoft.com/office/drawing/2014/main" id="{6505ECCE-AAE5-B63C-B82D-3FA09D629D9A}"/>
              </a:ext>
            </a:extLst>
          </p:cNvPr>
          <p:cNvSpPr/>
          <p:nvPr/>
        </p:nvSpPr>
        <p:spPr>
          <a:xfrm>
            <a:off x="1660275" y="79566"/>
            <a:ext cx="581039" cy="460588"/>
          </a:xfrm>
          <a:prstGeom prst="roundRect">
            <a:avLst/>
          </a:prstGeom>
          <a:gradFill flip="none" rotWithShape="1">
            <a:gsLst>
              <a:gs pos="0">
                <a:srgbClr val="FF0608">
                  <a:shade val="30000"/>
                  <a:satMod val="115000"/>
                </a:srgbClr>
              </a:gs>
              <a:gs pos="50000">
                <a:srgbClr val="FF0608">
                  <a:shade val="67500"/>
                  <a:satMod val="115000"/>
                </a:srgbClr>
              </a:gs>
              <a:gs pos="100000">
                <a:srgbClr val="FF0608">
                  <a:shade val="100000"/>
                  <a:satMod val="115000"/>
                </a:srgbClr>
              </a:gs>
            </a:gsLst>
            <a:path path="circle">
              <a:fillToRect r="100000" b="100000"/>
            </a:path>
            <a:tileRect l="-100000" t="-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Flecha derecha 10">
            <a:extLst>
              <a:ext uri="{FF2B5EF4-FFF2-40B4-BE49-F238E27FC236}">
                <a16:creationId xmlns:a16="http://schemas.microsoft.com/office/drawing/2014/main" id="{2062AC4F-F47D-8C9C-0BE7-268EB23AEB16}"/>
              </a:ext>
            </a:extLst>
          </p:cNvPr>
          <p:cNvSpPr/>
          <p:nvPr/>
        </p:nvSpPr>
        <p:spPr>
          <a:xfrm rot="13500000">
            <a:off x="2286000" y="939324"/>
            <a:ext cx="1028700" cy="257175"/>
          </a:xfrm>
          <a:prstGeom prst="rightArrow">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19108864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285</Words>
  <Application>Microsoft Macintosh PowerPoint</Application>
  <PresentationFormat>Panorámica</PresentationFormat>
  <Paragraphs>101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Nelson Barrios</dc:creator>
  <cp:lastModifiedBy>Nelson Barrios</cp:lastModifiedBy>
  <cp:revision>16</cp:revision>
  <dcterms:created xsi:type="dcterms:W3CDTF">2024-04-20T00:20:14Z</dcterms:created>
  <dcterms:modified xsi:type="dcterms:W3CDTF">2024-04-21T02:24:10Z</dcterms:modified>
</cp:coreProperties>
</file>