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6" r:id="rId9"/>
    <p:sldId id="262" r:id="rId10"/>
    <p:sldId id="270" r:id="rId11"/>
    <p:sldId id="263" r:id="rId12"/>
    <p:sldId id="264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619"/>
    <a:srgbClr val="020306"/>
    <a:srgbClr val="CAE6F6"/>
    <a:srgbClr val="F8F8F8"/>
    <a:srgbClr val="1C2D57"/>
    <a:srgbClr val="656667"/>
    <a:srgbClr val="838383"/>
    <a:srgbClr val="838382"/>
    <a:srgbClr val="011636"/>
    <a:srgbClr val="2F8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F1B7F-EBD3-4260-850D-FB2712E24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15CF6E-3AC2-47CA-A0F2-15C1B6A09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09B61B-9E00-4A58-B984-98E2778E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F73F-2924-4C15-8DFD-25023921BBB7}" type="datetimeFigureOut">
              <a:rPr lang="es-VE" smtClean="0"/>
              <a:t>10/1/2024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526427-F778-4533-AF08-6FB478B5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821E60-ABED-4227-83B5-6A01841E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948B2-1F17-4AD0-AF22-4172839A4B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3714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88ED9-AF3A-4A59-9838-EA509051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2AA938-8B1F-49FB-B92A-5E07B0A92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9304B7-CFB0-43DE-8635-47A52AF9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F73F-2924-4C15-8DFD-25023921BBB7}" type="datetimeFigureOut">
              <a:rPr lang="es-VE" smtClean="0"/>
              <a:t>10/1/2024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07ED73-E19C-4621-A203-4D2E3E35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57AB29-F305-4DCC-A907-3734A67C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948B2-1F17-4AD0-AF22-4172839A4B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8222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A5979E-E13C-46CB-B592-2749A327C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52A381-FE66-46F3-A6FD-44DF37BCE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99E48A-40F0-492D-87A5-38671697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F73F-2924-4C15-8DFD-25023921BBB7}" type="datetimeFigureOut">
              <a:rPr lang="es-VE" smtClean="0"/>
              <a:t>10/1/2024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BF2086-E2AA-41AA-80CF-6AB3E7E1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2B5543-5392-45E0-934A-CE323CDC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948B2-1F17-4AD0-AF22-4172839A4B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6300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261AD-AF15-4716-A110-7F37B228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D48611-CDDD-41B4-815E-17EF5983C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75DE4D-AFF9-491A-817F-3F6FF334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F73F-2924-4C15-8DFD-25023921BBB7}" type="datetimeFigureOut">
              <a:rPr lang="es-VE" smtClean="0"/>
              <a:t>10/1/2024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57FB7D-1DDF-4B21-8D3F-E1419950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3AC0C1-E191-4A05-B563-2CE5E680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948B2-1F17-4AD0-AF22-4172839A4B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5386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4C000-0F86-4B51-8D7F-CC0EBE77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CF8F95-A430-472C-BDB1-7D9E08A89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5CF52B-3743-46F7-8E18-2760A319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F73F-2924-4C15-8DFD-25023921BBB7}" type="datetimeFigureOut">
              <a:rPr lang="es-VE" smtClean="0"/>
              <a:t>10/1/2024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190EDF-718F-4D60-AE38-D2F9D56C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507F39-68AF-4EDC-926B-12B982D5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948B2-1F17-4AD0-AF22-4172839A4B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2797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E835F-1B0C-4425-934E-ED304BD6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058062-FD87-4DBB-8999-1657FE26A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7C3B77-C738-4874-94EB-4C24CA135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03AADE-8B9F-45FB-9A49-0CFB4157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F73F-2924-4C15-8DFD-25023921BBB7}" type="datetimeFigureOut">
              <a:rPr lang="es-VE" smtClean="0"/>
              <a:t>10/1/2024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7340C2-71C4-445F-B9F3-4341D4AE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DFF602-1D97-4AF3-AA52-EB47030E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948B2-1F17-4AD0-AF22-4172839A4B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8712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BC146-9272-4462-9FFA-87D0DCBD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3BBD5D-2237-4E27-B40F-EB55A63B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8F66C1-9CCD-4F05-8014-95CB052F8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E7461E-04F7-46D2-BFB6-DA87CCE22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68878E-0DF8-4230-9C40-10ACE4E1D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73B802-930C-40ED-A005-00590352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F73F-2924-4C15-8DFD-25023921BBB7}" type="datetimeFigureOut">
              <a:rPr lang="es-VE" smtClean="0"/>
              <a:t>10/1/2024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F102C92-802D-454A-BEE0-5FADA6A3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CFB291-CFE0-4515-BF58-1C806664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948B2-1F17-4AD0-AF22-4172839A4B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822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4F84E-F0B7-4019-AB20-50976F45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81B7BD-3D29-479B-AC5E-47968EDD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F73F-2924-4C15-8DFD-25023921BBB7}" type="datetimeFigureOut">
              <a:rPr lang="es-VE" smtClean="0"/>
              <a:t>10/1/2024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22F74B-D9C4-455B-ABCE-8A907F98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DCD6D5-0394-49D4-9905-368F704C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948B2-1F17-4AD0-AF22-4172839A4B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6670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356F85-535D-409B-92A0-EBC0385B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F73F-2924-4C15-8DFD-25023921BBB7}" type="datetimeFigureOut">
              <a:rPr lang="es-VE" smtClean="0"/>
              <a:t>10/1/2024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06067D-3156-4838-A823-57C7D93E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C27148-E713-4DD4-B066-4C01E713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948B2-1F17-4AD0-AF22-4172839A4B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4432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1593D-C953-494D-8A57-2F45A72B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8F3AF3-F985-4991-8B23-0BB5824CE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41833B-0C97-4E7B-90DB-BD4B82A17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3EC255-41BC-415B-A84B-32870068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F73F-2924-4C15-8DFD-25023921BBB7}" type="datetimeFigureOut">
              <a:rPr lang="es-VE" smtClean="0"/>
              <a:t>10/1/2024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EC70B3-7CF8-4201-B7F7-6667A5CA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81C5F3-21F8-484E-912A-E74527FE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948B2-1F17-4AD0-AF22-4172839A4B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71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E6F60-A61F-4E86-B3A4-E3DE7567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0AA43D-FE85-4BCE-9833-6239F16A9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BAC93D-2EA0-492C-9DB0-4B4FA6C69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90E136-1316-4BBD-AA44-0582B211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F73F-2924-4C15-8DFD-25023921BBB7}" type="datetimeFigureOut">
              <a:rPr lang="es-VE" smtClean="0"/>
              <a:t>10/1/2024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91B311-578C-4635-8ED9-7F68B5C9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715ED2-1960-4825-B7D0-919B37DD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948B2-1F17-4AD0-AF22-4172839A4B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4598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52E63C-6D8A-4028-A5D6-D0209919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24DC75-5908-41BC-A66D-7549E516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6CD5C7-49B2-42E7-B034-FC2670CFA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4F73F-2924-4C15-8DFD-25023921BBB7}" type="datetimeFigureOut">
              <a:rPr lang="es-VE" smtClean="0"/>
              <a:t>10/1/2024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166126-81B4-4D34-A4BB-A0D23ABFE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E49B57-60AD-445E-B6C9-7BDC7FD94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948B2-1F17-4AD0-AF22-4172839A4B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8647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39DDC9BC-0D89-454B-B924-B84BE8306CA4}"/>
              </a:ext>
            </a:extLst>
          </p:cNvPr>
          <p:cNvSpPr/>
          <p:nvPr/>
        </p:nvSpPr>
        <p:spPr>
          <a:xfrm>
            <a:off x="172279" y="770614"/>
            <a:ext cx="6638454" cy="5590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C8BC3E-3A94-49E3-A3E6-AEEE1AD8699D}"/>
              </a:ext>
            </a:extLst>
          </p:cNvPr>
          <p:cNvSpPr txBox="1"/>
          <p:nvPr/>
        </p:nvSpPr>
        <p:spPr>
          <a:xfrm>
            <a:off x="352843" y="10947"/>
            <a:ext cx="314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Guía de Estilos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FF71569-2BE1-4631-8CFB-9389BC2DBAF2}"/>
              </a:ext>
            </a:extLst>
          </p:cNvPr>
          <p:cNvSpPr txBox="1"/>
          <p:nvPr/>
        </p:nvSpPr>
        <p:spPr>
          <a:xfrm>
            <a:off x="4482053" y="-37623"/>
            <a:ext cx="3902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b="1" dirty="0">
                <a:solidFill>
                  <a:schemeClr val="bg2"/>
                </a:solidFill>
              </a:rPr>
              <a:t>Paleta de colores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F8E3AC5-72BC-4642-96F1-D454304489E0}"/>
              </a:ext>
            </a:extLst>
          </p:cNvPr>
          <p:cNvSpPr txBox="1"/>
          <p:nvPr/>
        </p:nvSpPr>
        <p:spPr>
          <a:xfrm>
            <a:off x="377649" y="1320784"/>
            <a:ext cx="1033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043682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5E7A5A7-F57F-43D4-9779-BC0A564B7346}"/>
              </a:ext>
            </a:extLst>
          </p:cNvPr>
          <p:cNvSpPr txBox="1"/>
          <p:nvPr/>
        </p:nvSpPr>
        <p:spPr>
          <a:xfrm>
            <a:off x="367454" y="1724016"/>
            <a:ext cx="1033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001122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E970155-C7EA-4978-94CD-FCDDB23E25CD}"/>
              </a:ext>
            </a:extLst>
          </p:cNvPr>
          <p:cNvSpPr/>
          <p:nvPr/>
        </p:nvSpPr>
        <p:spPr>
          <a:xfrm>
            <a:off x="1444891" y="1736836"/>
            <a:ext cx="2720010" cy="369332"/>
          </a:xfrm>
          <a:prstGeom prst="rect">
            <a:avLst/>
          </a:prstGeom>
          <a:solidFill>
            <a:srgbClr val="001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D038319-045E-4C18-95F0-CEB1307CE3D2}"/>
              </a:ext>
            </a:extLst>
          </p:cNvPr>
          <p:cNvSpPr/>
          <p:nvPr/>
        </p:nvSpPr>
        <p:spPr>
          <a:xfrm>
            <a:off x="1455086" y="1307963"/>
            <a:ext cx="2720010" cy="394973"/>
          </a:xfrm>
          <a:prstGeom prst="rect">
            <a:avLst/>
          </a:prstGeom>
          <a:solidFill>
            <a:srgbClr val="043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AA2C397-B93B-4B16-AA5A-F061FED5C143}"/>
              </a:ext>
            </a:extLst>
          </p:cNvPr>
          <p:cNvSpPr txBox="1"/>
          <p:nvPr/>
        </p:nvSpPr>
        <p:spPr>
          <a:xfrm>
            <a:off x="367454" y="2119327"/>
            <a:ext cx="988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3389FD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0AC3BAA-B8A9-48D7-9FAD-4FFDD2EF8952}"/>
              </a:ext>
            </a:extLst>
          </p:cNvPr>
          <p:cNvSpPr/>
          <p:nvPr/>
        </p:nvSpPr>
        <p:spPr>
          <a:xfrm>
            <a:off x="1444891" y="2150938"/>
            <a:ext cx="2720010" cy="394973"/>
          </a:xfrm>
          <a:prstGeom prst="rect">
            <a:avLst/>
          </a:prstGeom>
          <a:solidFill>
            <a:srgbClr val="338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562EF2F-287E-49A1-B15B-9C11622AE924}"/>
              </a:ext>
            </a:extLst>
          </p:cNvPr>
          <p:cNvSpPr/>
          <p:nvPr/>
        </p:nvSpPr>
        <p:spPr>
          <a:xfrm>
            <a:off x="1377501" y="3464815"/>
            <a:ext cx="2720010" cy="369332"/>
          </a:xfrm>
          <a:prstGeom prst="rect">
            <a:avLst/>
          </a:prstGeom>
          <a:solidFill>
            <a:srgbClr val="4D5C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0B07A53-CF47-40A4-9DB1-957A9BC1E470}"/>
              </a:ext>
            </a:extLst>
          </p:cNvPr>
          <p:cNvSpPr/>
          <p:nvPr/>
        </p:nvSpPr>
        <p:spPr>
          <a:xfrm>
            <a:off x="1377501" y="3025072"/>
            <a:ext cx="2720010" cy="394973"/>
          </a:xfrm>
          <a:prstGeom prst="rect">
            <a:avLst/>
          </a:prstGeom>
          <a:solidFill>
            <a:srgbClr val="001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4AC49E2-2FA5-48D6-A86B-02AB2F3404FA}"/>
              </a:ext>
            </a:extLst>
          </p:cNvPr>
          <p:cNvSpPr/>
          <p:nvPr/>
        </p:nvSpPr>
        <p:spPr>
          <a:xfrm>
            <a:off x="1377501" y="3864998"/>
            <a:ext cx="2720010" cy="394973"/>
          </a:xfrm>
          <a:prstGeom prst="rect">
            <a:avLst/>
          </a:prstGeom>
          <a:solidFill>
            <a:srgbClr val="CAE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FB69D17-471F-4D73-B0F8-540DBE80B76C}"/>
              </a:ext>
            </a:extLst>
          </p:cNvPr>
          <p:cNvSpPr txBox="1"/>
          <p:nvPr/>
        </p:nvSpPr>
        <p:spPr>
          <a:xfrm>
            <a:off x="191179" y="3065474"/>
            <a:ext cx="1100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#001122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0823290-268C-4663-A353-A2D0E9582350}"/>
              </a:ext>
            </a:extLst>
          </p:cNvPr>
          <p:cNvSpPr txBox="1"/>
          <p:nvPr/>
        </p:nvSpPr>
        <p:spPr>
          <a:xfrm>
            <a:off x="177927" y="3512708"/>
            <a:ext cx="110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#4D5C79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FB95429B-1A2D-4457-BCC2-3B79EA0EF86C}"/>
              </a:ext>
            </a:extLst>
          </p:cNvPr>
          <p:cNvSpPr txBox="1"/>
          <p:nvPr/>
        </p:nvSpPr>
        <p:spPr>
          <a:xfrm>
            <a:off x="233897" y="3917025"/>
            <a:ext cx="1122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#CAE6F6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A1614DEF-6E3E-4BD3-AA7D-FD81907E9E04}"/>
              </a:ext>
            </a:extLst>
          </p:cNvPr>
          <p:cNvSpPr/>
          <p:nvPr/>
        </p:nvSpPr>
        <p:spPr>
          <a:xfrm>
            <a:off x="1390822" y="5328577"/>
            <a:ext cx="2720010" cy="369332"/>
          </a:xfrm>
          <a:prstGeom prst="rect">
            <a:avLst/>
          </a:prstGeom>
          <a:solidFill>
            <a:srgbClr val="838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70E91F17-9F54-486B-B92D-46C470598873}"/>
              </a:ext>
            </a:extLst>
          </p:cNvPr>
          <p:cNvSpPr/>
          <p:nvPr/>
        </p:nvSpPr>
        <p:spPr>
          <a:xfrm>
            <a:off x="1390822" y="4888834"/>
            <a:ext cx="2720010" cy="394973"/>
          </a:xfrm>
          <a:prstGeom prst="rect">
            <a:avLst/>
          </a:prstGeom>
          <a:solidFill>
            <a:srgbClr val="0203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14127A09-A9C8-4302-BEA2-B89174413336}"/>
              </a:ext>
            </a:extLst>
          </p:cNvPr>
          <p:cNvSpPr/>
          <p:nvPr/>
        </p:nvSpPr>
        <p:spPr>
          <a:xfrm>
            <a:off x="1390822" y="5728760"/>
            <a:ext cx="2720010" cy="394973"/>
          </a:xfrm>
          <a:prstGeom prst="rect">
            <a:avLst/>
          </a:prstGeom>
          <a:solidFill>
            <a:srgbClr val="F8F8F8"/>
          </a:solidFill>
          <a:ln>
            <a:solidFill>
              <a:srgbClr val="6566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69E97C66-9492-4C85-991A-8765F1A9FE63}"/>
              </a:ext>
            </a:extLst>
          </p:cNvPr>
          <p:cNvSpPr txBox="1"/>
          <p:nvPr/>
        </p:nvSpPr>
        <p:spPr>
          <a:xfrm>
            <a:off x="316442" y="4929236"/>
            <a:ext cx="988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020306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D098D66A-5429-4E7A-A864-BEA9655EFAC9}"/>
              </a:ext>
            </a:extLst>
          </p:cNvPr>
          <p:cNvSpPr txBox="1"/>
          <p:nvPr/>
        </p:nvSpPr>
        <p:spPr>
          <a:xfrm>
            <a:off x="303190" y="5376470"/>
            <a:ext cx="988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838383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2947D8CD-758A-4982-B226-5CE0EEB63AAC}"/>
              </a:ext>
            </a:extLst>
          </p:cNvPr>
          <p:cNvSpPr txBox="1"/>
          <p:nvPr/>
        </p:nvSpPr>
        <p:spPr>
          <a:xfrm>
            <a:off x="324296" y="5787237"/>
            <a:ext cx="988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F8F8F8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86F33BF7-8A7E-43BB-9C20-766D1C77E437}"/>
              </a:ext>
            </a:extLst>
          </p:cNvPr>
          <p:cNvSpPr txBox="1"/>
          <p:nvPr/>
        </p:nvSpPr>
        <p:spPr>
          <a:xfrm>
            <a:off x="2134873" y="2650150"/>
            <a:ext cx="120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Menú light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8481EF08-7D6C-4604-92AD-7E72FB025C16}"/>
              </a:ext>
            </a:extLst>
          </p:cNvPr>
          <p:cNvSpPr txBox="1"/>
          <p:nvPr/>
        </p:nvSpPr>
        <p:spPr>
          <a:xfrm>
            <a:off x="2201133" y="4452445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Menú </a:t>
            </a:r>
            <a:r>
              <a:rPr lang="es-VE" dirty="0" err="1"/>
              <a:t>Dark</a:t>
            </a:r>
            <a:endParaRPr lang="es-VE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CE9F2685-C1B6-44F6-9F1D-8A73B3A516F3}"/>
              </a:ext>
            </a:extLst>
          </p:cNvPr>
          <p:cNvSpPr txBox="1"/>
          <p:nvPr/>
        </p:nvSpPr>
        <p:spPr>
          <a:xfrm>
            <a:off x="1836201" y="929843"/>
            <a:ext cx="195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Colores principales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DD66C4B3-BA4E-430C-8760-976DC67E2D42}"/>
              </a:ext>
            </a:extLst>
          </p:cNvPr>
          <p:cNvSpPr txBox="1"/>
          <p:nvPr/>
        </p:nvSpPr>
        <p:spPr>
          <a:xfrm>
            <a:off x="4340054" y="1333604"/>
            <a:ext cx="1755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--</a:t>
            </a:r>
            <a:r>
              <a:rPr lang="es-VE" dirty="0" err="1"/>
              <a:t>primary</a:t>
            </a:r>
            <a:r>
              <a:rPr lang="es-VE" dirty="0"/>
              <a:t>-color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29843B05-94DB-47A9-BA98-4B2A6F13130D}"/>
              </a:ext>
            </a:extLst>
          </p:cNvPr>
          <p:cNvSpPr txBox="1"/>
          <p:nvPr/>
        </p:nvSpPr>
        <p:spPr>
          <a:xfrm>
            <a:off x="4329860" y="1736836"/>
            <a:ext cx="1646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--</a:t>
            </a:r>
            <a:r>
              <a:rPr lang="es-VE" dirty="0" err="1"/>
              <a:t>second</a:t>
            </a:r>
            <a:r>
              <a:rPr lang="es-VE" dirty="0"/>
              <a:t>-color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CEEE6C26-0DC8-4E57-8925-44D4956077C8}"/>
              </a:ext>
            </a:extLst>
          </p:cNvPr>
          <p:cNvSpPr txBox="1"/>
          <p:nvPr/>
        </p:nvSpPr>
        <p:spPr>
          <a:xfrm>
            <a:off x="4329860" y="2132147"/>
            <a:ext cx="1407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--</a:t>
            </a:r>
            <a:r>
              <a:rPr lang="es-VE" dirty="0" err="1"/>
              <a:t>btn</a:t>
            </a:r>
            <a:r>
              <a:rPr lang="es-VE" dirty="0"/>
              <a:t>-color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BFE6F65C-2080-4816-9AA1-84F96AC87637}"/>
              </a:ext>
            </a:extLst>
          </p:cNvPr>
          <p:cNvSpPr txBox="1"/>
          <p:nvPr/>
        </p:nvSpPr>
        <p:spPr>
          <a:xfrm>
            <a:off x="4153585" y="3078294"/>
            <a:ext cx="2050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--</a:t>
            </a:r>
            <a:r>
              <a:rPr lang="es-VE" dirty="0" err="1"/>
              <a:t>menu-background</a:t>
            </a:r>
            <a:endParaRPr lang="es-VE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43B2AEC4-0AC6-421C-A9A6-B5E3E818C035}"/>
              </a:ext>
            </a:extLst>
          </p:cNvPr>
          <p:cNvSpPr txBox="1"/>
          <p:nvPr/>
        </p:nvSpPr>
        <p:spPr>
          <a:xfrm>
            <a:off x="4140333" y="3525528"/>
            <a:ext cx="1955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--</a:t>
            </a:r>
            <a:r>
              <a:rPr lang="es-VE" dirty="0" err="1"/>
              <a:t>menu-noselect</a:t>
            </a:r>
            <a:endParaRPr lang="es-VE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9F3BF42D-1979-4A40-A798-521DC410CF8D}"/>
              </a:ext>
            </a:extLst>
          </p:cNvPr>
          <p:cNvSpPr txBox="1"/>
          <p:nvPr/>
        </p:nvSpPr>
        <p:spPr>
          <a:xfrm>
            <a:off x="4196303" y="3929845"/>
            <a:ext cx="1674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--</a:t>
            </a:r>
            <a:r>
              <a:rPr lang="es-VE" dirty="0" err="1"/>
              <a:t>menu-select</a:t>
            </a:r>
            <a:endParaRPr lang="es-VE" dirty="0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068C46B4-CBAE-4D07-B6A4-0D1C1B08BEE2}"/>
              </a:ext>
            </a:extLst>
          </p:cNvPr>
          <p:cNvSpPr txBox="1"/>
          <p:nvPr/>
        </p:nvSpPr>
        <p:spPr>
          <a:xfrm>
            <a:off x="4196270" y="4911040"/>
            <a:ext cx="2614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--</a:t>
            </a:r>
            <a:r>
              <a:rPr lang="es-VE" dirty="0" err="1"/>
              <a:t>menu-background-dark</a:t>
            </a:r>
            <a:endParaRPr lang="es-VE" dirty="0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78BE2A2D-68FE-47AC-9146-697D51FDCCFB}"/>
              </a:ext>
            </a:extLst>
          </p:cNvPr>
          <p:cNvSpPr txBox="1"/>
          <p:nvPr/>
        </p:nvSpPr>
        <p:spPr>
          <a:xfrm>
            <a:off x="4183019" y="5358274"/>
            <a:ext cx="2614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--</a:t>
            </a:r>
            <a:r>
              <a:rPr lang="es-VE" dirty="0" err="1"/>
              <a:t>menu-noselect-dark</a:t>
            </a:r>
            <a:endParaRPr lang="es-VE" dirty="0"/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08C949EB-32DD-4E14-92DE-CAF64A82AAF4}"/>
              </a:ext>
            </a:extLst>
          </p:cNvPr>
          <p:cNvSpPr txBox="1"/>
          <p:nvPr/>
        </p:nvSpPr>
        <p:spPr>
          <a:xfrm>
            <a:off x="4238988" y="5762591"/>
            <a:ext cx="2558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--</a:t>
            </a:r>
            <a:r>
              <a:rPr lang="es-VE" dirty="0" err="1"/>
              <a:t>menu-select-dark</a:t>
            </a:r>
            <a:endParaRPr lang="es-VE" dirty="0"/>
          </a:p>
        </p:txBody>
      </p:sp>
      <p:pic>
        <p:nvPicPr>
          <p:cNvPr id="86" name="Imagen 85">
            <a:extLst>
              <a:ext uri="{FF2B5EF4-FFF2-40B4-BE49-F238E27FC236}">
                <a16:creationId xmlns:a16="http://schemas.microsoft.com/office/drawing/2014/main" id="{5952058E-F13A-44C7-B5F5-DF81170FB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8" t="92949" r="8051" b="1479"/>
          <a:stretch/>
        </p:blipFill>
        <p:spPr>
          <a:xfrm>
            <a:off x="6959034" y="3512708"/>
            <a:ext cx="4000514" cy="568288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78E83B0C-FE3D-4444-83CB-27DC3CD8C2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3" t="91085" r="7345" b="3151"/>
          <a:stretch/>
        </p:blipFill>
        <p:spPr>
          <a:xfrm>
            <a:off x="7001719" y="5095706"/>
            <a:ext cx="3867345" cy="56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4B3F137-93B9-453B-A0C8-18325173ADC0}"/>
              </a:ext>
            </a:extLst>
          </p:cNvPr>
          <p:cNvSpPr/>
          <p:nvPr/>
        </p:nvSpPr>
        <p:spPr>
          <a:xfrm>
            <a:off x="4518316" y="410898"/>
            <a:ext cx="7462713" cy="583300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82D0C0C-A6AF-46C3-8FF7-1F0C8AD86760}"/>
              </a:ext>
            </a:extLst>
          </p:cNvPr>
          <p:cNvSpPr/>
          <p:nvPr/>
        </p:nvSpPr>
        <p:spPr>
          <a:xfrm>
            <a:off x="4518317" y="410898"/>
            <a:ext cx="7389196" cy="41730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E19DF59-BB5A-45F0-97FD-4BD44E043921}"/>
              </a:ext>
            </a:extLst>
          </p:cNvPr>
          <p:cNvSpPr/>
          <p:nvPr/>
        </p:nvSpPr>
        <p:spPr>
          <a:xfrm>
            <a:off x="8932083" y="432670"/>
            <a:ext cx="449943" cy="32657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A422E6-47CB-41F9-B529-02CE14F75C41}"/>
              </a:ext>
            </a:extLst>
          </p:cNvPr>
          <p:cNvSpPr/>
          <p:nvPr/>
        </p:nvSpPr>
        <p:spPr>
          <a:xfrm>
            <a:off x="11374113" y="432670"/>
            <a:ext cx="449943" cy="32657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FF63D42-8DCF-40DC-AE25-050097DE876C}"/>
              </a:ext>
            </a:extLst>
          </p:cNvPr>
          <p:cNvSpPr/>
          <p:nvPr/>
        </p:nvSpPr>
        <p:spPr>
          <a:xfrm>
            <a:off x="5562361" y="1576394"/>
            <a:ext cx="4890961" cy="124944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6A620B5-3A0D-4D01-828B-22C689C9E98B}"/>
              </a:ext>
            </a:extLst>
          </p:cNvPr>
          <p:cNvSpPr/>
          <p:nvPr/>
        </p:nvSpPr>
        <p:spPr>
          <a:xfrm>
            <a:off x="5534597" y="960705"/>
            <a:ext cx="2891974" cy="41910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6BBA2A8-C6F7-4C99-84C2-0AB5D9829F32}"/>
              </a:ext>
            </a:extLst>
          </p:cNvPr>
          <p:cNvSpPr/>
          <p:nvPr/>
        </p:nvSpPr>
        <p:spPr>
          <a:xfrm>
            <a:off x="5596284" y="998806"/>
            <a:ext cx="449943" cy="32657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1E18D2D-7880-44D6-819F-A081CD261BC3}"/>
              </a:ext>
            </a:extLst>
          </p:cNvPr>
          <p:cNvSpPr/>
          <p:nvPr/>
        </p:nvSpPr>
        <p:spPr>
          <a:xfrm>
            <a:off x="6115159" y="960705"/>
            <a:ext cx="2237025" cy="37283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Nombre del curso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9E22444-5C43-4020-AD1F-0F1641C12718}"/>
              </a:ext>
            </a:extLst>
          </p:cNvPr>
          <p:cNvSpPr/>
          <p:nvPr/>
        </p:nvSpPr>
        <p:spPr>
          <a:xfrm>
            <a:off x="5637694" y="1607303"/>
            <a:ext cx="1569672" cy="16028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err="1"/>
              <a:t>institucion</a:t>
            </a:r>
            <a:endParaRPr lang="es-V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E9AE141-A2B8-4663-BC82-8CA43B95F570}"/>
              </a:ext>
            </a:extLst>
          </p:cNvPr>
          <p:cNvSpPr/>
          <p:nvPr/>
        </p:nvSpPr>
        <p:spPr>
          <a:xfrm>
            <a:off x="5637694" y="1884014"/>
            <a:ext cx="1569672" cy="16028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err="1"/>
              <a:t>dociente</a:t>
            </a:r>
            <a:endParaRPr lang="es-VE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CE58FB4-643F-4096-85D2-91998F66004B}"/>
              </a:ext>
            </a:extLst>
          </p:cNvPr>
          <p:cNvSpPr/>
          <p:nvPr/>
        </p:nvSpPr>
        <p:spPr>
          <a:xfrm>
            <a:off x="5637693" y="2144052"/>
            <a:ext cx="4764354" cy="63559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err="1"/>
              <a:t>descripcion</a:t>
            </a:r>
            <a:endParaRPr lang="es-VE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6625D58-9312-4FE7-8B1D-70A98A2B23B0}"/>
              </a:ext>
            </a:extLst>
          </p:cNvPr>
          <p:cNvSpPr/>
          <p:nvPr/>
        </p:nvSpPr>
        <p:spPr>
          <a:xfrm>
            <a:off x="5534597" y="3035404"/>
            <a:ext cx="4495007" cy="19351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err="1"/>
              <a:t>informacion</a:t>
            </a:r>
            <a:endParaRPr lang="es-VE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B577A11-1DEE-4053-A36E-D5AF702DC69E}"/>
              </a:ext>
            </a:extLst>
          </p:cNvPr>
          <p:cNvSpPr/>
          <p:nvPr/>
        </p:nvSpPr>
        <p:spPr>
          <a:xfrm>
            <a:off x="5534596" y="3473416"/>
            <a:ext cx="4491635" cy="259608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E3EB7C8-57B8-4DD0-A426-BA0A2C656B3C}"/>
              </a:ext>
            </a:extLst>
          </p:cNvPr>
          <p:cNvSpPr/>
          <p:nvPr/>
        </p:nvSpPr>
        <p:spPr>
          <a:xfrm>
            <a:off x="10402957" y="3074508"/>
            <a:ext cx="1467358" cy="29689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/>
              <a:t>A quien va dirigido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62B996E-D439-44C3-B0DE-12B495F7344E}"/>
              </a:ext>
            </a:extLst>
          </p:cNvPr>
          <p:cNvSpPr/>
          <p:nvPr/>
        </p:nvSpPr>
        <p:spPr>
          <a:xfrm>
            <a:off x="10429712" y="3529509"/>
            <a:ext cx="1390237" cy="32928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/>
              <a:t>Tipo de certificación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706E24D-6A44-4711-92C7-68E871A2F227}"/>
              </a:ext>
            </a:extLst>
          </p:cNvPr>
          <p:cNvSpPr/>
          <p:nvPr/>
        </p:nvSpPr>
        <p:spPr>
          <a:xfrm>
            <a:off x="5534595" y="3490196"/>
            <a:ext cx="4491635" cy="29829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Pensum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7C8CB85-09FF-4073-8940-C0B3429BCBB6}"/>
              </a:ext>
            </a:extLst>
          </p:cNvPr>
          <p:cNvSpPr/>
          <p:nvPr/>
        </p:nvSpPr>
        <p:spPr>
          <a:xfrm>
            <a:off x="5598787" y="3945196"/>
            <a:ext cx="4324152" cy="18509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Clases y temas (</a:t>
            </a:r>
            <a:r>
              <a:rPr lang="es-VE" sz="1200" dirty="0" err="1"/>
              <a:t>acordeon</a:t>
            </a:r>
            <a:r>
              <a:rPr lang="es-VE" sz="1200" dirty="0"/>
              <a:t>)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B72FED9-1C16-4270-8A79-32166D0DC1E6}"/>
              </a:ext>
            </a:extLst>
          </p:cNvPr>
          <p:cNvSpPr/>
          <p:nvPr/>
        </p:nvSpPr>
        <p:spPr>
          <a:xfrm>
            <a:off x="10428622" y="3945195"/>
            <a:ext cx="1467358" cy="21049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err="1"/>
              <a:t>Duracion</a:t>
            </a:r>
            <a:endParaRPr lang="es-VE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A65B689-81BC-4946-A648-90BC59DE9B58}"/>
              </a:ext>
            </a:extLst>
          </p:cNvPr>
          <p:cNvSpPr/>
          <p:nvPr/>
        </p:nvSpPr>
        <p:spPr>
          <a:xfrm>
            <a:off x="10559020" y="2392875"/>
            <a:ext cx="1155231" cy="36930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ir</a:t>
            </a:r>
          </a:p>
        </p:txBody>
      </p: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B5FE6B9C-7448-4A04-B820-BBB3C751C7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20174" y="1664372"/>
            <a:ext cx="1247796" cy="97193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A4F24AC-F649-4ECA-B5BC-37E22B24FC1B}"/>
              </a:ext>
            </a:extLst>
          </p:cNvPr>
          <p:cNvSpPr/>
          <p:nvPr/>
        </p:nvSpPr>
        <p:spPr>
          <a:xfrm>
            <a:off x="3469549" y="1403835"/>
            <a:ext cx="973435" cy="363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err="1"/>
              <a:t>fixed</a:t>
            </a:r>
            <a:endParaRPr lang="es-VE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A74BF44-2F83-4700-A7BB-047193D33518}"/>
              </a:ext>
            </a:extLst>
          </p:cNvPr>
          <p:cNvSpPr/>
          <p:nvPr/>
        </p:nvSpPr>
        <p:spPr>
          <a:xfrm>
            <a:off x="185604" y="945561"/>
            <a:ext cx="3201346" cy="583300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B9C48D9-33B2-4D30-A7BC-369217CB9CB4}"/>
              </a:ext>
            </a:extLst>
          </p:cNvPr>
          <p:cNvSpPr/>
          <p:nvPr/>
        </p:nvSpPr>
        <p:spPr>
          <a:xfrm>
            <a:off x="185604" y="945561"/>
            <a:ext cx="3127829" cy="399143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BD6427F-CEDC-4999-B160-5E2E4F576E0A}"/>
              </a:ext>
            </a:extLst>
          </p:cNvPr>
          <p:cNvSpPr/>
          <p:nvPr/>
        </p:nvSpPr>
        <p:spPr>
          <a:xfrm>
            <a:off x="338004" y="967333"/>
            <a:ext cx="449943" cy="32657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4AE3BE4-AD52-4DBB-B537-2B99803C671B}"/>
              </a:ext>
            </a:extLst>
          </p:cNvPr>
          <p:cNvSpPr/>
          <p:nvPr/>
        </p:nvSpPr>
        <p:spPr>
          <a:xfrm>
            <a:off x="2780034" y="967333"/>
            <a:ext cx="449943" cy="32657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239224A1-4DAD-4029-98DD-2CD214ADA603}"/>
              </a:ext>
            </a:extLst>
          </p:cNvPr>
          <p:cNvSpPr/>
          <p:nvPr/>
        </p:nvSpPr>
        <p:spPr>
          <a:xfrm>
            <a:off x="338004" y="1495368"/>
            <a:ext cx="2944587" cy="182667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CC3BE5F-646A-4FB5-B8A8-E3AE9C2CFC5B}"/>
              </a:ext>
            </a:extLst>
          </p:cNvPr>
          <p:cNvSpPr/>
          <p:nvPr/>
        </p:nvSpPr>
        <p:spPr>
          <a:xfrm>
            <a:off x="390617" y="1546168"/>
            <a:ext cx="2891974" cy="41910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BA966D3-32C8-41FA-AD1C-55445EFB1826}"/>
              </a:ext>
            </a:extLst>
          </p:cNvPr>
          <p:cNvSpPr/>
          <p:nvPr/>
        </p:nvSpPr>
        <p:spPr>
          <a:xfrm>
            <a:off x="452304" y="1584269"/>
            <a:ext cx="449943" cy="32657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BE2F63A-85C8-4ED8-82AE-40647CF80DEE}"/>
              </a:ext>
            </a:extLst>
          </p:cNvPr>
          <p:cNvSpPr/>
          <p:nvPr/>
        </p:nvSpPr>
        <p:spPr>
          <a:xfrm>
            <a:off x="971179" y="1546168"/>
            <a:ext cx="2237025" cy="37283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Nombre del curso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A4A2C568-EC92-4756-8382-5452553218B3}"/>
              </a:ext>
            </a:extLst>
          </p:cNvPr>
          <p:cNvSpPr/>
          <p:nvPr/>
        </p:nvSpPr>
        <p:spPr>
          <a:xfrm>
            <a:off x="452304" y="2061824"/>
            <a:ext cx="1569672" cy="16028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err="1"/>
              <a:t>institucion</a:t>
            </a:r>
            <a:endParaRPr lang="es-VE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0BF0101-76AC-4374-9D04-67E36012833E}"/>
              </a:ext>
            </a:extLst>
          </p:cNvPr>
          <p:cNvSpPr/>
          <p:nvPr/>
        </p:nvSpPr>
        <p:spPr>
          <a:xfrm>
            <a:off x="452304" y="2338535"/>
            <a:ext cx="1569672" cy="16028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err="1"/>
              <a:t>dociente</a:t>
            </a:r>
            <a:endParaRPr lang="es-VE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C3681BA-9945-4E19-AD99-8D4AA7359C45}"/>
              </a:ext>
            </a:extLst>
          </p:cNvPr>
          <p:cNvSpPr/>
          <p:nvPr/>
        </p:nvSpPr>
        <p:spPr>
          <a:xfrm>
            <a:off x="452303" y="2598573"/>
            <a:ext cx="2006993" cy="63559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err="1"/>
              <a:t>descripcion</a:t>
            </a:r>
            <a:endParaRPr lang="es-VE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CCB9BD8A-E233-4B7F-8FF1-DE121D29C300}"/>
              </a:ext>
            </a:extLst>
          </p:cNvPr>
          <p:cNvSpPr/>
          <p:nvPr/>
        </p:nvSpPr>
        <p:spPr>
          <a:xfrm>
            <a:off x="313983" y="3483668"/>
            <a:ext cx="2944587" cy="2799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err="1"/>
              <a:t>informacion</a:t>
            </a:r>
            <a:endParaRPr lang="es-VE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A142EEAA-08CB-4CFD-A8AC-822DDBEA7064}"/>
              </a:ext>
            </a:extLst>
          </p:cNvPr>
          <p:cNvSpPr/>
          <p:nvPr/>
        </p:nvSpPr>
        <p:spPr>
          <a:xfrm>
            <a:off x="366125" y="4344291"/>
            <a:ext cx="2944587" cy="230708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DCA14184-1172-41EC-826F-206386E1BC00}"/>
              </a:ext>
            </a:extLst>
          </p:cNvPr>
          <p:cNvSpPr/>
          <p:nvPr/>
        </p:nvSpPr>
        <p:spPr>
          <a:xfrm>
            <a:off x="377889" y="3853562"/>
            <a:ext cx="958298" cy="29689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/>
              <a:t>A quien va dirigido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035E9B7-47DD-42FF-9BE8-8708457F66B2}"/>
              </a:ext>
            </a:extLst>
          </p:cNvPr>
          <p:cNvSpPr/>
          <p:nvPr/>
        </p:nvSpPr>
        <p:spPr>
          <a:xfrm>
            <a:off x="1414277" y="3834462"/>
            <a:ext cx="907932" cy="32928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/>
              <a:t>Tipo de certificación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CBB79AB9-B3F7-455C-A40B-441E1A5EB348}"/>
              </a:ext>
            </a:extLst>
          </p:cNvPr>
          <p:cNvSpPr/>
          <p:nvPr/>
        </p:nvSpPr>
        <p:spPr>
          <a:xfrm>
            <a:off x="366124" y="4361072"/>
            <a:ext cx="2915996" cy="29689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Pensum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D46D86D-B63F-49BD-9928-830D270C91F9}"/>
              </a:ext>
            </a:extLst>
          </p:cNvPr>
          <p:cNvSpPr/>
          <p:nvPr/>
        </p:nvSpPr>
        <p:spPr>
          <a:xfrm>
            <a:off x="430315" y="4816071"/>
            <a:ext cx="2944587" cy="18509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Clases y temas (</a:t>
            </a:r>
            <a:r>
              <a:rPr lang="es-VE" sz="1200" dirty="0" err="1"/>
              <a:t>acordeon</a:t>
            </a:r>
            <a:r>
              <a:rPr lang="es-VE" sz="1200" dirty="0"/>
              <a:t>)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193D9B7-A7A2-4B7E-AA81-59C9A39E4969}"/>
              </a:ext>
            </a:extLst>
          </p:cNvPr>
          <p:cNvSpPr/>
          <p:nvPr/>
        </p:nvSpPr>
        <p:spPr>
          <a:xfrm>
            <a:off x="2395568" y="3822265"/>
            <a:ext cx="913292" cy="34957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err="1"/>
              <a:t>Duracion</a:t>
            </a:r>
            <a:endParaRPr lang="es-VE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2A1CAB4-5A88-4D2B-8C83-0242DE54725C}"/>
              </a:ext>
            </a:extLst>
          </p:cNvPr>
          <p:cNvSpPr/>
          <p:nvPr/>
        </p:nvSpPr>
        <p:spPr>
          <a:xfrm>
            <a:off x="2520352" y="2747891"/>
            <a:ext cx="709625" cy="48627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ir</a:t>
            </a:r>
          </a:p>
        </p:txBody>
      </p:sp>
      <p:sp>
        <p:nvSpPr>
          <p:cNvPr id="47" name="Flecha: a la derecha 46">
            <a:extLst>
              <a:ext uri="{FF2B5EF4-FFF2-40B4-BE49-F238E27FC236}">
                <a16:creationId xmlns:a16="http://schemas.microsoft.com/office/drawing/2014/main" id="{40BDA296-F165-40BB-8C30-943173024D0C}"/>
              </a:ext>
            </a:extLst>
          </p:cNvPr>
          <p:cNvSpPr/>
          <p:nvPr/>
        </p:nvSpPr>
        <p:spPr>
          <a:xfrm>
            <a:off x="3604197" y="2818686"/>
            <a:ext cx="591537" cy="1006703"/>
          </a:xfrm>
          <a:prstGeom prst="rightArrow">
            <a:avLst/>
          </a:prstGeom>
          <a:noFill/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68A1D98B-1453-435A-8982-852BF0B235A8}"/>
              </a:ext>
            </a:extLst>
          </p:cNvPr>
          <p:cNvSpPr/>
          <p:nvPr/>
        </p:nvSpPr>
        <p:spPr>
          <a:xfrm>
            <a:off x="4518317" y="828199"/>
            <a:ext cx="859973" cy="541570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681A39DA-0468-4D32-AACE-250F3EB9151F}"/>
              </a:ext>
            </a:extLst>
          </p:cNvPr>
          <p:cNvSpPr/>
          <p:nvPr/>
        </p:nvSpPr>
        <p:spPr>
          <a:xfrm>
            <a:off x="10184869" y="2983943"/>
            <a:ext cx="1793718" cy="3085553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87F5596A-5DE0-44C6-8A34-4CC83017BC73}"/>
              </a:ext>
            </a:extLst>
          </p:cNvPr>
          <p:cNvSpPr/>
          <p:nvPr/>
        </p:nvSpPr>
        <p:spPr>
          <a:xfrm>
            <a:off x="5519287" y="1497557"/>
            <a:ext cx="6300662" cy="135676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6077B6C1-D6BE-4323-8E61-0A048C421A22}"/>
              </a:ext>
            </a:extLst>
          </p:cNvPr>
          <p:cNvSpPr/>
          <p:nvPr/>
        </p:nvSpPr>
        <p:spPr>
          <a:xfrm>
            <a:off x="10528654" y="1615707"/>
            <a:ext cx="1185597" cy="108379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CEB59F78-12D2-492A-82EA-BB15A2F67CE5}"/>
              </a:ext>
            </a:extLst>
          </p:cNvPr>
          <p:cNvSpPr/>
          <p:nvPr/>
        </p:nvSpPr>
        <p:spPr>
          <a:xfrm>
            <a:off x="951773" y="83121"/>
            <a:ext cx="2578907" cy="707886"/>
          </a:xfrm>
          <a:prstGeom prst="rect">
            <a:avLst/>
          </a:prstGeom>
          <a:solidFill>
            <a:srgbClr val="EBD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u="sng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4568A7C-719A-4890-95B8-153C221DF63F}"/>
              </a:ext>
            </a:extLst>
          </p:cNvPr>
          <p:cNvSpPr txBox="1"/>
          <p:nvPr/>
        </p:nvSpPr>
        <p:spPr>
          <a:xfrm>
            <a:off x="1025290" y="84084"/>
            <a:ext cx="2578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000" b="1" dirty="0">
                <a:solidFill>
                  <a:srgbClr val="020306"/>
                </a:solidFill>
              </a:rPr>
              <a:t>Vista curso</a:t>
            </a:r>
          </a:p>
        </p:txBody>
      </p:sp>
    </p:spTree>
    <p:extLst>
      <p:ext uri="{BB962C8B-B14F-4D97-AF65-F5344CB8AC3E}">
        <p14:creationId xmlns:p14="http://schemas.microsoft.com/office/powerpoint/2010/main" val="291920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o 57">
            <a:extLst>
              <a:ext uri="{FF2B5EF4-FFF2-40B4-BE49-F238E27FC236}">
                <a16:creationId xmlns:a16="http://schemas.microsoft.com/office/drawing/2014/main" id="{5FFCD2E4-5F39-43B4-97BC-44D6CF9C5B94}"/>
              </a:ext>
            </a:extLst>
          </p:cNvPr>
          <p:cNvGrpSpPr/>
          <p:nvPr/>
        </p:nvGrpSpPr>
        <p:grpSpPr>
          <a:xfrm>
            <a:off x="1346200" y="1164427"/>
            <a:ext cx="2781154" cy="5523941"/>
            <a:chOff x="389056" y="79607"/>
            <a:chExt cx="3738298" cy="6608761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DE105846-603B-4E57-975C-D0690CC60067}"/>
                </a:ext>
              </a:extLst>
            </p:cNvPr>
            <p:cNvSpPr/>
            <p:nvPr/>
          </p:nvSpPr>
          <p:spPr>
            <a:xfrm>
              <a:off x="389056" y="79607"/>
              <a:ext cx="3738298" cy="660876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B6E21276-8045-4D57-A7AC-727BBBADFB99}"/>
                </a:ext>
              </a:extLst>
            </p:cNvPr>
            <p:cNvSpPr/>
            <p:nvPr/>
          </p:nvSpPr>
          <p:spPr>
            <a:xfrm>
              <a:off x="551906" y="801462"/>
              <a:ext cx="3430306" cy="223090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A914E8F7-DB6E-472E-9378-539BB0803F3C}"/>
                </a:ext>
              </a:extLst>
            </p:cNvPr>
            <p:cNvSpPr/>
            <p:nvPr/>
          </p:nvSpPr>
          <p:spPr>
            <a:xfrm>
              <a:off x="1020427" y="6338893"/>
              <a:ext cx="2493264" cy="23052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20A5C43E-2922-4C75-ACA3-CA004014D30E}"/>
                </a:ext>
              </a:extLst>
            </p:cNvPr>
            <p:cNvSpPr/>
            <p:nvPr/>
          </p:nvSpPr>
          <p:spPr>
            <a:xfrm>
              <a:off x="551906" y="3192021"/>
              <a:ext cx="3421452" cy="302373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31B7984-3F05-4945-9746-B250E1569829}"/>
                </a:ext>
              </a:extLst>
            </p:cNvPr>
            <p:cNvSpPr/>
            <p:nvPr/>
          </p:nvSpPr>
          <p:spPr>
            <a:xfrm>
              <a:off x="551906" y="3192022"/>
              <a:ext cx="2347394" cy="59984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8934299F-77FF-4A7B-85BA-94C20942DE32}"/>
                </a:ext>
              </a:extLst>
            </p:cNvPr>
            <p:cNvSpPr/>
            <p:nvPr/>
          </p:nvSpPr>
          <p:spPr>
            <a:xfrm>
              <a:off x="622518" y="3337166"/>
              <a:ext cx="2206170" cy="15477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951DA93-1995-4D88-8A43-61B86018421D}"/>
                </a:ext>
              </a:extLst>
            </p:cNvPr>
            <p:cNvSpPr/>
            <p:nvPr/>
          </p:nvSpPr>
          <p:spPr>
            <a:xfrm>
              <a:off x="624477" y="3614296"/>
              <a:ext cx="1633728" cy="14741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70C000F6-2D19-4D7A-9B42-A9E74191BCCC}"/>
                </a:ext>
              </a:extLst>
            </p:cNvPr>
            <p:cNvSpPr/>
            <p:nvPr/>
          </p:nvSpPr>
          <p:spPr>
            <a:xfrm>
              <a:off x="622518" y="3892336"/>
              <a:ext cx="2347394" cy="216375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F56B4F6-EB93-4A4D-A88E-DF54630D795D}"/>
                </a:ext>
              </a:extLst>
            </p:cNvPr>
            <p:cNvSpPr/>
            <p:nvPr/>
          </p:nvSpPr>
          <p:spPr>
            <a:xfrm>
              <a:off x="576072" y="159214"/>
              <a:ext cx="3421452" cy="54178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DEFEEC75-1BD7-4CC9-8892-CB5135F1F8E7}"/>
                </a:ext>
              </a:extLst>
            </p:cNvPr>
            <p:cNvSpPr/>
            <p:nvPr/>
          </p:nvSpPr>
          <p:spPr>
            <a:xfrm>
              <a:off x="3132762" y="3951525"/>
              <a:ext cx="802714" cy="206079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1F76549B-7C93-44A6-815B-FE8D35ADFD34}"/>
              </a:ext>
            </a:extLst>
          </p:cNvPr>
          <p:cNvGrpSpPr/>
          <p:nvPr/>
        </p:nvGrpSpPr>
        <p:grpSpPr>
          <a:xfrm>
            <a:off x="5765800" y="700994"/>
            <a:ext cx="6295570" cy="5907767"/>
            <a:chOff x="5130799" y="0"/>
            <a:chExt cx="6930571" cy="6608761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E8661E47-A7DF-4A19-9331-B63C170E7CEE}"/>
                </a:ext>
              </a:extLst>
            </p:cNvPr>
            <p:cNvSpPr/>
            <p:nvPr/>
          </p:nvSpPr>
          <p:spPr>
            <a:xfrm>
              <a:off x="10431275" y="4645941"/>
              <a:ext cx="1080151" cy="27574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64F7E6CF-53C1-4E67-985C-3B86C65E01EF}"/>
                </a:ext>
              </a:extLst>
            </p:cNvPr>
            <p:cNvSpPr/>
            <p:nvPr/>
          </p:nvSpPr>
          <p:spPr>
            <a:xfrm>
              <a:off x="5130799" y="0"/>
              <a:ext cx="6930571" cy="660876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154C67D7-B935-42BD-BD3B-5EBB6FF34372}"/>
                </a:ext>
              </a:extLst>
            </p:cNvPr>
            <p:cNvSpPr/>
            <p:nvPr/>
          </p:nvSpPr>
          <p:spPr>
            <a:xfrm>
              <a:off x="5583936" y="518422"/>
              <a:ext cx="6219008" cy="2812835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317FBB60-238A-4693-A802-A7CB85642DEB}"/>
                </a:ext>
              </a:extLst>
            </p:cNvPr>
            <p:cNvSpPr/>
            <p:nvPr/>
          </p:nvSpPr>
          <p:spPr>
            <a:xfrm>
              <a:off x="5317815" y="79607"/>
              <a:ext cx="6627441" cy="342325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F9BBAF6E-9066-4569-AD22-2C8BC4EB8013}"/>
                </a:ext>
              </a:extLst>
            </p:cNvPr>
            <p:cNvSpPr/>
            <p:nvPr/>
          </p:nvSpPr>
          <p:spPr>
            <a:xfrm>
              <a:off x="5583936" y="3441721"/>
              <a:ext cx="6219008" cy="302373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8614846D-28F0-4F4E-97CF-973F83633862}"/>
                </a:ext>
              </a:extLst>
            </p:cNvPr>
            <p:cNvSpPr/>
            <p:nvPr/>
          </p:nvSpPr>
          <p:spPr>
            <a:xfrm>
              <a:off x="5583936" y="3441722"/>
              <a:ext cx="2347394" cy="59984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DECEDB0F-5F92-49B9-9D47-95C927FE9DB0}"/>
                </a:ext>
              </a:extLst>
            </p:cNvPr>
            <p:cNvSpPr/>
            <p:nvPr/>
          </p:nvSpPr>
          <p:spPr>
            <a:xfrm>
              <a:off x="5654548" y="3586866"/>
              <a:ext cx="2206170" cy="15477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8C7D541C-BFBB-4FFE-A9C2-3D540655B6EC}"/>
                </a:ext>
              </a:extLst>
            </p:cNvPr>
            <p:cNvSpPr/>
            <p:nvPr/>
          </p:nvSpPr>
          <p:spPr>
            <a:xfrm>
              <a:off x="5656507" y="3863996"/>
              <a:ext cx="1633728" cy="14741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42B387B5-5B67-4819-923F-D86D33727019}"/>
                </a:ext>
              </a:extLst>
            </p:cNvPr>
            <p:cNvSpPr/>
            <p:nvPr/>
          </p:nvSpPr>
          <p:spPr>
            <a:xfrm>
              <a:off x="5654548" y="4193516"/>
              <a:ext cx="4452257" cy="216375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DAF45A6A-DF8F-4B33-A792-3B25F5BE2537}"/>
                </a:ext>
              </a:extLst>
            </p:cNvPr>
            <p:cNvSpPr/>
            <p:nvPr/>
          </p:nvSpPr>
          <p:spPr>
            <a:xfrm>
              <a:off x="11333878" y="3510099"/>
              <a:ext cx="429042" cy="38223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908D233D-F4E6-4995-A101-07A308035DC6}"/>
                </a:ext>
              </a:extLst>
            </p:cNvPr>
            <p:cNvSpPr/>
            <p:nvPr/>
          </p:nvSpPr>
          <p:spPr>
            <a:xfrm>
              <a:off x="10174514" y="4193516"/>
              <a:ext cx="1560721" cy="216375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289D6C64-60B7-4FC6-A69A-B968585908FD}"/>
                </a:ext>
              </a:extLst>
            </p:cNvPr>
            <p:cNvSpPr/>
            <p:nvPr/>
          </p:nvSpPr>
          <p:spPr>
            <a:xfrm>
              <a:off x="5603948" y="3441722"/>
              <a:ext cx="6158972" cy="59984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CAB549C5-FBEA-410D-AF0A-604E51F16090}"/>
                </a:ext>
              </a:extLst>
            </p:cNvPr>
            <p:cNvSpPr/>
            <p:nvPr/>
          </p:nvSpPr>
          <p:spPr>
            <a:xfrm>
              <a:off x="10307536" y="4267222"/>
              <a:ext cx="1332558" cy="27574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BDB1CC1C-B475-4C7D-B8DA-E301677D4C2D}"/>
                </a:ext>
              </a:extLst>
            </p:cNvPr>
            <p:cNvSpPr/>
            <p:nvPr/>
          </p:nvSpPr>
          <p:spPr>
            <a:xfrm>
              <a:off x="10431275" y="5014360"/>
              <a:ext cx="1080151" cy="27574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0E6EDF70-108E-44EA-BF03-22056F0457E6}"/>
                </a:ext>
              </a:extLst>
            </p:cNvPr>
            <p:cNvSpPr/>
            <p:nvPr/>
          </p:nvSpPr>
          <p:spPr>
            <a:xfrm>
              <a:off x="10440746" y="5394300"/>
              <a:ext cx="1080151" cy="27574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40AB5A5C-F46E-4485-8A71-6E536D5C0CDD}"/>
                </a:ext>
              </a:extLst>
            </p:cNvPr>
            <p:cNvSpPr/>
            <p:nvPr/>
          </p:nvSpPr>
          <p:spPr>
            <a:xfrm>
              <a:off x="10431274" y="5773019"/>
              <a:ext cx="1080151" cy="27574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C6832EC9-3F5F-42CD-B16B-0C7D5873B996}"/>
                </a:ext>
              </a:extLst>
            </p:cNvPr>
            <p:cNvSpPr/>
            <p:nvPr/>
          </p:nvSpPr>
          <p:spPr>
            <a:xfrm>
              <a:off x="5654548" y="3012668"/>
              <a:ext cx="6108372" cy="2656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50609FCF-4357-4934-8FB7-104889C0E7A2}"/>
                </a:ext>
              </a:extLst>
            </p:cNvPr>
            <p:cNvSpPr/>
            <p:nvPr/>
          </p:nvSpPr>
          <p:spPr>
            <a:xfrm>
              <a:off x="5666958" y="3032364"/>
              <a:ext cx="429042" cy="22254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C1D7E918-0C2C-4878-A0FA-4A3581C938F8}"/>
                </a:ext>
              </a:extLst>
            </p:cNvPr>
            <p:cNvSpPr/>
            <p:nvPr/>
          </p:nvSpPr>
          <p:spPr>
            <a:xfrm>
              <a:off x="11288594" y="3032363"/>
              <a:ext cx="429042" cy="22254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F9D7527F-7558-4026-B8AC-E7D4F2C3395F}"/>
                </a:ext>
              </a:extLst>
            </p:cNvPr>
            <p:cNvSpPr/>
            <p:nvPr/>
          </p:nvSpPr>
          <p:spPr>
            <a:xfrm>
              <a:off x="8042528" y="3012668"/>
              <a:ext cx="1277419" cy="2656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4BDC7BB2-1A11-4BEA-A171-C7FEE644B660}"/>
              </a:ext>
            </a:extLst>
          </p:cNvPr>
          <p:cNvSpPr/>
          <p:nvPr/>
        </p:nvSpPr>
        <p:spPr>
          <a:xfrm>
            <a:off x="4330560" y="2451329"/>
            <a:ext cx="667645" cy="879928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423D0BC3-A5A4-4EFE-B087-4585B68C07A1}"/>
              </a:ext>
            </a:extLst>
          </p:cNvPr>
          <p:cNvSpPr/>
          <p:nvPr/>
        </p:nvSpPr>
        <p:spPr>
          <a:xfrm>
            <a:off x="716496" y="162117"/>
            <a:ext cx="3410858" cy="707886"/>
          </a:xfrm>
          <a:prstGeom prst="rect">
            <a:avLst/>
          </a:prstGeom>
          <a:solidFill>
            <a:srgbClr val="EBD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CC74974F-BD92-4A61-8BC7-D1A8E020B09F}"/>
              </a:ext>
            </a:extLst>
          </p:cNvPr>
          <p:cNvSpPr txBox="1"/>
          <p:nvPr/>
        </p:nvSpPr>
        <p:spPr>
          <a:xfrm>
            <a:off x="968370" y="147602"/>
            <a:ext cx="3038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000" b="1" dirty="0">
                <a:solidFill>
                  <a:srgbClr val="020306"/>
                </a:solidFill>
              </a:rPr>
              <a:t>Video clase</a:t>
            </a:r>
          </a:p>
        </p:txBody>
      </p:sp>
    </p:spTree>
    <p:extLst>
      <p:ext uri="{BB962C8B-B14F-4D97-AF65-F5344CB8AC3E}">
        <p14:creationId xmlns:p14="http://schemas.microsoft.com/office/powerpoint/2010/main" val="2191631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975BFD1F-40EE-4C19-8691-A9DB0BCD46F0}"/>
              </a:ext>
            </a:extLst>
          </p:cNvPr>
          <p:cNvGrpSpPr/>
          <p:nvPr/>
        </p:nvGrpSpPr>
        <p:grpSpPr>
          <a:xfrm>
            <a:off x="999019" y="1019617"/>
            <a:ext cx="2665839" cy="5572132"/>
            <a:chOff x="311187" y="124619"/>
            <a:chExt cx="3421452" cy="67333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03F644CB-B1E1-4966-943A-6D96200928AB}"/>
                </a:ext>
              </a:extLst>
            </p:cNvPr>
            <p:cNvSpPr/>
            <p:nvPr/>
          </p:nvSpPr>
          <p:spPr>
            <a:xfrm>
              <a:off x="311187" y="124619"/>
              <a:ext cx="3421452" cy="673338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C7793EEF-0776-4F75-BFFF-67B6636BB41D}"/>
                </a:ext>
              </a:extLst>
            </p:cNvPr>
            <p:cNvSpPr/>
            <p:nvPr/>
          </p:nvSpPr>
          <p:spPr>
            <a:xfrm>
              <a:off x="474037" y="1285868"/>
              <a:ext cx="3140020" cy="137851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0F16E5CF-E34D-44C3-8FCF-AD685313C290}"/>
                </a:ext>
              </a:extLst>
            </p:cNvPr>
            <p:cNvSpPr/>
            <p:nvPr/>
          </p:nvSpPr>
          <p:spPr>
            <a:xfrm>
              <a:off x="403225" y="1285868"/>
              <a:ext cx="3279774" cy="544751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0796B40-AFCC-4A81-BD63-D355D60447FF}"/>
                </a:ext>
              </a:extLst>
            </p:cNvPr>
            <p:cNvSpPr/>
            <p:nvPr/>
          </p:nvSpPr>
          <p:spPr>
            <a:xfrm>
              <a:off x="544649" y="1431014"/>
              <a:ext cx="2938780" cy="14741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E3FD8E7-52F9-47E6-B199-B1C8BB30C5F6}"/>
                </a:ext>
              </a:extLst>
            </p:cNvPr>
            <p:cNvSpPr/>
            <p:nvPr/>
          </p:nvSpPr>
          <p:spPr>
            <a:xfrm>
              <a:off x="546608" y="1708143"/>
              <a:ext cx="1633728" cy="14741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EA43C98D-56AF-464A-9DD9-131141FA8F5E}"/>
                </a:ext>
              </a:extLst>
            </p:cNvPr>
            <p:cNvSpPr/>
            <p:nvPr/>
          </p:nvSpPr>
          <p:spPr>
            <a:xfrm>
              <a:off x="498203" y="243566"/>
              <a:ext cx="3115854" cy="40084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0274B31-BAA2-416A-9E38-CA26D7E7FA5B}"/>
                </a:ext>
              </a:extLst>
            </p:cNvPr>
            <p:cNvSpPr/>
            <p:nvPr/>
          </p:nvSpPr>
          <p:spPr>
            <a:xfrm>
              <a:off x="546608" y="1911567"/>
              <a:ext cx="1633728" cy="14741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32570A59-8EAA-4E4B-923D-91FB3C4A7A51}"/>
                </a:ext>
              </a:extLst>
            </p:cNvPr>
            <p:cNvSpPr/>
            <p:nvPr/>
          </p:nvSpPr>
          <p:spPr>
            <a:xfrm>
              <a:off x="559889" y="2170724"/>
              <a:ext cx="1633728" cy="14741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F7311DC9-B45F-4D72-B0C5-44C05CDB4BF5}"/>
                </a:ext>
              </a:extLst>
            </p:cNvPr>
            <p:cNvSpPr/>
            <p:nvPr/>
          </p:nvSpPr>
          <p:spPr>
            <a:xfrm>
              <a:off x="544649" y="2404086"/>
              <a:ext cx="1633728" cy="14741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E5AAD988-719F-4B5D-98A2-3829CEC26E97}"/>
                </a:ext>
              </a:extLst>
            </p:cNvPr>
            <p:cNvSpPr/>
            <p:nvPr/>
          </p:nvSpPr>
          <p:spPr>
            <a:xfrm>
              <a:off x="474037" y="2896605"/>
              <a:ext cx="3140020" cy="137851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517E70-B969-40D5-B7CD-F55C16C2D1D6}"/>
                </a:ext>
              </a:extLst>
            </p:cNvPr>
            <p:cNvSpPr/>
            <p:nvPr/>
          </p:nvSpPr>
          <p:spPr>
            <a:xfrm>
              <a:off x="544649" y="3041751"/>
              <a:ext cx="2938780" cy="14741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DE1584AA-00B2-4C1A-B37E-6F6074572C59}"/>
                </a:ext>
              </a:extLst>
            </p:cNvPr>
            <p:cNvSpPr/>
            <p:nvPr/>
          </p:nvSpPr>
          <p:spPr>
            <a:xfrm>
              <a:off x="546608" y="3318880"/>
              <a:ext cx="1633728" cy="14741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C55EC60F-BDED-4285-9869-E7FD22A83D35}"/>
                </a:ext>
              </a:extLst>
            </p:cNvPr>
            <p:cNvSpPr/>
            <p:nvPr/>
          </p:nvSpPr>
          <p:spPr>
            <a:xfrm>
              <a:off x="546608" y="3522304"/>
              <a:ext cx="1633728" cy="14741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894C76EE-7DC6-4D7E-9101-D5398847E0BB}"/>
                </a:ext>
              </a:extLst>
            </p:cNvPr>
            <p:cNvSpPr/>
            <p:nvPr/>
          </p:nvSpPr>
          <p:spPr>
            <a:xfrm>
              <a:off x="559889" y="3781461"/>
              <a:ext cx="1633728" cy="14741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DCE8E276-B16C-4F5D-8F2E-BDC518F6A2F8}"/>
                </a:ext>
              </a:extLst>
            </p:cNvPr>
            <p:cNvSpPr/>
            <p:nvPr/>
          </p:nvSpPr>
          <p:spPr>
            <a:xfrm>
              <a:off x="544649" y="4014823"/>
              <a:ext cx="1633728" cy="14741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66BE943E-6EF7-4BBE-ABA7-4BBAFE4C2412}"/>
                </a:ext>
              </a:extLst>
            </p:cNvPr>
            <p:cNvSpPr/>
            <p:nvPr/>
          </p:nvSpPr>
          <p:spPr>
            <a:xfrm>
              <a:off x="462516" y="740136"/>
              <a:ext cx="1251404" cy="400840"/>
            </a:xfrm>
            <a:prstGeom prst="rect">
              <a:avLst/>
            </a:prstGeom>
            <a:noFill/>
            <a:ln>
              <a:solidFill>
                <a:srgbClr val="F8F8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21382420-6004-46BD-A46F-AC3DC2B71506}"/>
                </a:ext>
              </a:extLst>
            </p:cNvPr>
            <p:cNvSpPr/>
            <p:nvPr/>
          </p:nvSpPr>
          <p:spPr>
            <a:xfrm>
              <a:off x="2641600" y="756153"/>
              <a:ext cx="972457" cy="399996"/>
            </a:xfrm>
            <a:prstGeom prst="rect">
              <a:avLst/>
            </a:prstGeom>
            <a:noFill/>
            <a:ln>
              <a:solidFill>
                <a:srgbClr val="F8F8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9253FE22-8021-480D-9457-02287925B8E4}"/>
                </a:ext>
              </a:extLst>
            </p:cNvPr>
            <p:cNvSpPr/>
            <p:nvPr/>
          </p:nvSpPr>
          <p:spPr>
            <a:xfrm>
              <a:off x="1361513" y="6328229"/>
              <a:ext cx="1280087" cy="286205"/>
            </a:xfrm>
            <a:prstGeom prst="rect">
              <a:avLst/>
            </a:prstGeom>
            <a:noFill/>
            <a:ln>
              <a:solidFill>
                <a:srgbClr val="F8F8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389EB4DC-5352-4345-9758-411135F1997D}"/>
              </a:ext>
            </a:extLst>
          </p:cNvPr>
          <p:cNvSpPr/>
          <p:nvPr/>
        </p:nvSpPr>
        <p:spPr>
          <a:xfrm>
            <a:off x="4064000" y="2664378"/>
            <a:ext cx="1335314" cy="1610737"/>
          </a:xfrm>
          <a:prstGeom prst="rightArrow">
            <a:avLst/>
          </a:prstGeom>
          <a:noFill/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B0E6995-4991-462F-908F-AF12D7A6D08D}"/>
              </a:ext>
            </a:extLst>
          </p:cNvPr>
          <p:cNvCxnSpPr>
            <a:cxnSpLocks/>
          </p:cNvCxnSpPr>
          <p:nvPr/>
        </p:nvCxnSpPr>
        <p:spPr>
          <a:xfrm flipH="1">
            <a:off x="6792688" y="1156149"/>
            <a:ext cx="2206170" cy="407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1434CF74-AD80-4FD9-A9CB-7914555E41B8}"/>
              </a:ext>
            </a:extLst>
          </p:cNvPr>
          <p:cNvCxnSpPr>
            <a:cxnSpLocks/>
          </p:cNvCxnSpPr>
          <p:nvPr/>
        </p:nvCxnSpPr>
        <p:spPr>
          <a:xfrm flipH="1">
            <a:off x="7590971" y="1285868"/>
            <a:ext cx="2061030" cy="3949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6702AA1-0DA4-4B39-A652-927AF3AFA948}"/>
              </a:ext>
            </a:extLst>
          </p:cNvPr>
          <p:cNvSpPr/>
          <p:nvPr/>
        </p:nvSpPr>
        <p:spPr>
          <a:xfrm>
            <a:off x="4180113" y="159180"/>
            <a:ext cx="2612575" cy="707886"/>
          </a:xfrm>
          <a:prstGeom prst="rect">
            <a:avLst/>
          </a:prstGeom>
          <a:solidFill>
            <a:srgbClr val="EBD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4C984F9-840F-4F66-8B85-4FDB69D05451}"/>
              </a:ext>
            </a:extLst>
          </p:cNvPr>
          <p:cNvSpPr txBox="1"/>
          <p:nvPr/>
        </p:nvSpPr>
        <p:spPr>
          <a:xfrm>
            <a:off x="4320209" y="159180"/>
            <a:ext cx="2804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000" b="1" dirty="0">
                <a:solidFill>
                  <a:srgbClr val="020306"/>
                </a:solidFill>
              </a:rPr>
              <a:t>búsqueda</a:t>
            </a:r>
          </a:p>
        </p:txBody>
      </p:sp>
    </p:spTree>
    <p:extLst>
      <p:ext uri="{BB962C8B-B14F-4D97-AF65-F5344CB8AC3E}">
        <p14:creationId xmlns:p14="http://schemas.microsoft.com/office/powerpoint/2010/main" val="623380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8A8058A-7A09-4396-8D4B-5029985A4B6B}"/>
              </a:ext>
            </a:extLst>
          </p:cNvPr>
          <p:cNvSpPr/>
          <p:nvPr/>
        </p:nvSpPr>
        <p:spPr>
          <a:xfrm>
            <a:off x="3784600" y="990601"/>
            <a:ext cx="8305800" cy="5410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FC36E19-57C7-4B57-BD78-FBC5899A66A4}"/>
              </a:ext>
            </a:extLst>
          </p:cNvPr>
          <p:cNvSpPr/>
          <p:nvPr/>
        </p:nvSpPr>
        <p:spPr>
          <a:xfrm>
            <a:off x="4559300" y="990601"/>
            <a:ext cx="7531100" cy="533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3F0A56F-E3DB-4F71-B151-7C346DDE1259}"/>
              </a:ext>
            </a:extLst>
          </p:cNvPr>
          <p:cNvSpPr/>
          <p:nvPr/>
        </p:nvSpPr>
        <p:spPr>
          <a:xfrm>
            <a:off x="3784600" y="990601"/>
            <a:ext cx="774700" cy="5410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AA06EFA-5DD1-4EEB-A7D9-0F239A99C35B}"/>
              </a:ext>
            </a:extLst>
          </p:cNvPr>
          <p:cNvSpPr/>
          <p:nvPr/>
        </p:nvSpPr>
        <p:spPr>
          <a:xfrm>
            <a:off x="4789712" y="1647537"/>
            <a:ext cx="4538438" cy="46008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5629A7B-D159-43BD-BBB2-F9E0EDB7DF14}"/>
              </a:ext>
            </a:extLst>
          </p:cNvPr>
          <p:cNvSpPr/>
          <p:nvPr/>
        </p:nvSpPr>
        <p:spPr>
          <a:xfrm>
            <a:off x="9461500" y="1625602"/>
            <a:ext cx="2495550" cy="46227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9F92A90-5D3D-4E11-9B12-11A8B84AE069}"/>
              </a:ext>
            </a:extLst>
          </p:cNvPr>
          <p:cNvSpPr/>
          <p:nvPr/>
        </p:nvSpPr>
        <p:spPr>
          <a:xfrm>
            <a:off x="293913" y="197280"/>
            <a:ext cx="4569791" cy="640919"/>
          </a:xfrm>
          <a:prstGeom prst="rect">
            <a:avLst/>
          </a:prstGeom>
          <a:solidFill>
            <a:srgbClr val="EBD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55B458D-70A4-48CD-B70F-BCCF66222560}"/>
              </a:ext>
            </a:extLst>
          </p:cNvPr>
          <p:cNvSpPr txBox="1"/>
          <p:nvPr/>
        </p:nvSpPr>
        <p:spPr>
          <a:xfrm>
            <a:off x="421309" y="159180"/>
            <a:ext cx="4569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000" b="1" dirty="0" err="1">
                <a:solidFill>
                  <a:srgbClr val="020306"/>
                </a:solidFill>
              </a:rPr>
              <a:t>Admin</a:t>
            </a:r>
            <a:r>
              <a:rPr lang="es-VE" sz="4000" b="1" dirty="0">
                <a:solidFill>
                  <a:srgbClr val="020306"/>
                </a:solidFill>
              </a:rPr>
              <a:t>/crear curso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7B2EFD0-901B-4B3D-A8F1-31596B714B83}"/>
              </a:ext>
            </a:extLst>
          </p:cNvPr>
          <p:cNvSpPr/>
          <p:nvPr/>
        </p:nvSpPr>
        <p:spPr>
          <a:xfrm>
            <a:off x="228601" y="1041401"/>
            <a:ext cx="3422649" cy="2430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s-VE" dirty="0"/>
              <a:t>Formulario Nueva Clase.</a:t>
            </a:r>
          </a:p>
          <a:p>
            <a:pPr marL="342900" indent="-342900">
              <a:buAutoNum type="arabicPeriod"/>
            </a:pPr>
            <a:r>
              <a:rPr lang="es-VE" dirty="0"/>
              <a:t>Datos generales del curso alimentado por un formulario previo tipo modal desde el home o desde la barra de navegación. 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9EB0A57-3E0D-41D4-9434-6C090ED98928}"/>
              </a:ext>
            </a:extLst>
          </p:cNvPr>
          <p:cNvSpPr/>
          <p:nvPr/>
        </p:nvSpPr>
        <p:spPr>
          <a:xfrm>
            <a:off x="9677400" y="1809751"/>
            <a:ext cx="2108200" cy="3238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65DFBD7-C13C-4252-992E-6571D51A1DD4}"/>
              </a:ext>
            </a:extLst>
          </p:cNvPr>
          <p:cNvSpPr/>
          <p:nvPr/>
        </p:nvSpPr>
        <p:spPr>
          <a:xfrm>
            <a:off x="9677400" y="2262904"/>
            <a:ext cx="2108200" cy="238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FF1411E-C84A-4A4D-8100-2F41B77F5E21}"/>
              </a:ext>
            </a:extLst>
          </p:cNvPr>
          <p:cNvSpPr/>
          <p:nvPr/>
        </p:nvSpPr>
        <p:spPr>
          <a:xfrm>
            <a:off x="9655175" y="2710287"/>
            <a:ext cx="2108200" cy="238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6321291-924E-4773-A7BB-727E7DAAD790}"/>
              </a:ext>
            </a:extLst>
          </p:cNvPr>
          <p:cNvSpPr/>
          <p:nvPr/>
        </p:nvSpPr>
        <p:spPr>
          <a:xfrm>
            <a:off x="9643381" y="3056638"/>
            <a:ext cx="2108200" cy="8520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D5301BB-A7C3-47A6-9893-EF95280632E0}"/>
              </a:ext>
            </a:extLst>
          </p:cNvPr>
          <p:cNvSpPr/>
          <p:nvPr/>
        </p:nvSpPr>
        <p:spPr>
          <a:xfrm>
            <a:off x="9643381" y="4047835"/>
            <a:ext cx="2108200" cy="3324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794B049-C976-4F60-A85B-0974EED8E0AF}"/>
              </a:ext>
            </a:extLst>
          </p:cNvPr>
          <p:cNvSpPr/>
          <p:nvPr/>
        </p:nvSpPr>
        <p:spPr>
          <a:xfrm>
            <a:off x="9643381" y="4543658"/>
            <a:ext cx="2108200" cy="3324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3A0FE63-E3BC-4F48-9301-58B2075E46A2}"/>
              </a:ext>
            </a:extLst>
          </p:cNvPr>
          <p:cNvSpPr txBox="1"/>
          <p:nvPr/>
        </p:nvSpPr>
        <p:spPr>
          <a:xfrm>
            <a:off x="10328349" y="3157670"/>
            <a:ext cx="403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5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D67ABF5-05B4-4DA2-8DBE-F0CA591780D2}"/>
              </a:ext>
            </a:extLst>
          </p:cNvPr>
          <p:cNvSpPr txBox="1"/>
          <p:nvPr/>
        </p:nvSpPr>
        <p:spPr>
          <a:xfrm>
            <a:off x="4860998" y="1425715"/>
            <a:ext cx="4031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6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D39D974-9B6E-4B23-BC9F-5AC47BC7977E}"/>
              </a:ext>
            </a:extLst>
          </p:cNvPr>
          <p:cNvSpPr/>
          <p:nvPr/>
        </p:nvSpPr>
        <p:spPr>
          <a:xfrm>
            <a:off x="4921250" y="1717677"/>
            <a:ext cx="4308475" cy="4159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6669F4C-2659-454B-8FAE-77E10CE15D2A}"/>
              </a:ext>
            </a:extLst>
          </p:cNvPr>
          <p:cNvSpPr/>
          <p:nvPr/>
        </p:nvSpPr>
        <p:spPr>
          <a:xfrm>
            <a:off x="4898796" y="2403476"/>
            <a:ext cx="4308475" cy="4159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2FD130A3-908A-438D-87BE-82226D2CFFC8}"/>
              </a:ext>
            </a:extLst>
          </p:cNvPr>
          <p:cNvSpPr/>
          <p:nvPr/>
        </p:nvSpPr>
        <p:spPr>
          <a:xfrm>
            <a:off x="4898797" y="3013076"/>
            <a:ext cx="4308475" cy="4159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A206909C-2DC6-4559-B7F9-56A1FE931079}"/>
              </a:ext>
            </a:extLst>
          </p:cNvPr>
          <p:cNvSpPr/>
          <p:nvPr/>
        </p:nvSpPr>
        <p:spPr>
          <a:xfrm>
            <a:off x="4898796" y="3643017"/>
            <a:ext cx="4308475" cy="4159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70E7EBA-5EE8-464A-861C-8CFC1057CAF4}"/>
              </a:ext>
            </a:extLst>
          </p:cNvPr>
          <p:cNvSpPr/>
          <p:nvPr/>
        </p:nvSpPr>
        <p:spPr>
          <a:xfrm>
            <a:off x="8394700" y="5730875"/>
            <a:ext cx="812570" cy="4159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18D2044B-C50A-47BE-B614-60090F89C815}"/>
              </a:ext>
            </a:extLst>
          </p:cNvPr>
          <p:cNvSpPr/>
          <p:nvPr/>
        </p:nvSpPr>
        <p:spPr>
          <a:xfrm>
            <a:off x="4991100" y="4268934"/>
            <a:ext cx="1247775" cy="11395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D60420ED-2D5D-4302-A98C-0E2514F803C1}"/>
              </a:ext>
            </a:extLst>
          </p:cNvPr>
          <p:cNvSpPr/>
          <p:nvPr/>
        </p:nvSpPr>
        <p:spPr>
          <a:xfrm>
            <a:off x="6453187" y="4263584"/>
            <a:ext cx="1247775" cy="11395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3" name="Cruz 42">
            <a:extLst>
              <a:ext uri="{FF2B5EF4-FFF2-40B4-BE49-F238E27FC236}">
                <a16:creationId xmlns:a16="http://schemas.microsoft.com/office/drawing/2014/main" id="{CFA00603-784E-4E7B-AAEF-314990FE7EC5}"/>
              </a:ext>
            </a:extLst>
          </p:cNvPr>
          <p:cNvSpPr/>
          <p:nvPr/>
        </p:nvSpPr>
        <p:spPr>
          <a:xfrm>
            <a:off x="5384898" y="4641970"/>
            <a:ext cx="460177" cy="468348"/>
          </a:xfrm>
          <a:prstGeom prst="plus">
            <a:avLst>
              <a:gd name="adj" fmla="val 3603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4" name="Cruz 43">
            <a:extLst>
              <a:ext uri="{FF2B5EF4-FFF2-40B4-BE49-F238E27FC236}">
                <a16:creationId xmlns:a16="http://schemas.microsoft.com/office/drawing/2014/main" id="{6CEA6335-682E-42BC-84D7-1E5340028BFE}"/>
              </a:ext>
            </a:extLst>
          </p:cNvPr>
          <p:cNvSpPr/>
          <p:nvPr/>
        </p:nvSpPr>
        <p:spPr>
          <a:xfrm>
            <a:off x="6845398" y="4599176"/>
            <a:ext cx="460177" cy="468348"/>
          </a:xfrm>
          <a:prstGeom prst="plus">
            <a:avLst>
              <a:gd name="adj" fmla="val 3603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9552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8A8058A-7A09-4396-8D4B-5029985A4B6B}"/>
              </a:ext>
            </a:extLst>
          </p:cNvPr>
          <p:cNvSpPr/>
          <p:nvPr/>
        </p:nvSpPr>
        <p:spPr>
          <a:xfrm>
            <a:off x="3784600" y="990601"/>
            <a:ext cx="8305800" cy="5410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FC36E19-57C7-4B57-BD78-FBC5899A66A4}"/>
              </a:ext>
            </a:extLst>
          </p:cNvPr>
          <p:cNvSpPr/>
          <p:nvPr/>
        </p:nvSpPr>
        <p:spPr>
          <a:xfrm>
            <a:off x="4559300" y="990601"/>
            <a:ext cx="7531100" cy="533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3F0A56F-E3DB-4F71-B151-7C346DDE1259}"/>
              </a:ext>
            </a:extLst>
          </p:cNvPr>
          <p:cNvSpPr/>
          <p:nvPr/>
        </p:nvSpPr>
        <p:spPr>
          <a:xfrm>
            <a:off x="3784600" y="990601"/>
            <a:ext cx="774700" cy="5410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AA06EFA-5DD1-4EEB-A7D9-0F239A99C35B}"/>
              </a:ext>
            </a:extLst>
          </p:cNvPr>
          <p:cNvSpPr/>
          <p:nvPr/>
        </p:nvSpPr>
        <p:spPr>
          <a:xfrm>
            <a:off x="4802869" y="2345746"/>
            <a:ext cx="4538438" cy="39026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5629A7B-D159-43BD-BBB2-F9E0EDB7DF14}"/>
              </a:ext>
            </a:extLst>
          </p:cNvPr>
          <p:cNvSpPr/>
          <p:nvPr/>
        </p:nvSpPr>
        <p:spPr>
          <a:xfrm>
            <a:off x="9461500" y="1625602"/>
            <a:ext cx="2495550" cy="30352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9F92A90-5D3D-4E11-9B12-11A8B84AE069}"/>
              </a:ext>
            </a:extLst>
          </p:cNvPr>
          <p:cNvSpPr/>
          <p:nvPr/>
        </p:nvSpPr>
        <p:spPr>
          <a:xfrm>
            <a:off x="293913" y="197280"/>
            <a:ext cx="4569791" cy="640919"/>
          </a:xfrm>
          <a:prstGeom prst="rect">
            <a:avLst/>
          </a:prstGeom>
          <a:solidFill>
            <a:srgbClr val="EBD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55B458D-70A4-48CD-B70F-BCCF66222560}"/>
              </a:ext>
            </a:extLst>
          </p:cNvPr>
          <p:cNvSpPr txBox="1"/>
          <p:nvPr/>
        </p:nvSpPr>
        <p:spPr>
          <a:xfrm>
            <a:off x="421309" y="159180"/>
            <a:ext cx="4569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000" b="1" dirty="0" err="1">
                <a:solidFill>
                  <a:srgbClr val="020306"/>
                </a:solidFill>
              </a:rPr>
              <a:t>Admin</a:t>
            </a:r>
            <a:r>
              <a:rPr lang="es-VE" sz="4000" b="1" dirty="0">
                <a:solidFill>
                  <a:srgbClr val="020306"/>
                </a:solidFill>
              </a:rPr>
              <a:t>/ver el curso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7B2EFD0-901B-4B3D-A8F1-31596B714B83}"/>
              </a:ext>
            </a:extLst>
          </p:cNvPr>
          <p:cNvSpPr/>
          <p:nvPr/>
        </p:nvSpPr>
        <p:spPr>
          <a:xfrm>
            <a:off x="228601" y="1041402"/>
            <a:ext cx="3467494" cy="9061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dirty="0"/>
              <a:t>Caja de información sobre reacciones, participantes y aprobados 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9EB0A57-3E0D-41D4-9434-6C090ED98928}"/>
              </a:ext>
            </a:extLst>
          </p:cNvPr>
          <p:cNvSpPr/>
          <p:nvPr/>
        </p:nvSpPr>
        <p:spPr>
          <a:xfrm>
            <a:off x="9677400" y="1809751"/>
            <a:ext cx="2108200" cy="3238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65DFBD7-C13C-4252-992E-6571D51A1DD4}"/>
              </a:ext>
            </a:extLst>
          </p:cNvPr>
          <p:cNvSpPr/>
          <p:nvPr/>
        </p:nvSpPr>
        <p:spPr>
          <a:xfrm>
            <a:off x="9677400" y="2262904"/>
            <a:ext cx="2108200" cy="238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FF1411E-C84A-4A4D-8100-2F41B77F5E21}"/>
              </a:ext>
            </a:extLst>
          </p:cNvPr>
          <p:cNvSpPr/>
          <p:nvPr/>
        </p:nvSpPr>
        <p:spPr>
          <a:xfrm>
            <a:off x="4909456" y="2708279"/>
            <a:ext cx="4308475" cy="8140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6321291-924E-4773-A7BB-727E7DAAD790}"/>
              </a:ext>
            </a:extLst>
          </p:cNvPr>
          <p:cNvSpPr/>
          <p:nvPr/>
        </p:nvSpPr>
        <p:spPr>
          <a:xfrm>
            <a:off x="9677400" y="2670241"/>
            <a:ext cx="2108200" cy="8520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D5301BB-A7C3-47A6-9893-EF95280632E0}"/>
              </a:ext>
            </a:extLst>
          </p:cNvPr>
          <p:cNvSpPr/>
          <p:nvPr/>
        </p:nvSpPr>
        <p:spPr>
          <a:xfrm>
            <a:off x="9677400" y="3661438"/>
            <a:ext cx="2108200" cy="3324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794B049-C976-4F60-A85B-0974EED8E0AF}"/>
              </a:ext>
            </a:extLst>
          </p:cNvPr>
          <p:cNvSpPr/>
          <p:nvPr/>
        </p:nvSpPr>
        <p:spPr>
          <a:xfrm>
            <a:off x="9677400" y="4157261"/>
            <a:ext cx="2108200" cy="3324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3A0FE63-E3BC-4F48-9301-58B2075E46A2}"/>
              </a:ext>
            </a:extLst>
          </p:cNvPr>
          <p:cNvSpPr txBox="1"/>
          <p:nvPr/>
        </p:nvSpPr>
        <p:spPr>
          <a:xfrm>
            <a:off x="10549618" y="2790553"/>
            <a:ext cx="403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D67ABF5-05B4-4DA2-8DBE-F0CA591780D2}"/>
              </a:ext>
            </a:extLst>
          </p:cNvPr>
          <p:cNvSpPr txBox="1"/>
          <p:nvPr/>
        </p:nvSpPr>
        <p:spPr>
          <a:xfrm>
            <a:off x="4775493" y="3708686"/>
            <a:ext cx="400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D39D974-9B6E-4B23-BC9F-5AC47BC7977E}"/>
              </a:ext>
            </a:extLst>
          </p:cNvPr>
          <p:cNvSpPr/>
          <p:nvPr/>
        </p:nvSpPr>
        <p:spPr>
          <a:xfrm>
            <a:off x="4883150" y="2345746"/>
            <a:ext cx="4308475" cy="238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70E7EBA-5EE8-464A-861C-8CFC1057CAF4}"/>
              </a:ext>
            </a:extLst>
          </p:cNvPr>
          <p:cNvSpPr/>
          <p:nvPr/>
        </p:nvSpPr>
        <p:spPr>
          <a:xfrm>
            <a:off x="7616429" y="1947567"/>
            <a:ext cx="844946" cy="2918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err="1"/>
              <a:t>nro</a:t>
            </a:r>
            <a:endParaRPr lang="es-VE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3672EEB-C09A-4A35-99ED-00AA5DA6DF15}"/>
              </a:ext>
            </a:extLst>
          </p:cNvPr>
          <p:cNvSpPr/>
          <p:nvPr/>
        </p:nvSpPr>
        <p:spPr>
          <a:xfrm>
            <a:off x="5100637" y="2765129"/>
            <a:ext cx="2108200" cy="238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Titulo de la clase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D8B5536-0C64-4A5E-AAEC-B303189EA83B}"/>
              </a:ext>
            </a:extLst>
          </p:cNvPr>
          <p:cNvSpPr/>
          <p:nvPr/>
        </p:nvSpPr>
        <p:spPr>
          <a:xfrm>
            <a:off x="5100636" y="3194343"/>
            <a:ext cx="2747963" cy="2346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Fecha de ultima edición 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744D689-5F94-48D7-B286-7DBDB26D9206}"/>
              </a:ext>
            </a:extLst>
          </p:cNvPr>
          <p:cNvSpPr/>
          <p:nvPr/>
        </p:nvSpPr>
        <p:spPr>
          <a:xfrm>
            <a:off x="4775199" y="1644351"/>
            <a:ext cx="4566107" cy="6175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901B0EA-A5A0-40A5-8EF7-061C674504B8}"/>
              </a:ext>
            </a:extLst>
          </p:cNvPr>
          <p:cNvSpPr/>
          <p:nvPr/>
        </p:nvSpPr>
        <p:spPr>
          <a:xfrm>
            <a:off x="4802868" y="1647537"/>
            <a:ext cx="3725181" cy="2293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Titulo del curso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4AC2492-71F4-4E10-9437-B6B8CE8D2FBA}"/>
              </a:ext>
            </a:extLst>
          </p:cNvPr>
          <p:cNvSpPr/>
          <p:nvPr/>
        </p:nvSpPr>
        <p:spPr>
          <a:xfrm>
            <a:off x="6504783" y="1930540"/>
            <a:ext cx="1003696" cy="2753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err="1"/>
              <a:t>nro</a:t>
            </a:r>
            <a:endParaRPr lang="es-VE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C01DF443-CB89-43FB-AC5A-A9E00A5123FD}"/>
              </a:ext>
            </a:extLst>
          </p:cNvPr>
          <p:cNvSpPr/>
          <p:nvPr/>
        </p:nvSpPr>
        <p:spPr>
          <a:xfrm>
            <a:off x="8528050" y="1669077"/>
            <a:ext cx="762000" cy="5874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B8445914-1C3C-4953-A8D2-8B93BEC985CC}"/>
              </a:ext>
            </a:extLst>
          </p:cNvPr>
          <p:cNvSpPr/>
          <p:nvPr/>
        </p:nvSpPr>
        <p:spPr>
          <a:xfrm>
            <a:off x="8302031" y="3177769"/>
            <a:ext cx="844946" cy="2918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ver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C96B4A07-5740-48DA-9ED8-B8F7CB1B20F9}"/>
              </a:ext>
            </a:extLst>
          </p:cNvPr>
          <p:cNvSpPr/>
          <p:nvPr/>
        </p:nvSpPr>
        <p:spPr>
          <a:xfrm>
            <a:off x="8966200" y="2762411"/>
            <a:ext cx="203596" cy="3158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: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40E1070C-F330-458D-A16B-0418BDAC2C85}"/>
              </a:ext>
            </a:extLst>
          </p:cNvPr>
          <p:cNvSpPr/>
          <p:nvPr/>
        </p:nvSpPr>
        <p:spPr>
          <a:xfrm>
            <a:off x="228601" y="3004127"/>
            <a:ext cx="3422649" cy="2430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s-VE" dirty="0"/>
              <a:t>Lista de las clases </a:t>
            </a:r>
            <a:r>
              <a:rPr lang="es-VE" dirty="0" err="1"/>
              <a:t>subidad</a:t>
            </a:r>
            <a:endParaRPr lang="es-VE" dirty="0"/>
          </a:p>
          <a:p>
            <a:pPr marL="342900" indent="-342900">
              <a:buAutoNum type="arabicPeriod"/>
            </a:pPr>
            <a:r>
              <a:rPr lang="es-VE" dirty="0"/>
              <a:t>Datos generales del curso alimentado por un formulario previo tipo modal desde el home o desde la barra de navegación. 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77FE94B-4F6A-4C1F-90C1-22CCA5CECD60}"/>
              </a:ext>
            </a:extLst>
          </p:cNvPr>
          <p:cNvCxnSpPr/>
          <p:nvPr/>
        </p:nvCxnSpPr>
        <p:spPr>
          <a:xfrm>
            <a:off x="3460750" y="1306649"/>
            <a:ext cx="3609976" cy="640918"/>
          </a:xfrm>
          <a:prstGeom prst="straightConnector1">
            <a:avLst/>
          </a:prstGeom>
          <a:ln w="28575">
            <a:solidFill>
              <a:srgbClr val="EBD6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9925844-4704-4351-9F0A-0A6329C02DD1}"/>
              </a:ext>
            </a:extLst>
          </p:cNvPr>
          <p:cNvSpPr/>
          <p:nvPr/>
        </p:nvSpPr>
        <p:spPr>
          <a:xfrm>
            <a:off x="4802868" y="1943967"/>
            <a:ext cx="1734457" cy="2753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Fecha creación</a:t>
            </a:r>
          </a:p>
        </p:txBody>
      </p:sp>
      <p:sp>
        <p:nvSpPr>
          <p:cNvPr id="9" name="Cruz 8">
            <a:extLst>
              <a:ext uri="{FF2B5EF4-FFF2-40B4-BE49-F238E27FC236}">
                <a16:creationId xmlns:a16="http://schemas.microsoft.com/office/drawing/2014/main" id="{CF064AC9-8311-400C-B7ED-98644C384A4F}"/>
              </a:ext>
            </a:extLst>
          </p:cNvPr>
          <p:cNvSpPr/>
          <p:nvPr/>
        </p:nvSpPr>
        <p:spPr>
          <a:xfrm>
            <a:off x="8724504" y="1731213"/>
            <a:ext cx="460177" cy="468348"/>
          </a:xfrm>
          <a:prstGeom prst="plus">
            <a:avLst>
              <a:gd name="adj" fmla="val 3603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448138B5-A81C-44D6-AC06-03605A34C654}"/>
              </a:ext>
            </a:extLst>
          </p:cNvPr>
          <p:cNvSpPr/>
          <p:nvPr/>
        </p:nvSpPr>
        <p:spPr>
          <a:xfrm>
            <a:off x="9460581" y="4853472"/>
            <a:ext cx="2495550" cy="1394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Acceso listados a los exámenes</a:t>
            </a:r>
          </a:p>
        </p:txBody>
      </p:sp>
    </p:spTree>
    <p:extLst>
      <p:ext uri="{BB962C8B-B14F-4D97-AF65-F5344CB8AC3E}">
        <p14:creationId xmlns:p14="http://schemas.microsoft.com/office/powerpoint/2010/main" val="903182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8A8058A-7A09-4396-8D4B-5029985A4B6B}"/>
              </a:ext>
            </a:extLst>
          </p:cNvPr>
          <p:cNvSpPr/>
          <p:nvPr/>
        </p:nvSpPr>
        <p:spPr>
          <a:xfrm>
            <a:off x="3784600" y="990601"/>
            <a:ext cx="8305800" cy="5410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FC36E19-57C7-4B57-BD78-FBC5899A66A4}"/>
              </a:ext>
            </a:extLst>
          </p:cNvPr>
          <p:cNvSpPr/>
          <p:nvPr/>
        </p:nvSpPr>
        <p:spPr>
          <a:xfrm>
            <a:off x="4559300" y="990601"/>
            <a:ext cx="7531100" cy="533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3F0A56F-E3DB-4F71-B151-7C346DDE1259}"/>
              </a:ext>
            </a:extLst>
          </p:cNvPr>
          <p:cNvSpPr/>
          <p:nvPr/>
        </p:nvSpPr>
        <p:spPr>
          <a:xfrm>
            <a:off x="3784600" y="990601"/>
            <a:ext cx="774700" cy="5410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AA06EFA-5DD1-4EEB-A7D9-0F239A99C35B}"/>
              </a:ext>
            </a:extLst>
          </p:cNvPr>
          <p:cNvSpPr/>
          <p:nvPr/>
        </p:nvSpPr>
        <p:spPr>
          <a:xfrm>
            <a:off x="4802869" y="2345746"/>
            <a:ext cx="4538438" cy="39026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5629A7B-D159-43BD-BBB2-F9E0EDB7DF14}"/>
              </a:ext>
            </a:extLst>
          </p:cNvPr>
          <p:cNvSpPr/>
          <p:nvPr/>
        </p:nvSpPr>
        <p:spPr>
          <a:xfrm>
            <a:off x="9461500" y="1625602"/>
            <a:ext cx="2495550" cy="30352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9F92A90-5D3D-4E11-9B12-11A8B84AE069}"/>
              </a:ext>
            </a:extLst>
          </p:cNvPr>
          <p:cNvSpPr/>
          <p:nvPr/>
        </p:nvSpPr>
        <p:spPr>
          <a:xfrm>
            <a:off x="293913" y="197280"/>
            <a:ext cx="5192487" cy="640919"/>
          </a:xfrm>
          <a:prstGeom prst="rect">
            <a:avLst/>
          </a:prstGeom>
          <a:solidFill>
            <a:srgbClr val="EBD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55B458D-70A4-48CD-B70F-BCCF66222560}"/>
              </a:ext>
            </a:extLst>
          </p:cNvPr>
          <p:cNvSpPr txBox="1"/>
          <p:nvPr/>
        </p:nvSpPr>
        <p:spPr>
          <a:xfrm>
            <a:off x="421309" y="159180"/>
            <a:ext cx="5496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000" b="1" dirty="0" err="1">
                <a:solidFill>
                  <a:srgbClr val="020306"/>
                </a:solidFill>
              </a:rPr>
              <a:t>Admin</a:t>
            </a:r>
            <a:r>
              <a:rPr lang="es-VE" sz="4000" b="1" dirty="0">
                <a:solidFill>
                  <a:srgbClr val="020306"/>
                </a:solidFill>
              </a:rPr>
              <a:t>/crear examen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9EB0A57-3E0D-41D4-9434-6C090ED98928}"/>
              </a:ext>
            </a:extLst>
          </p:cNvPr>
          <p:cNvSpPr/>
          <p:nvPr/>
        </p:nvSpPr>
        <p:spPr>
          <a:xfrm>
            <a:off x="9677400" y="1809751"/>
            <a:ext cx="2108200" cy="3238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65DFBD7-C13C-4252-992E-6571D51A1DD4}"/>
              </a:ext>
            </a:extLst>
          </p:cNvPr>
          <p:cNvSpPr/>
          <p:nvPr/>
        </p:nvSpPr>
        <p:spPr>
          <a:xfrm>
            <a:off x="9677400" y="2262904"/>
            <a:ext cx="2108200" cy="238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FF1411E-C84A-4A4D-8100-2F41B77F5E21}"/>
              </a:ext>
            </a:extLst>
          </p:cNvPr>
          <p:cNvSpPr/>
          <p:nvPr/>
        </p:nvSpPr>
        <p:spPr>
          <a:xfrm>
            <a:off x="4909456" y="2708278"/>
            <a:ext cx="4308475" cy="10890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6321291-924E-4773-A7BB-727E7DAAD790}"/>
              </a:ext>
            </a:extLst>
          </p:cNvPr>
          <p:cNvSpPr/>
          <p:nvPr/>
        </p:nvSpPr>
        <p:spPr>
          <a:xfrm>
            <a:off x="9677400" y="2670241"/>
            <a:ext cx="2108200" cy="8520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D5301BB-A7C3-47A6-9893-EF95280632E0}"/>
              </a:ext>
            </a:extLst>
          </p:cNvPr>
          <p:cNvSpPr/>
          <p:nvPr/>
        </p:nvSpPr>
        <p:spPr>
          <a:xfrm>
            <a:off x="9677400" y="3661438"/>
            <a:ext cx="2108200" cy="3324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794B049-C976-4F60-A85B-0974EED8E0AF}"/>
              </a:ext>
            </a:extLst>
          </p:cNvPr>
          <p:cNvSpPr/>
          <p:nvPr/>
        </p:nvSpPr>
        <p:spPr>
          <a:xfrm>
            <a:off x="9677400" y="4157261"/>
            <a:ext cx="2108200" cy="3324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3A0FE63-E3BC-4F48-9301-58B2075E46A2}"/>
              </a:ext>
            </a:extLst>
          </p:cNvPr>
          <p:cNvSpPr txBox="1"/>
          <p:nvPr/>
        </p:nvSpPr>
        <p:spPr>
          <a:xfrm>
            <a:off x="10549618" y="2790553"/>
            <a:ext cx="403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D67ABF5-05B4-4DA2-8DBE-F0CA591780D2}"/>
              </a:ext>
            </a:extLst>
          </p:cNvPr>
          <p:cNvSpPr txBox="1"/>
          <p:nvPr/>
        </p:nvSpPr>
        <p:spPr>
          <a:xfrm>
            <a:off x="4775199" y="939796"/>
            <a:ext cx="77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D39D974-9B6E-4B23-BC9F-5AC47BC7977E}"/>
              </a:ext>
            </a:extLst>
          </p:cNvPr>
          <p:cNvSpPr/>
          <p:nvPr/>
        </p:nvSpPr>
        <p:spPr>
          <a:xfrm>
            <a:off x="4918074" y="2335915"/>
            <a:ext cx="4308475" cy="238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Formulario para el examen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70E7EBA-5EE8-464A-861C-8CFC1057CAF4}"/>
              </a:ext>
            </a:extLst>
          </p:cNvPr>
          <p:cNvSpPr/>
          <p:nvPr/>
        </p:nvSpPr>
        <p:spPr>
          <a:xfrm>
            <a:off x="7616429" y="1947567"/>
            <a:ext cx="844946" cy="2918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err="1"/>
              <a:t>nro</a:t>
            </a:r>
            <a:endParaRPr lang="es-VE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3672EEB-C09A-4A35-99ED-00AA5DA6DF15}"/>
              </a:ext>
            </a:extLst>
          </p:cNvPr>
          <p:cNvSpPr/>
          <p:nvPr/>
        </p:nvSpPr>
        <p:spPr>
          <a:xfrm>
            <a:off x="5100637" y="2765129"/>
            <a:ext cx="2108200" cy="238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pregunta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D8B5536-0C64-4A5E-AAEC-B303189EA83B}"/>
              </a:ext>
            </a:extLst>
          </p:cNvPr>
          <p:cNvSpPr/>
          <p:nvPr/>
        </p:nvSpPr>
        <p:spPr>
          <a:xfrm>
            <a:off x="5114089" y="3115447"/>
            <a:ext cx="2747963" cy="2346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Lista de respuestas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744D689-5F94-48D7-B286-7DBDB26D9206}"/>
              </a:ext>
            </a:extLst>
          </p:cNvPr>
          <p:cNvSpPr/>
          <p:nvPr/>
        </p:nvSpPr>
        <p:spPr>
          <a:xfrm>
            <a:off x="4775199" y="1644351"/>
            <a:ext cx="4566107" cy="6175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901B0EA-A5A0-40A5-8EF7-061C674504B8}"/>
              </a:ext>
            </a:extLst>
          </p:cNvPr>
          <p:cNvSpPr/>
          <p:nvPr/>
        </p:nvSpPr>
        <p:spPr>
          <a:xfrm>
            <a:off x="4802868" y="1647537"/>
            <a:ext cx="3725181" cy="2293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Titulo de la clase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4AC2492-71F4-4E10-9437-B6B8CE8D2FBA}"/>
              </a:ext>
            </a:extLst>
          </p:cNvPr>
          <p:cNvSpPr/>
          <p:nvPr/>
        </p:nvSpPr>
        <p:spPr>
          <a:xfrm>
            <a:off x="6504783" y="1930540"/>
            <a:ext cx="1003696" cy="2753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err="1"/>
              <a:t>nro</a:t>
            </a:r>
            <a:endParaRPr lang="es-VE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C01DF443-CB89-43FB-AC5A-A9E00A5123FD}"/>
              </a:ext>
            </a:extLst>
          </p:cNvPr>
          <p:cNvSpPr/>
          <p:nvPr/>
        </p:nvSpPr>
        <p:spPr>
          <a:xfrm>
            <a:off x="11417301" y="4733054"/>
            <a:ext cx="533086" cy="3596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B8445914-1C3C-4953-A8D2-8B93BEC985CC}"/>
              </a:ext>
            </a:extLst>
          </p:cNvPr>
          <p:cNvSpPr/>
          <p:nvPr/>
        </p:nvSpPr>
        <p:spPr>
          <a:xfrm>
            <a:off x="8140700" y="3498439"/>
            <a:ext cx="1021765" cy="2560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guardar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C96B4A07-5740-48DA-9ED8-B8F7CB1B20F9}"/>
              </a:ext>
            </a:extLst>
          </p:cNvPr>
          <p:cNvSpPr/>
          <p:nvPr/>
        </p:nvSpPr>
        <p:spPr>
          <a:xfrm>
            <a:off x="11785600" y="5205441"/>
            <a:ext cx="203596" cy="2182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: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9925844-4704-4351-9F0A-0A6329C02DD1}"/>
              </a:ext>
            </a:extLst>
          </p:cNvPr>
          <p:cNvSpPr/>
          <p:nvPr/>
        </p:nvSpPr>
        <p:spPr>
          <a:xfrm>
            <a:off x="4802868" y="1943967"/>
            <a:ext cx="1734457" cy="2753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Fecha creación</a:t>
            </a:r>
          </a:p>
        </p:txBody>
      </p:sp>
      <p:sp>
        <p:nvSpPr>
          <p:cNvPr id="9" name="Cruz 8">
            <a:extLst>
              <a:ext uri="{FF2B5EF4-FFF2-40B4-BE49-F238E27FC236}">
                <a16:creationId xmlns:a16="http://schemas.microsoft.com/office/drawing/2014/main" id="{CF064AC9-8311-400C-B7ED-98644C384A4F}"/>
              </a:ext>
            </a:extLst>
          </p:cNvPr>
          <p:cNvSpPr/>
          <p:nvPr/>
        </p:nvSpPr>
        <p:spPr>
          <a:xfrm>
            <a:off x="11523084" y="4795191"/>
            <a:ext cx="321934" cy="286714"/>
          </a:xfrm>
          <a:prstGeom prst="plus">
            <a:avLst>
              <a:gd name="adj" fmla="val 3603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2C74932-4991-49F4-8287-1A79539A0418}"/>
              </a:ext>
            </a:extLst>
          </p:cNvPr>
          <p:cNvSpPr/>
          <p:nvPr/>
        </p:nvSpPr>
        <p:spPr>
          <a:xfrm>
            <a:off x="9479569" y="4733054"/>
            <a:ext cx="1880945" cy="3488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C5E41132-39EC-4A61-A59F-7CBC21181DE3}"/>
              </a:ext>
            </a:extLst>
          </p:cNvPr>
          <p:cNvSpPr/>
          <p:nvPr/>
        </p:nvSpPr>
        <p:spPr>
          <a:xfrm>
            <a:off x="9495518" y="5216235"/>
            <a:ext cx="2495550" cy="2182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6615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39DDC9BC-0D89-454B-B924-B84BE8306CA4}"/>
              </a:ext>
            </a:extLst>
          </p:cNvPr>
          <p:cNvSpPr/>
          <p:nvPr/>
        </p:nvSpPr>
        <p:spPr>
          <a:xfrm>
            <a:off x="689113" y="1181432"/>
            <a:ext cx="6651179" cy="4901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C8BC3E-3A94-49E3-A3E6-AEEE1AD8699D}"/>
              </a:ext>
            </a:extLst>
          </p:cNvPr>
          <p:cNvSpPr txBox="1"/>
          <p:nvPr/>
        </p:nvSpPr>
        <p:spPr>
          <a:xfrm>
            <a:off x="352843" y="10947"/>
            <a:ext cx="314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Guía de Estilos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FF71569-2BE1-4631-8CFB-9389BC2DBAF2}"/>
              </a:ext>
            </a:extLst>
          </p:cNvPr>
          <p:cNvSpPr txBox="1"/>
          <p:nvPr/>
        </p:nvSpPr>
        <p:spPr>
          <a:xfrm>
            <a:off x="2648813" y="492456"/>
            <a:ext cx="3902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b="1" dirty="0">
                <a:solidFill>
                  <a:schemeClr val="bg2"/>
                </a:solidFill>
              </a:rPr>
              <a:t>Paleta de colores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2B9B62A-3B69-4E6B-BE88-09591B5BF143}"/>
              </a:ext>
            </a:extLst>
          </p:cNvPr>
          <p:cNvSpPr txBox="1"/>
          <p:nvPr/>
        </p:nvSpPr>
        <p:spPr>
          <a:xfrm>
            <a:off x="1098280" y="1967131"/>
            <a:ext cx="902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2F80ED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E514F20-08E8-48C0-9018-D4401E2A075E}"/>
              </a:ext>
            </a:extLst>
          </p:cNvPr>
          <p:cNvSpPr txBox="1"/>
          <p:nvPr/>
        </p:nvSpPr>
        <p:spPr>
          <a:xfrm>
            <a:off x="1119813" y="2386159"/>
            <a:ext cx="1139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EBD619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5A8709F-420F-4B47-AD56-C6A00F7AD9CB}"/>
              </a:ext>
            </a:extLst>
          </p:cNvPr>
          <p:cNvSpPr txBox="1"/>
          <p:nvPr/>
        </p:nvSpPr>
        <p:spPr>
          <a:xfrm>
            <a:off x="890256" y="4680185"/>
            <a:ext cx="1098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333333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2FFBEB3-26D4-4785-BB5B-D690CAA60EBE}"/>
              </a:ext>
            </a:extLst>
          </p:cNvPr>
          <p:cNvSpPr txBox="1"/>
          <p:nvPr/>
        </p:nvSpPr>
        <p:spPr>
          <a:xfrm>
            <a:off x="869677" y="5248625"/>
            <a:ext cx="1139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BDBDBD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F56DFDD-4633-429D-9331-80D5E661A563}"/>
              </a:ext>
            </a:extLst>
          </p:cNvPr>
          <p:cNvSpPr/>
          <p:nvPr/>
        </p:nvSpPr>
        <p:spPr>
          <a:xfrm>
            <a:off x="2022398" y="1865972"/>
            <a:ext cx="2720010" cy="394973"/>
          </a:xfrm>
          <a:prstGeom prst="rect">
            <a:avLst/>
          </a:prstGeom>
          <a:solidFill>
            <a:srgbClr val="2F8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A8DE4B0-0DDC-4DED-A9C2-63D029C0F8DA}"/>
              </a:ext>
            </a:extLst>
          </p:cNvPr>
          <p:cNvSpPr/>
          <p:nvPr/>
        </p:nvSpPr>
        <p:spPr>
          <a:xfrm>
            <a:off x="2001082" y="4688539"/>
            <a:ext cx="2720010" cy="394973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A635ABF-25A8-4993-A337-38B606F45EC0}"/>
              </a:ext>
            </a:extLst>
          </p:cNvPr>
          <p:cNvSpPr/>
          <p:nvPr/>
        </p:nvSpPr>
        <p:spPr>
          <a:xfrm>
            <a:off x="1983819" y="5258742"/>
            <a:ext cx="2720010" cy="394973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E6F6A62B-93E5-4000-B51B-2218731ACBE5}"/>
              </a:ext>
            </a:extLst>
          </p:cNvPr>
          <p:cNvSpPr/>
          <p:nvPr/>
        </p:nvSpPr>
        <p:spPr>
          <a:xfrm>
            <a:off x="2020742" y="2439739"/>
            <a:ext cx="2720010" cy="394973"/>
          </a:xfrm>
          <a:prstGeom prst="rect">
            <a:avLst/>
          </a:prstGeom>
          <a:solidFill>
            <a:srgbClr val="EBD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4396A3C-08BF-467F-9B59-028385C09695}"/>
              </a:ext>
            </a:extLst>
          </p:cNvPr>
          <p:cNvSpPr txBox="1"/>
          <p:nvPr/>
        </p:nvSpPr>
        <p:spPr>
          <a:xfrm>
            <a:off x="1127074" y="3345770"/>
            <a:ext cx="1304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011636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9CC9438-62B8-4CD4-8BE6-6C81F95C72E6}"/>
              </a:ext>
            </a:extLst>
          </p:cNvPr>
          <p:cNvSpPr txBox="1"/>
          <p:nvPr/>
        </p:nvSpPr>
        <p:spPr>
          <a:xfrm>
            <a:off x="1106495" y="3689135"/>
            <a:ext cx="1344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1C2D57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C108E9B2-ABE0-4ACA-9B9A-84BFF434E4E3}"/>
              </a:ext>
            </a:extLst>
          </p:cNvPr>
          <p:cNvSpPr/>
          <p:nvPr/>
        </p:nvSpPr>
        <p:spPr>
          <a:xfrm>
            <a:off x="2014747" y="3222177"/>
            <a:ext cx="2720010" cy="394973"/>
          </a:xfrm>
          <a:prstGeom prst="rect">
            <a:avLst/>
          </a:prstGeom>
          <a:solidFill>
            <a:srgbClr val="011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D42B9A7E-FF38-4142-AE54-DFE1F28FC8CE}"/>
              </a:ext>
            </a:extLst>
          </p:cNvPr>
          <p:cNvSpPr/>
          <p:nvPr/>
        </p:nvSpPr>
        <p:spPr>
          <a:xfrm>
            <a:off x="2013091" y="3795944"/>
            <a:ext cx="2720010" cy="394973"/>
          </a:xfrm>
          <a:prstGeom prst="rect">
            <a:avLst/>
          </a:prstGeom>
          <a:solidFill>
            <a:srgbClr val="1C2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D2B7D0E-B879-40F8-B372-8F746744D71D}"/>
              </a:ext>
            </a:extLst>
          </p:cNvPr>
          <p:cNvSpPr txBox="1"/>
          <p:nvPr/>
        </p:nvSpPr>
        <p:spPr>
          <a:xfrm>
            <a:off x="1641497" y="1427735"/>
            <a:ext cx="333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Enlaces(tipo texto) y advertencias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3C14AE68-E57D-49DD-B435-452EA11C91BD}"/>
              </a:ext>
            </a:extLst>
          </p:cNvPr>
          <p:cNvSpPr txBox="1"/>
          <p:nvPr/>
        </p:nvSpPr>
        <p:spPr>
          <a:xfrm>
            <a:off x="2248832" y="2869694"/>
            <a:ext cx="202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Modal, box y asides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C78E759B-E716-4163-842B-E0AF3BB07613}"/>
              </a:ext>
            </a:extLst>
          </p:cNvPr>
          <p:cNvSpPr txBox="1"/>
          <p:nvPr/>
        </p:nvSpPr>
        <p:spPr>
          <a:xfrm>
            <a:off x="2222327" y="4340685"/>
            <a:ext cx="240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Textos y </a:t>
            </a:r>
            <a:r>
              <a:rPr lang="es-VE" dirty="0" err="1"/>
              <a:t>placeholder</a:t>
            </a:r>
            <a:endParaRPr lang="es-VE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DD66C4B3-BA4E-430C-8760-976DC67E2D42}"/>
              </a:ext>
            </a:extLst>
          </p:cNvPr>
          <p:cNvSpPr txBox="1"/>
          <p:nvPr/>
        </p:nvSpPr>
        <p:spPr>
          <a:xfrm>
            <a:off x="4856888" y="1744421"/>
            <a:ext cx="1755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--</a:t>
            </a:r>
            <a:r>
              <a:rPr lang="es-VE" dirty="0" err="1"/>
              <a:t>linktext</a:t>
            </a:r>
            <a:r>
              <a:rPr lang="es-VE" dirty="0"/>
              <a:t>-color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CEEE6C26-0DC8-4E57-8925-44D4956077C8}"/>
              </a:ext>
            </a:extLst>
          </p:cNvPr>
          <p:cNvSpPr txBox="1"/>
          <p:nvPr/>
        </p:nvSpPr>
        <p:spPr>
          <a:xfrm>
            <a:off x="4846694" y="2542964"/>
            <a:ext cx="1755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--</a:t>
            </a:r>
            <a:r>
              <a:rPr lang="es-VE" dirty="0" err="1"/>
              <a:t>yellow</a:t>
            </a:r>
            <a:r>
              <a:rPr lang="es-VE" dirty="0"/>
              <a:t>-color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BFE6F65C-2080-4816-9AA1-84F96AC87637}"/>
              </a:ext>
            </a:extLst>
          </p:cNvPr>
          <p:cNvSpPr txBox="1"/>
          <p:nvPr/>
        </p:nvSpPr>
        <p:spPr>
          <a:xfrm>
            <a:off x="4755823" y="3216453"/>
            <a:ext cx="2050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--</a:t>
            </a:r>
            <a:r>
              <a:rPr lang="es-VE" dirty="0" err="1"/>
              <a:t>father</a:t>
            </a:r>
            <a:r>
              <a:rPr lang="es-VE" dirty="0"/>
              <a:t>-box-color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9F3BF42D-1979-4A40-A798-521DC410CF8D}"/>
              </a:ext>
            </a:extLst>
          </p:cNvPr>
          <p:cNvSpPr txBox="1"/>
          <p:nvPr/>
        </p:nvSpPr>
        <p:spPr>
          <a:xfrm>
            <a:off x="4802492" y="3836311"/>
            <a:ext cx="1674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--son-box-color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068C46B4-CBAE-4D07-B6A4-0D1C1B08BEE2}"/>
              </a:ext>
            </a:extLst>
          </p:cNvPr>
          <p:cNvSpPr txBox="1"/>
          <p:nvPr/>
        </p:nvSpPr>
        <p:spPr>
          <a:xfrm>
            <a:off x="4725829" y="4752562"/>
            <a:ext cx="2614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--</a:t>
            </a:r>
            <a:r>
              <a:rPr lang="es-VE" dirty="0" err="1"/>
              <a:t>text</a:t>
            </a:r>
            <a:r>
              <a:rPr lang="es-VE" dirty="0"/>
              <a:t>-color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08C949EB-32DD-4E14-92DE-CAF64A82AAF4}"/>
              </a:ext>
            </a:extLst>
          </p:cNvPr>
          <p:cNvSpPr txBox="1"/>
          <p:nvPr/>
        </p:nvSpPr>
        <p:spPr>
          <a:xfrm>
            <a:off x="4802491" y="5258742"/>
            <a:ext cx="2274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--</a:t>
            </a:r>
            <a:r>
              <a:rPr lang="es-VE" dirty="0" err="1"/>
              <a:t>placeholder</a:t>
            </a:r>
            <a:r>
              <a:rPr lang="es-VE" dirty="0"/>
              <a:t>-color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756A70E2-0A2D-431D-92A8-1B8E0DB24B93}"/>
              </a:ext>
            </a:extLst>
          </p:cNvPr>
          <p:cNvSpPr/>
          <p:nvPr/>
        </p:nvSpPr>
        <p:spPr>
          <a:xfrm>
            <a:off x="7541435" y="1135127"/>
            <a:ext cx="4244165" cy="4901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0981BBE0-7E2C-42AB-93F9-A0C6129D94D0}"/>
              </a:ext>
            </a:extLst>
          </p:cNvPr>
          <p:cNvSpPr txBox="1"/>
          <p:nvPr/>
        </p:nvSpPr>
        <p:spPr>
          <a:xfrm>
            <a:off x="7749459" y="1622365"/>
            <a:ext cx="1755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--</a:t>
            </a:r>
            <a:r>
              <a:rPr lang="es-VE" dirty="0" err="1"/>
              <a:t>green</a:t>
            </a:r>
            <a:r>
              <a:rPr lang="es-VE" dirty="0"/>
              <a:t>-color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F60FDC1-48E2-4940-8DCA-733F62C83729}"/>
              </a:ext>
            </a:extLst>
          </p:cNvPr>
          <p:cNvSpPr txBox="1"/>
          <p:nvPr/>
        </p:nvSpPr>
        <p:spPr>
          <a:xfrm>
            <a:off x="7749459" y="2008918"/>
            <a:ext cx="1755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--red-color</a:t>
            </a:r>
          </a:p>
        </p:txBody>
      </p:sp>
    </p:spTree>
    <p:extLst>
      <p:ext uri="{BB962C8B-B14F-4D97-AF65-F5344CB8AC3E}">
        <p14:creationId xmlns:p14="http://schemas.microsoft.com/office/powerpoint/2010/main" val="3943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28AE12C-25AC-40C3-8AA2-2A286E152395}"/>
              </a:ext>
            </a:extLst>
          </p:cNvPr>
          <p:cNvSpPr txBox="1"/>
          <p:nvPr/>
        </p:nvSpPr>
        <p:spPr>
          <a:xfrm>
            <a:off x="516835" y="387339"/>
            <a:ext cx="3670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Uso de los Colores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8AA344-9D75-4388-B39F-3E7F87806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184" y="0"/>
            <a:ext cx="3168981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8BB4611-6B12-4F5E-BF7F-A7299A5898C2}"/>
              </a:ext>
            </a:extLst>
          </p:cNvPr>
          <p:cNvSpPr txBox="1"/>
          <p:nvPr/>
        </p:nvSpPr>
        <p:spPr>
          <a:xfrm>
            <a:off x="2352261" y="1033670"/>
            <a:ext cx="222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b="1" dirty="0" err="1">
                <a:solidFill>
                  <a:schemeClr val="bg1"/>
                </a:solidFill>
              </a:rPr>
              <a:t>Primary</a:t>
            </a:r>
            <a:r>
              <a:rPr lang="es-VE" sz="2800" b="1" dirty="0">
                <a:solidFill>
                  <a:schemeClr val="bg1"/>
                </a:solidFill>
              </a:rPr>
              <a:t>-color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85E46A6-0A6A-48D8-8C89-926FB9ED435F}"/>
              </a:ext>
            </a:extLst>
          </p:cNvPr>
          <p:cNvCxnSpPr>
            <a:cxnSpLocks/>
          </p:cNvCxnSpPr>
          <p:nvPr/>
        </p:nvCxnSpPr>
        <p:spPr>
          <a:xfrm flipV="1">
            <a:off x="4574216" y="710504"/>
            <a:ext cx="5232393" cy="468939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DFC205C-31E7-4E1D-96C1-7C92BB546C7D}"/>
              </a:ext>
            </a:extLst>
          </p:cNvPr>
          <p:cNvCxnSpPr>
            <a:cxnSpLocks/>
          </p:cNvCxnSpPr>
          <p:nvPr/>
        </p:nvCxnSpPr>
        <p:spPr>
          <a:xfrm>
            <a:off x="4538871" y="1413913"/>
            <a:ext cx="4141303" cy="41186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1EB8C88A-769D-4394-9BC8-DF80D1356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03" y="1619843"/>
            <a:ext cx="2375881" cy="514165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9D434C7B-A344-4A27-B043-4CABFB8BA815}"/>
              </a:ext>
            </a:extLst>
          </p:cNvPr>
          <p:cNvSpPr/>
          <p:nvPr/>
        </p:nvSpPr>
        <p:spPr>
          <a:xfrm>
            <a:off x="3167271" y="2884003"/>
            <a:ext cx="2221955" cy="733839"/>
          </a:xfrm>
          <a:prstGeom prst="rect">
            <a:avLst/>
          </a:prstGeom>
          <a:solidFill>
            <a:srgbClr val="1C2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dirty="0"/>
              <a:t>Base de la interfaz de las clases</a:t>
            </a:r>
          </a:p>
        </p:txBody>
      </p:sp>
    </p:spTree>
    <p:extLst>
      <p:ext uri="{BB962C8B-B14F-4D97-AF65-F5344CB8AC3E}">
        <p14:creationId xmlns:p14="http://schemas.microsoft.com/office/powerpoint/2010/main" val="135756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28AE12C-25AC-40C3-8AA2-2A286E152395}"/>
              </a:ext>
            </a:extLst>
          </p:cNvPr>
          <p:cNvSpPr txBox="1"/>
          <p:nvPr/>
        </p:nvSpPr>
        <p:spPr>
          <a:xfrm>
            <a:off x="516835" y="387339"/>
            <a:ext cx="3670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Uso de los Colores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8BB4611-6B12-4F5E-BF7F-A7299A5898C2}"/>
              </a:ext>
            </a:extLst>
          </p:cNvPr>
          <p:cNvSpPr txBox="1"/>
          <p:nvPr/>
        </p:nvSpPr>
        <p:spPr>
          <a:xfrm>
            <a:off x="2352261" y="1033670"/>
            <a:ext cx="2122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b="1" dirty="0" err="1">
                <a:solidFill>
                  <a:schemeClr val="bg1"/>
                </a:solidFill>
              </a:rPr>
              <a:t>Second</a:t>
            </a:r>
            <a:r>
              <a:rPr lang="es-VE" sz="2800" b="1" dirty="0">
                <a:solidFill>
                  <a:schemeClr val="bg1"/>
                </a:solidFill>
              </a:rPr>
              <a:t>-color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A5D2021-C5B4-4687-A685-B81B33598B78}"/>
              </a:ext>
            </a:extLst>
          </p:cNvPr>
          <p:cNvSpPr txBox="1"/>
          <p:nvPr/>
        </p:nvSpPr>
        <p:spPr>
          <a:xfrm>
            <a:off x="2491409" y="1729650"/>
            <a:ext cx="2610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solidFill>
                  <a:schemeClr val="bg1"/>
                </a:solidFill>
              </a:rPr>
              <a:t>Nota: seria el color complementarios para botones o </a:t>
            </a:r>
            <a:r>
              <a:rPr lang="es-VE" dirty="0" err="1">
                <a:solidFill>
                  <a:schemeClr val="bg1"/>
                </a:solidFill>
              </a:rPr>
              <a:t>menus</a:t>
            </a:r>
            <a:r>
              <a:rPr lang="es-VE" dirty="0">
                <a:solidFill>
                  <a:schemeClr val="bg1"/>
                </a:solidFill>
              </a:rPr>
              <a:t> y en el </a:t>
            </a:r>
            <a:r>
              <a:rPr lang="es-VE" dirty="0" err="1">
                <a:solidFill>
                  <a:schemeClr val="bg1"/>
                </a:solidFill>
              </a:rPr>
              <a:t>dark</a:t>
            </a:r>
            <a:r>
              <a:rPr lang="es-VE" dirty="0">
                <a:solidFill>
                  <a:schemeClr val="bg1"/>
                </a:solidFill>
              </a:rPr>
              <a:t> </a:t>
            </a:r>
            <a:r>
              <a:rPr lang="es-VE" dirty="0" err="1">
                <a:solidFill>
                  <a:schemeClr val="bg1"/>
                </a:solidFill>
              </a:rPr>
              <a:t>mode</a:t>
            </a:r>
            <a:r>
              <a:rPr lang="es-VE" dirty="0">
                <a:solidFill>
                  <a:schemeClr val="bg1"/>
                </a:solidFill>
              </a:rPr>
              <a:t>, seria el color de fondo.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DB51CD5-3B3D-4837-AB06-0C4504010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113" y="710504"/>
            <a:ext cx="2353117" cy="5092387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5E20834-4C21-453E-B14F-6B52D518BF28}"/>
              </a:ext>
            </a:extLst>
          </p:cNvPr>
          <p:cNvCxnSpPr>
            <a:cxnSpLocks/>
          </p:cNvCxnSpPr>
          <p:nvPr/>
        </p:nvCxnSpPr>
        <p:spPr>
          <a:xfrm>
            <a:off x="4538871" y="1413913"/>
            <a:ext cx="1702272" cy="362254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F9740E22-1040-4C3E-B190-A0E7011AD414}"/>
              </a:ext>
            </a:extLst>
          </p:cNvPr>
          <p:cNvCxnSpPr>
            <a:cxnSpLocks/>
          </p:cNvCxnSpPr>
          <p:nvPr/>
        </p:nvCxnSpPr>
        <p:spPr>
          <a:xfrm flipV="1">
            <a:off x="7547429" y="2278743"/>
            <a:ext cx="2153162" cy="928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4E1704D-91D0-4521-AEBF-C3A6352D329A}"/>
              </a:ext>
            </a:extLst>
          </p:cNvPr>
          <p:cNvSpPr/>
          <p:nvPr/>
        </p:nvSpPr>
        <p:spPr>
          <a:xfrm>
            <a:off x="9860472" y="1529497"/>
            <a:ext cx="1625600" cy="172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Sustituir ese amarillo por el </a:t>
            </a:r>
            <a:r>
              <a:rPr lang="es-VE" dirty="0" err="1"/>
              <a:t>primarycolor</a:t>
            </a:r>
            <a:r>
              <a:rPr lang="es-V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948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28AE12C-25AC-40C3-8AA2-2A286E152395}"/>
              </a:ext>
            </a:extLst>
          </p:cNvPr>
          <p:cNvSpPr txBox="1"/>
          <p:nvPr/>
        </p:nvSpPr>
        <p:spPr>
          <a:xfrm>
            <a:off x="625377" y="341068"/>
            <a:ext cx="3670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Uso de los Colores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8BB4611-6B12-4F5E-BF7F-A7299A5898C2}"/>
              </a:ext>
            </a:extLst>
          </p:cNvPr>
          <p:cNvSpPr txBox="1"/>
          <p:nvPr/>
        </p:nvSpPr>
        <p:spPr>
          <a:xfrm>
            <a:off x="3346174" y="1890013"/>
            <a:ext cx="1553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b="1" dirty="0" err="1">
                <a:solidFill>
                  <a:schemeClr val="bg1"/>
                </a:solidFill>
              </a:rPr>
              <a:t>btn</a:t>
            </a:r>
            <a:r>
              <a:rPr lang="es-VE" sz="2800" b="1" dirty="0">
                <a:solidFill>
                  <a:schemeClr val="bg1"/>
                </a:solidFill>
              </a:rPr>
              <a:t>-color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A5D2021-C5B4-4687-A685-B81B33598B78}"/>
              </a:ext>
            </a:extLst>
          </p:cNvPr>
          <p:cNvSpPr txBox="1"/>
          <p:nvPr/>
        </p:nvSpPr>
        <p:spPr>
          <a:xfrm>
            <a:off x="2179983" y="2736398"/>
            <a:ext cx="2610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solidFill>
                  <a:schemeClr val="bg1"/>
                </a:solidFill>
              </a:rPr>
              <a:t>Nota: </a:t>
            </a:r>
            <a:r>
              <a:rPr lang="es-VE" dirty="0" err="1">
                <a:solidFill>
                  <a:schemeClr val="bg1"/>
                </a:solidFill>
              </a:rPr>
              <a:t>icons</a:t>
            </a:r>
            <a:r>
              <a:rPr lang="es-VE" dirty="0">
                <a:solidFill>
                  <a:schemeClr val="bg1"/>
                </a:solidFill>
              </a:rPr>
              <a:t> </a:t>
            </a:r>
            <a:r>
              <a:rPr lang="es-VE" dirty="0" err="1">
                <a:solidFill>
                  <a:schemeClr val="bg1"/>
                </a:solidFill>
              </a:rPr>
              <a:t>svg</a:t>
            </a:r>
            <a:r>
              <a:rPr lang="es-VE" dirty="0">
                <a:solidFill>
                  <a:schemeClr val="bg1"/>
                </a:solidFill>
              </a:rPr>
              <a:t>, </a:t>
            </a:r>
            <a:r>
              <a:rPr lang="es-VE" dirty="0" err="1">
                <a:solidFill>
                  <a:schemeClr val="bg1"/>
                </a:solidFill>
              </a:rPr>
              <a:t>btn</a:t>
            </a:r>
            <a:r>
              <a:rPr lang="es-VE" dirty="0">
                <a:solidFill>
                  <a:schemeClr val="bg1"/>
                </a:solidFill>
              </a:rPr>
              <a:t> y elementos destacados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F64B10-80C3-466F-A44C-61138EDB9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3682"/>
            <a:ext cx="2326613" cy="5035029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FD34C3C-8DE7-449C-99A8-410FE453C217}"/>
              </a:ext>
            </a:extLst>
          </p:cNvPr>
          <p:cNvCxnSpPr>
            <a:cxnSpLocks/>
          </p:cNvCxnSpPr>
          <p:nvPr/>
        </p:nvCxnSpPr>
        <p:spPr>
          <a:xfrm>
            <a:off x="4790661" y="2291975"/>
            <a:ext cx="1490869" cy="199336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17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B013CC5-ABD1-4CEA-BF93-2C1A959AEF07}"/>
              </a:ext>
            </a:extLst>
          </p:cNvPr>
          <p:cNvSpPr txBox="1"/>
          <p:nvPr/>
        </p:nvSpPr>
        <p:spPr>
          <a:xfrm>
            <a:off x="352843" y="10947"/>
            <a:ext cx="314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Guía de Estilos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A0F4CBC-AB28-4243-A8DA-6393496B1C61}"/>
              </a:ext>
            </a:extLst>
          </p:cNvPr>
          <p:cNvSpPr txBox="1"/>
          <p:nvPr/>
        </p:nvSpPr>
        <p:spPr>
          <a:xfrm>
            <a:off x="1094965" y="834023"/>
            <a:ext cx="3975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err="1">
                <a:solidFill>
                  <a:schemeClr val="bg1"/>
                </a:solidFill>
              </a:rPr>
              <a:t>Border</a:t>
            </a:r>
            <a:r>
              <a:rPr lang="es-VE" dirty="0">
                <a:solidFill>
                  <a:schemeClr val="bg1"/>
                </a:solidFill>
              </a:rPr>
              <a:t> </a:t>
            </a:r>
            <a:r>
              <a:rPr lang="es-VE" dirty="0" err="1">
                <a:solidFill>
                  <a:schemeClr val="bg1"/>
                </a:solidFill>
              </a:rPr>
              <a:t>radius</a:t>
            </a:r>
            <a:r>
              <a:rPr lang="es-VE" dirty="0">
                <a:solidFill>
                  <a:schemeClr val="bg1"/>
                </a:solidFill>
              </a:rPr>
              <a:t> 12px caja// </a:t>
            </a:r>
            <a:r>
              <a:rPr lang="es-VE" dirty="0" err="1">
                <a:solidFill>
                  <a:schemeClr val="bg1"/>
                </a:solidFill>
              </a:rPr>
              <a:t>btn</a:t>
            </a:r>
            <a:r>
              <a:rPr lang="es-VE" dirty="0">
                <a:solidFill>
                  <a:schemeClr val="bg1"/>
                </a:solidFill>
              </a:rPr>
              <a:t> 4px</a:t>
            </a:r>
          </a:p>
          <a:p>
            <a:r>
              <a:rPr lang="es-VE" dirty="0">
                <a:solidFill>
                  <a:schemeClr val="bg1"/>
                </a:solidFill>
              </a:rPr>
              <a:t>Box Shadow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C8465DB-9537-49AD-8CEF-BBFC204C8C15}"/>
              </a:ext>
            </a:extLst>
          </p:cNvPr>
          <p:cNvSpPr/>
          <p:nvPr/>
        </p:nvSpPr>
        <p:spPr>
          <a:xfrm>
            <a:off x="691403" y="1657099"/>
            <a:ext cx="2463643" cy="384313"/>
          </a:xfrm>
          <a:prstGeom prst="rect">
            <a:avLst/>
          </a:prstGeom>
          <a:solidFill>
            <a:srgbClr val="0203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Estilos reutilizables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15BC7E5-22C7-4D18-AFD3-62BC1750FECA}"/>
              </a:ext>
            </a:extLst>
          </p:cNvPr>
          <p:cNvSpPr txBox="1"/>
          <p:nvPr/>
        </p:nvSpPr>
        <p:spPr>
          <a:xfrm>
            <a:off x="1351089" y="2041412"/>
            <a:ext cx="99410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>
                <a:solidFill>
                  <a:schemeClr val="bg1"/>
                </a:solidFill>
              </a:rPr>
              <a:t>Image-circle</a:t>
            </a:r>
            <a:r>
              <a:rPr lang="es-VE" dirty="0">
                <a:solidFill>
                  <a:schemeClr val="bg1"/>
                </a:solidFill>
              </a:rPr>
              <a:t> (</a:t>
            </a:r>
            <a:r>
              <a:rPr lang="es-VE" dirty="0" err="1">
                <a:solidFill>
                  <a:schemeClr val="bg1"/>
                </a:solidFill>
              </a:rPr>
              <a:t>border</a:t>
            </a:r>
            <a:r>
              <a:rPr lang="es-VE" dirty="0">
                <a:solidFill>
                  <a:schemeClr val="bg1"/>
                </a:solidFill>
              </a:rPr>
              <a:t> </a:t>
            </a:r>
            <a:r>
              <a:rPr lang="es-VE" dirty="0" err="1">
                <a:solidFill>
                  <a:schemeClr val="bg1"/>
                </a:solidFill>
              </a:rPr>
              <a:t>radius</a:t>
            </a:r>
            <a:r>
              <a:rPr lang="es-VE" dirty="0">
                <a:solidFill>
                  <a:schemeClr val="bg1"/>
                </a:solidFill>
              </a:rPr>
              <a:t>= 50%, </a:t>
            </a:r>
            <a:r>
              <a:rPr lang="es-VE" dirty="0" err="1">
                <a:solidFill>
                  <a:schemeClr val="bg1"/>
                </a:solidFill>
              </a:rPr>
              <a:t>height</a:t>
            </a:r>
            <a:r>
              <a:rPr lang="es-VE" dirty="0">
                <a:solidFill>
                  <a:schemeClr val="bg1"/>
                </a:solidFill>
              </a:rPr>
              <a:t>=100%, </a:t>
            </a:r>
            <a:r>
              <a:rPr lang="es-VE" dirty="0" err="1">
                <a:solidFill>
                  <a:schemeClr val="bg1"/>
                </a:solidFill>
              </a:rPr>
              <a:t>width</a:t>
            </a:r>
            <a:r>
              <a:rPr lang="es-VE" dirty="0">
                <a:solidFill>
                  <a:schemeClr val="bg1"/>
                </a:solidFill>
              </a:rPr>
              <a:t>=auto)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bg1"/>
                </a:solidFill>
              </a:rPr>
              <a:t>Barra( </a:t>
            </a:r>
            <a:r>
              <a:rPr lang="es-VE" dirty="0" err="1">
                <a:solidFill>
                  <a:schemeClr val="bg1"/>
                </a:solidFill>
              </a:rPr>
              <a:t>width</a:t>
            </a:r>
            <a:r>
              <a:rPr lang="es-VE" dirty="0">
                <a:solidFill>
                  <a:schemeClr val="bg1"/>
                </a:solidFill>
              </a:rPr>
              <a:t>= 98%, </a:t>
            </a:r>
            <a:r>
              <a:rPr lang="es-VE" dirty="0" err="1">
                <a:solidFill>
                  <a:schemeClr val="bg1"/>
                </a:solidFill>
              </a:rPr>
              <a:t>margin</a:t>
            </a:r>
            <a:r>
              <a:rPr lang="es-VE" dirty="0">
                <a:solidFill>
                  <a:schemeClr val="bg1"/>
                </a:solidFill>
              </a:rPr>
              <a:t>: 10px 1%, </a:t>
            </a:r>
            <a:r>
              <a:rPr lang="es-VE" dirty="0" err="1">
                <a:solidFill>
                  <a:schemeClr val="bg1"/>
                </a:solidFill>
              </a:rPr>
              <a:t>justify</a:t>
            </a:r>
            <a:r>
              <a:rPr lang="es-VE" dirty="0">
                <a:solidFill>
                  <a:schemeClr val="bg1"/>
                </a:solidFill>
              </a:rPr>
              <a:t>: </a:t>
            </a:r>
            <a:r>
              <a:rPr lang="es-VE" dirty="0" err="1">
                <a:solidFill>
                  <a:schemeClr val="bg1"/>
                </a:solidFill>
              </a:rPr>
              <a:t>spacearound</a:t>
            </a:r>
            <a:r>
              <a:rPr lang="es-VE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bg1"/>
                </a:solidFill>
              </a:rPr>
              <a:t>Content </a:t>
            </a:r>
            <a:r>
              <a:rPr lang="es-VE" dirty="0" err="1">
                <a:solidFill>
                  <a:schemeClr val="bg1"/>
                </a:solidFill>
              </a:rPr>
              <a:t>slide</a:t>
            </a:r>
            <a:r>
              <a:rPr lang="es-VE" dirty="0">
                <a:solidFill>
                  <a:schemeClr val="bg1"/>
                </a:solidFill>
              </a:rPr>
              <a:t> (</a:t>
            </a:r>
            <a:r>
              <a:rPr lang="es-VE" dirty="0" err="1">
                <a:solidFill>
                  <a:schemeClr val="bg1"/>
                </a:solidFill>
              </a:rPr>
              <a:t>width</a:t>
            </a:r>
            <a:r>
              <a:rPr lang="es-VE" dirty="0">
                <a:solidFill>
                  <a:schemeClr val="bg1"/>
                </a:solidFill>
              </a:rPr>
              <a:t>: 98%, </a:t>
            </a:r>
            <a:r>
              <a:rPr lang="es-VE" dirty="0" err="1">
                <a:solidFill>
                  <a:schemeClr val="bg1"/>
                </a:solidFill>
              </a:rPr>
              <a:t>padding</a:t>
            </a:r>
            <a:r>
              <a:rPr lang="es-VE" dirty="0">
                <a:solidFill>
                  <a:schemeClr val="bg1"/>
                </a:solidFill>
              </a:rPr>
              <a:t>: 15px)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>
                <a:solidFill>
                  <a:schemeClr val="bg1"/>
                </a:solidFill>
              </a:rPr>
              <a:t>Card</a:t>
            </a:r>
            <a:r>
              <a:rPr lang="es-VE" dirty="0">
                <a:solidFill>
                  <a:schemeClr val="bg1"/>
                </a:solidFill>
              </a:rPr>
              <a:t> </a:t>
            </a:r>
            <a:r>
              <a:rPr lang="es-VE" dirty="0" err="1">
                <a:solidFill>
                  <a:schemeClr val="bg1"/>
                </a:solidFill>
              </a:rPr>
              <a:t>slide</a:t>
            </a:r>
            <a:r>
              <a:rPr lang="es-VE" dirty="0">
                <a:solidFill>
                  <a:schemeClr val="bg1"/>
                </a:solidFill>
              </a:rPr>
              <a:t>: </a:t>
            </a:r>
            <a:r>
              <a:rPr lang="es-VE" dirty="0" err="1">
                <a:solidFill>
                  <a:schemeClr val="bg1"/>
                </a:solidFill>
              </a:rPr>
              <a:t>width</a:t>
            </a:r>
            <a:r>
              <a:rPr lang="es-VE" dirty="0">
                <a:solidFill>
                  <a:schemeClr val="bg1"/>
                </a:solidFill>
              </a:rPr>
              <a:t>: 18em, height:11em. </a:t>
            </a:r>
            <a:r>
              <a:rPr lang="es-VE" dirty="0" err="1">
                <a:solidFill>
                  <a:schemeClr val="bg1"/>
                </a:solidFill>
              </a:rPr>
              <a:t>Padding</a:t>
            </a:r>
            <a:r>
              <a:rPr lang="es-VE" dirty="0">
                <a:solidFill>
                  <a:schemeClr val="bg1"/>
                </a:solidFill>
              </a:rPr>
              <a:t>, </a:t>
            </a:r>
            <a:r>
              <a:rPr lang="es-VE" dirty="0" err="1">
                <a:solidFill>
                  <a:schemeClr val="bg1"/>
                </a:solidFill>
              </a:rPr>
              <a:t>margin</a:t>
            </a:r>
            <a:r>
              <a:rPr lang="es-VE" dirty="0">
                <a:solidFill>
                  <a:schemeClr val="bg1"/>
                </a:solidFill>
              </a:rPr>
              <a:t> 3px </a:t>
            </a:r>
            <a:r>
              <a:rPr lang="es-VE" dirty="0" err="1">
                <a:solidFill>
                  <a:schemeClr val="bg1"/>
                </a:solidFill>
              </a:rPr>
              <a:t>3px</a:t>
            </a:r>
            <a:endParaRPr lang="es-V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>
                <a:solidFill>
                  <a:schemeClr val="bg1"/>
                </a:solidFill>
              </a:rPr>
              <a:t>Btn</a:t>
            </a:r>
            <a:r>
              <a:rPr lang="es-VE" dirty="0">
                <a:solidFill>
                  <a:schemeClr val="bg1"/>
                </a:solidFill>
              </a:rPr>
              <a:t> </a:t>
            </a:r>
            <a:r>
              <a:rPr lang="es-VE" dirty="0" err="1">
                <a:solidFill>
                  <a:schemeClr val="bg1"/>
                </a:solidFill>
              </a:rPr>
              <a:t>slide</a:t>
            </a:r>
            <a:r>
              <a:rPr lang="es-VE" dirty="0">
                <a:solidFill>
                  <a:schemeClr val="bg1"/>
                </a:solidFill>
              </a:rPr>
              <a:t>: </a:t>
            </a:r>
            <a:r>
              <a:rPr lang="es-VE" dirty="0" err="1">
                <a:solidFill>
                  <a:schemeClr val="bg1"/>
                </a:solidFill>
              </a:rPr>
              <a:t>width</a:t>
            </a:r>
            <a:r>
              <a:rPr lang="es-VE" dirty="0">
                <a:solidFill>
                  <a:schemeClr val="bg1"/>
                </a:solidFill>
              </a:rPr>
              <a:t>: 3.5em </a:t>
            </a:r>
            <a:r>
              <a:rPr lang="es-VE" dirty="0" err="1">
                <a:solidFill>
                  <a:schemeClr val="bg1"/>
                </a:solidFill>
              </a:rPr>
              <a:t>height</a:t>
            </a:r>
            <a:r>
              <a:rPr lang="es-VE" dirty="0">
                <a:solidFill>
                  <a:schemeClr val="bg1"/>
                </a:solidFill>
              </a:rPr>
              <a:t>: 1.8em, </a:t>
            </a:r>
            <a:r>
              <a:rPr lang="es-VE" dirty="0" err="1">
                <a:solidFill>
                  <a:schemeClr val="bg1"/>
                </a:solidFill>
              </a:rPr>
              <a:t>padding</a:t>
            </a:r>
            <a:r>
              <a:rPr lang="es-VE" dirty="0">
                <a:solidFill>
                  <a:schemeClr val="bg1"/>
                </a:solidFill>
              </a:rPr>
              <a:t> 0.5em, </a:t>
            </a:r>
            <a:r>
              <a:rPr lang="es-VE" dirty="0" err="1">
                <a:solidFill>
                  <a:schemeClr val="bg1"/>
                </a:solidFill>
              </a:rPr>
              <a:t>margin</a:t>
            </a:r>
            <a:r>
              <a:rPr lang="es-VE" dirty="0">
                <a:solidFill>
                  <a:schemeClr val="bg1"/>
                </a:solidFill>
              </a:rPr>
              <a:t> 3px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>
                <a:solidFill>
                  <a:schemeClr val="bg1"/>
                </a:solidFill>
              </a:rPr>
              <a:t>List-content</a:t>
            </a:r>
            <a:r>
              <a:rPr lang="es-VE" dirty="0">
                <a:solidFill>
                  <a:schemeClr val="bg1"/>
                </a:solidFill>
              </a:rPr>
              <a:t>: </a:t>
            </a:r>
            <a:r>
              <a:rPr lang="es-VE" dirty="0" err="1">
                <a:solidFill>
                  <a:schemeClr val="bg1"/>
                </a:solidFill>
              </a:rPr>
              <a:t>padding</a:t>
            </a:r>
            <a:r>
              <a:rPr lang="es-VE" dirty="0">
                <a:solidFill>
                  <a:schemeClr val="bg1"/>
                </a:solidFill>
              </a:rPr>
              <a:t> 0.8em, </a:t>
            </a:r>
            <a:r>
              <a:rPr lang="es-VE" dirty="0" err="1">
                <a:solidFill>
                  <a:schemeClr val="bg1"/>
                </a:solidFill>
              </a:rPr>
              <a:t>margin</a:t>
            </a:r>
            <a:r>
              <a:rPr lang="es-VE" dirty="0">
                <a:solidFill>
                  <a:schemeClr val="bg1"/>
                </a:solidFill>
              </a:rPr>
              <a:t> 0 1%, width:98%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>
                <a:solidFill>
                  <a:schemeClr val="bg1"/>
                </a:solidFill>
              </a:rPr>
              <a:t>List-item</a:t>
            </a:r>
            <a:r>
              <a:rPr lang="es-VE" dirty="0">
                <a:solidFill>
                  <a:schemeClr val="bg1"/>
                </a:solidFill>
              </a:rPr>
              <a:t>: </a:t>
            </a:r>
            <a:r>
              <a:rPr lang="es-VE" dirty="0" err="1">
                <a:solidFill>
                  <a:schemeClr val="bg1"/>
                </a:solidFill>
              </a:rPr>
              <a:t>border</a:t>
            </a:r>
            <a:r>
              <a:rPr lang="es-VE" dirty="0">
                <a:solidFill>
                  <a:schemeClr val="bg1"/>
                </a:solidFill>
              </a:rPr>
              <a:t>-bottom gray </a:t>
            </a:r>
            <a:r>
              <a:rPr lang="es-VE" dirty="0" err="1">
                <a:solidFill>
                  <a:schemeClr val="bg1"/>
                </a:solidFill>
              </a:rPr>
              <a:t>tini</a:t>
            </a:r>
            <a:r>
              <a:rPr lang="es-VE" dirty="0">
                <a:solidFill>
                  <a:schemeClr val="bg1"/>
                </a:solidFill>
              </a:rPr>
              <a:t>, </a:t>
            </a:r>
            <a:r>
              <a:rPr lang="es-VE" dirty="0" err="1">
                <a:solidFill>
                  <a:schemeClr val="bg1"/>
                </a:solidFill>
              </a:rPr>
              <a:t>padding</a:t>
            </a:r>
            <a:r>
              <a:rPr lang="es-VE" dirty="0">
                <a:solidFill>
                  <a:schemeClr val="bg1"/>
                </a:solidFill>
              </a:rPr>
              <a:t> 0.8em,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bg1"/>
                </a:solidFill>
              </a:rPr>
              <a:t>modal-</a:t>
            </a:r>
            <a:r>
              <a:rPr lang="es-VE" dirty="0" err="1">
                <a:solidFill>
                  <a:schemeClr val="bg1"/>
                </a:solidFill>
              </a:rPr>
              <a:t>check</a:t>
            </a:r>
            <a:r>
              <a:rPr lang="es-VE" dirty="0">
                <a:solidFill>
                  <a:schemeClr val="bg1"/>
                </a:solidFill>
              </a:rPr>
              <a:t>: celular 80% 60%, </a:t>
            </a:r>
            <a:r>
              <a:rPr lang="es-V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pc 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>
                <a:solidFill>
                  <a:schemeClr val="accent1"/>
                </a:solidFill>
                <a:highlight>
                  <a:srgbClr val="CAE6F6"/>
                </a:highlight>
              </a:rPr>
              <a:t>btn</a:t>
            </a:r>
            <a:r>
              <a:rPr lang="es-VE" dirty="0">
                <a:solidFill>
                  <a:schemeClr val="accent1"/>
                </a:solidFill>
                <a:highlight>
                  <a:srgbClr val="CAE6F6"/>
                </a:highlight>
              </a:rPr>
              <a:t>: widht36px heigth22px padding3px </a:t>
            </a:r>
            <a:r>
              <a:rPr lang="es-VE" dirty="0" err="1">
                <a:solidFill>
                  <a:schemeClr val="accent1"/>
                </a:solidFill>
                <a:highlight>
                  <a:srgbClr val="CAE6F6"/>
                </a:highlight>
              </a:rPr>
              <a:t>text</a:t>
            </a:r>
            <a:r>
              <a:rPr lang="es-VE" dirty="0">
                <a:solidFill>
                  <a:schemeClr val="accent1"/>
                </a:solidFill>
                <a:highlight>
                  <a:srgbClr val="CAE6F6"/>
                </a:highlight>
              </a:rPr>
              <a:t> </a:t>
            </a:r>
            <a:r>
              <a:rPr lang="es-VE" dirty="0" err="1">
                <a:solidFill>
                  <a:schemeClr val="accent1"/>
                </a:solidFill>
                <a:highlight>
                  <a:srgbClr val="CAE6F6"/>
                </a:highlight>
              </a:rPr>
              <a:t>aling</a:t>
            </a:r>
            <a:r>
              <a:rPr lang="es-VE" dirty="0">
                <a:solidFill>
                  <a:schemeClr val="accent1"/>
                </a:solidFill>
                <a:highlight>
                  <a:srgbClr val="CAE6F6"/>
                </a:highlight>
              </a:rPr>
              <a:t>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>
                <a:solidFill>
                  <a:schemeClr val="bg1"/>
                </a:solidFill>
              </a:rPr>
              <a:t>btn</a:t>
            </a:r>
            <a:r>
              <a:rPr lang="es-VE" dirty="0">
                <a:solidFill>
                  <a:schemeClr val="bg1"/>
                </a:solidFill>
              </a:rPr>
              <a:t>-general: </a:t>
            </a:r>
            <a:r>
              <a:rPr lang="es-VE" dirty="0" err="1">
                <a:solidFill>
                  <a:schemeClr val="bg1"/>
                </a:solidFill>
              </a:rPr>
              <a:t>blaco</a:t>
            </a:r>
            <a:r>
              <a:rPr lang="es-VE" dirty="0">
                <a:solidFill>
                  <a:schemeClr val="bg1"/>
                </a:solidFill>
              </a:rPr>
              <a:t> letras azules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>
                <a:solidFill>
                  <a:schemeClr val="bg1"/>
                </a:solidFill>
              </a:rPr>
              <a:t>btn-sumit</a:t>
            </a:r>
            <a:r>
              <a:rPr lang="es-VE" dirty="0">
                <a:solidFill>
                  <a:schemeClr val="bg1"/>
                </a:solidFill>
              </a:rPr>
              <a:t>: </a:t>
            </a:r>
            <a:r>
              <a:rPr lang="es-VE" dirty="0" err="1">
                <a:solidFill>
                  <a:schemeClr val="bg1"/>
                </a:solidFill>
              </a:rPr>
              <a:t>second</a:t>
            </a:r>
            <a:r>
              <a:rPr lang="es-VE" dirty="0">
                <a:solidFill>
                  <a:schemeClr val="bg1"/>
                </a:solidFill>
              </a:rPr>
              <a:t> color, letras blancas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>
                <a:solidFill>
                  <a:schemeClr val="bg1"/>
                </a:solidFill>
              </a:rPr>
              <a:t>Btn-call-to-action</a:t>
            </a:r>
            <a:r>
              <a:rPr lang="es-VE" dirty="0">
                <a:solidFill>
                  <a:schemeClr val="bg1"/>
                </a:solidFill>
              </a:rPr>
              <a:t>: azulito back White.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accent1"/>
                </a:solidFill>
                <a:highlight>
                  <a:srgbClr val="CAE6F6"/>
                </a:highlight>
              </a:rPr>
              <a:t>Container para heredar estilos a textos. Color, </a:t>
            </a:r>
            <a:r>
              <a:rPr lang="es-VE" dirty="0" err="1">
                <a:solidFill>
                  <a:schemeClr val="accent1"/>
                </a:solidFill>
                <a:highlight>
                  <a:srgbClr val="CAE6F6"/>
                </a:highlight>
              </a:rPr>
              <a:t>justify</a:t>
            </a:r>
            <a:r>
              <a:rPr lang="es-VE" dirty="0">
                <a:solidFill>
                  <a:schemeClr val="accent1"/>
                </a:solidFill>
                <a:highlight>
                  <a:srgbClr val="CAE6F6"/>
                </a:highlight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bg1"/>
                </a:solidFill>
              </a:rPr>
              <a:t>Link-</a:t>
            </a:r>
            <a:r>
              <a:rPr lang="es-VE" dirty="0" err="1">
                <a:solidFill>
                  <a:schemeClr val="bg1"/>
                </a:solidFill>
              </a:rPr>
              <a:t>text</a:t>
            </a:r>
            <a:r>
              <a:rPr lang="es-VE" dirty="0">
                <a:solidFill>
                  <a:schemeClr val="bg1"/>
                </a:solidFill>
              </a:rPr>
              <a:t>: el azulito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>
                <a:solidFill>
                  <a:schemeClr val="bg1"/>
                </a:solidFill>
              </a:rPr>
              <a:t>Svg</a:t>
            </a:r>
            <a:r>
              <a:rPr lang="es-VE" dirty="0">
                <a:solidFill>
                  <a:schemeClr val="bg1"/>
                </a:solidFill>
              </a:rPr>
              <a:t>-gray: </a:t>
            </a:r>
            <a:r>
              <a:rPr lang="es-VE" dirty="0" err="1">
                <a:solidFill>
                  <a:schemeClr val="bg1"/>
                </a:solidFill>
              </a:rPr>
              <a:t>height</a:t>
            </a:r>
            <a:r>
              <a:rPr lang="es-VE" dirty="0">
                <a:solidFill>
                  <a:schemeClr val="bg1"/>
                </a:solidFill>
              </a:rPr>
              <a:t> 24px, </a:t>
            </a:r>
            <a:r>
              <a:rPr lang="es-VE" dirty="0" err="1">
                <a:solidFill>
                  <a:schemeClr val="bg1"/>
                </a:solidFill>
              </a:rPr>
              <a:t>width</a:t>
            </a:r>
            <a:r>
              <a:rPr lang="es-VE" dirty="0">
                <a:solidFill>
                  <a:schemeClr val="bg1"/>
                </a:solidFill>
              </a:rPr>
              <a:t>: 24px, </a:t>
            </a:r>
            <a:r>
              <a:rPr lang="es-VE" dirty="0" err="1">
                <a:solidFill>
                  <a:schemeClr val="bg1"/>
                </a:solidFill>
              </a:rPr>
              <a:t>padding</a:t>
            </a:r>
            <a:r>
              <a:rPr lang="es-VE" dirty="0">
                <a:solidFill>
                  <a:schemeClr val="bg1"/>
                </a:solidFill>
              </a:rPr>
              <a:t> 3px, // con su modo </a:t>
            </a:r>
            <a:r>
              <a:rPr lang="es-VE" dirty="0" err="1">
                <a:solidFill>
                  <a:schemeClr val="bg1"/>
                </a:solidFill>
              </a:rPr>
              <a:t>dark</a:t>
            </a:r>
            <a:r>
              <a:rPr lang="es-VE" dirty="0">
                <a:solidFill>
                  <a:schemeClr val="bg1"/>
                </a:solidFill>
              </a:rPr>
              <a:t> color=</a:t>
            </a:r>
            <a:r>
              <a:rPr lang="es-VE" dirty="0" err="1">
                <a:solidFill>
                  <a:schemeClr val="bg1"/>
                </a:solidFill>
              </a:rPr>
              <a:t>white</a:t>
            </a:r>
            <a:endParaRPr lang="es-V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>
                <a:solidFill>
                  <a:schemeClr val="bg1"/>
                </a:solidFill>
              </a:rPr>
              <a:t>Svg</a:t>
            </a:r>
            <a:r>
              <a:rPr lang="es-VE" dirty="0">
                <a:solidFill>
                  <a:schemeClr val="bg1"/>
                </a:solidFill>
              </a:rPr>
              <a:t>-blue: </a:t>
            </a:r>
            <a:r>
              <a:rPr lang="es-VE" dirty="0" err="1">
                <a:solidFill>
                  <a:schemeClr val="bg1"/>
                </a:solidFill>
              </a:rPr>
              <a:t>height</a:t>
            </a:r>
            <a:r>
              <a:rPr lang="es-VE" dirty="0">
                <a:solidFill>
                  <a:schemeClr val="bg1"/>
                </a:solidFill>
              </a:rPr>
              <a:t> 24px, </a:t>
            </a:r>
            <a:r>
              <a:rPr lang="es-VE" dirty="0" err="1">
                <a:solidFill>
                  <a:schemeClr val="bg1"/>
                </a:solidFill>
              </a:rPr>
              <a:t>width</a:t>
            </a:r>
            <a:r>
              <a:rPr lang="es-VE" dirty="0">
                <a:solidFill>
                  <a:schemeClr val="bg1"/>
                </a:solidFill>
              </a:rPr>
              <a:t>: 24px, </a:t>
            </a:r>
            <a:r>
              <a:rPr lang="es-VE" dirty="0" err="1">
                <a:solidFill>
                  <a:schemeClr val="bg1"/>
                </a:solidFill>
              </a:rPr>
              <a:t>padding</a:t>
            </a:r>
            <a:r>
              <a:rPr lang="es-VE" dirty="0">
                <a:solidFill>
                  <a:schemeClr val="bg1"/>
                </a:solidFill>
              </a:rPr>
              <a:t> 3px  // con su </a:t>
            </a:r>
            <a:r>
              <a:rPr lang="es-VE" dirty="0" err="1">
                <a:solidFill>
                  <a:schemeClr val="bg1"/>
                </a:solidFill>
              </a:rPr>
              <a:t>toogle</a:t>
            </a:r>
            <a:r>
              <a:rPr lang="es-VE" dirty="0">
                <a:solidFill>
                  <a:schemeClr val="bg1"/>
                </a:solidFill>
              </a:rPr>
              <a:t>(JS) y su modo </a:t>
            </a:r>
            <a:r>
              <a:rPr lang="es-VE" dirty="0" err="1">
                <a:solidFill>
                  <a:schemeClr val="bg1"/>
                </a:solidFill>
              </a:rPr>
              <a:t>dark</a:t>
            </a:r>
            <a:r>
              <a:rPr lang="es-VE" dirty="0">
                <a:solidFill>
                  <a:schemeClr val="bg1"/>
                </a:solidFill>
              </a:rPr>
              <a:t>=</a:t>
            </a:r>
            <a:r>
              <a:rPr lang="es-VE" dirty="0" err="1">
                <a:solidFill>
                  <a:schemeClr val="bg1"/>
                </a:solidFill>
              </a:rPr>
              <a:t>white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0F106F5-1B10-491E-B94C-5EA36F570682}"/>
              </a:ext>
            </a:extLst>
          </p:cNvPr>
          <p:cNvSpPr/>
          <p:nvPr/>
        </p:nvSpPr>
        <p:spPr>
          <a:xfrm>
            <a:off x="6792685" y="258186"/>
            <a:ext cx="4499427" cy="13989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NOTA: para los componentes en las versión pc reutilizar estilos dentro de contenedores </a:t>
            </a:r>
            <a:r>
              <a:rPr lang="es-VE" dirty="0" err="1"/>
              <a:t>grid</a:t>
            </a:r>
            <a:r>
              <a:rPr lang="es-VE" dirty="0"/>
              <a:t>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282E73A-C38A-42BF-A2E0-041E611121B6}"/>
              </a:ext>
            </a:extLst>
          </p:cNvPr>
          <p:cNvSpPr/>
          <p:nvPr/>
        </p:nvSpPr>
        <p:spPr>
          <a:xfrm>
            <a:off x="8411737" y="2161395"/>
            <a:ext cx="3431919" cy="13989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NOTA: para pantalla de resultados de búsqueda usar lista de enlaces</a:t>
            </a:r>
          </a:p>
        </p:txBody>
      </p:sp>
    </p:spTree>
    <p:extLst>
      <p:ext uri="{BB962C8B-B14F-4D97-AF65-F5344CB8AC3E}">
        <p14:creationId xmlns:p14="http://schemas.microsoft.com/office/powerpoint/2010/main" val="70364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B013CC5-ABD1-4CEA-BF93-2C1A959AEF07}"/>
              </a:ext>
            </a:extLst>
          </p:cNvPr>
          <p:cNvSpPr txBox="1"/>
          <p:nvPr/>
        </p:nvSpPr>
        <p:spPr>
          <a:xfrm>
            <a:off x="352843" y="10947"/>
            <a:ext cx="314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Guía de Estilos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C8465DB-9537-49AD-8CEF-BBFC204C8C15}"/>
              </a:ext>
            </a:extLst>
          </p:cNvPr>
          <p:cNvSpPr/>
          <p:nvPr/>
        </p:nvSpPr>
        <p:spPr>
          <a:xfrm>
            <a:off x="691404" y="873328"/>
            <a:ext cx="2463643" cy="384313"/>
          </a:xfrm>
          <a:prstGeom prst="rect">
            <a:avLst/>
          </a:prstGeom>
          <a:solidFill>
            <a:srgbClr val="0203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Estilos reutilizables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15BC7E5-22C7-4D18-AFD3-62BC1750FECA}"/>
              </a:ext>
            </a:extLst>
          </p:cNvPr>
          <p:cNvSpPr txBox="1"/>
          <p:nvPr/>
        </p:nvSpPr>
        <p:spPr>
          <a:xfrm>
            <a:off x="1632939" y="1996205"/>
            <a:ext cx="9941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>
                <a:solidFill>
                  <a:schemeClr val="bg1"/>
                </a:solidFill>
              </a:rPr>
              <a:t>Form-content</a:t>
            </a:r>
            <a:r>
              <a:rPr lang="es-VE" dirty="0">
                <a:solidFill>
                  <a:schemeClr val="bg1"/>
                </a:solidFill>
              </a:rPr>
              <a:t>: </a:t>
            </a:r>
            <a:r>
              <a:rPr lang="es-VE" dirty="0" err="1">
                <a:solidFill>
                  <a:schemeClr val="bg1"/>
                </a:solidFill>
              </a:rPr>
              <a:t>width</a:t>
            </a:r>
            <a:r>
              <a:rPr lang="es-VE" dirty="0">
                <a:solidFill>
                  <a:schemeClr val="bg1"/>
                </a:solidFill>
              </a:rPr>
              <a:t> 98%, </a:t>
            </a:r>
            <a:r>
              <a:rPr lang="es-VE" dirty="0" err="1">
                <a:solidFill>
                  <a:schemeClr val="bg1"/>
                </a:solidFill>
              </a:rPr>
              <a:t>padding</a:t>
            </a:r>
            <a:r>
              <a:rPr lang="es-VE" dirty="0">
                <a:solidFill>
                  <a:schemeClr val="bg1"/>
                </a:solidFill>
              </a:rPr>
              <a:t> 0.8em, </a:t>
            </a:r>
            <a:r>
              <a:rPr lang="es-VE" dirty="0" err="1">
                <a:solidFill>
                  <a:schemeClr val="bg1"/>
                </a:solidFill>
              </a:rPr>
              <a:t>margin</a:t>
            </a:r>
            <a:r>
              <a:rPr lang="es-VE" dirty="0">
                <a:solidFill>
                  <a:schemeClr val="bg1"/>
                </a:solidFill>
              </a:rPr>
              <a:t> 0 1%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bg1"/>
                </a:solidFill>
              </a:rPr>
              <a:t>Input-</a:t>
            </a:r>
            <a:r>
              <a:rPr lang="es-VE" dirty="0" err="1">
                <a:solidFill>
                  <a:schemeClr val="bg1"/>
                </a:solidFill>
              </a:rPr>
              <a:t>text</a:t>
            </a:r>
            <a:r>
              <a:rPr lang="es-VE" dirty="0">
                <a:solidFill>
                  <a:schemeClr val="bg1"/>
                </a:solidFill>
              </a:rPr>
              <a:t>: </a:t>
            </a:r>
            <a:r>
              <a:rPr lang="es-VE" dirty="0" err="1">
                <a:solidFill>
                  <a:schemeClr val="bg1"/>
                </a:solidFill>
              </a:rPr>
              <a:t>border</a:t>
            </a:r>
            <a:r>
              <a:rPr lang="es-VE" dirty="0">
                <a:solidFill>
                  <a:schemeClr val="bg1"/>
                </a:solidFill>
              </a:rPr>
              <a:t> </a:t>
            </a:r>
            <a:r>
              <a:rPr lang="es-VE" dirty="0" err="1">
                <a:solidFill>
                  <a:schemeClr val="bg1"/>
                </a:solidFill>
              </a:rPr>
              <a:t>raidus</a:t>
            </a:r>
            <a:r>
              <a:rPr lang="es-VE" dirty="0">
                <a:solidFill>
                  <a:schemeClr val="bg1"/>
                </a:solidFill>
              </a:rPr>
              <a:t>, </a:t>
            </a:r>
            <a:r>
              <a:rPr lang="es-VE" dirty="0" err="1">
                <a:solidFill>
                  <a:schemeClr val="bg1"/>
                </a:solidFill>
              </a:rPr>
              <a:t>background</a:t>
            </a:r>
            <a:r>
              <a:rPr lang="es-VE" dirty="0">
                <a:solidFill>
                  <a:schemeClr val="bg1"/>
                </a:solidFill>
              </a:rPr>
              <a:t>, color, </a:t>
            </a:r>
            <a:r>
              <a:rPr lang="es-VE" dirty="0" err="1">
                <a:solidFill>
                  <a:schemeClr val="bg1"/>
                </a:solidFill>
              </a:rPr>
              <a:t>padding</a:t>
            </a:r>
            <a:r>
              <a:rPr lang="es-VE" dirty="0">
                <a:solidFill>
                  <a:schemeClr val="bg1"/>
                </a:solidFill>
              </a:rPr>
              <a:t>, </a:t>
            </a:r>
            <a:r>
              <a:rPr lang="es-VE" dirty="0" err="1">
                <a:solidFill>
                  <a:schemeClr val="bg1"/>
                </a:solidFill>
              </a:rPr>
              <a:t>margin</a:t>
            </a:r>
            <a:r>
              <a:rPr lang="es-VE" dirty="0">
                <a:solidFill>
                  <a:schemeClr val="bg1"/>
                </a:solidFill>
              </a:rPr>
              <a:t> 1 3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bg1"/>
                </a:solidFill>
              </a:rPr>
              <a:t>Color de </a:t>
            </a:r>
            <a:r>
              <a:rPr lang="es-VE" dirty="0" err="1">
                <a:solidFill>
                  <a:schemeClr val="bg1"/>
                </a:solidFill>
              </a:rPr>
              <a:t>placeholder</a:t>
            </a:r>
            <a:endParaRPr lang="es-V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bg1"/>
                </a:solidFill>
              </a:rPr>
              <a:t>Input-radio: azulito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>
                <a:solidFill>
                  <a:schemeClr val="bg1"/>
                </a:solidFill>
              </a:rPr>
              <a:t>Label</a:t>
            </a:r>
            <a:r>
              <a:rPr lang="es-VE" dirty="0">
                <a:solidFill>
                  <a:schemeClr val="bg1"/>
                </a:solidFill>
              </a:rPr>
              <a:t>= color </a:t>
            </a:r>
            <a:r>
              <a:rPr lang="es-VE" dirty="0" err="1">
                <a:solidFill>
                  <a:schemeClr val="bg1"/>
                </a:solidFill>
              </a:rPr>
              <a:t>padding</a:t>
            </a:r>
            <a:r>
              <a:rPr lang="es-VE" dirty="0">
                <a:solidFill>
                  <a:schemeClr val="bg1"/>
                </a:solidFill>
              </a:rPr>
              <a:t>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bg1"/>
                </a:solidFill>
              </a:rPr>
              <a:t>Date: tres colores y tamaño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bg1"/>
                </a:solidFill>
              </a:rPr>
              <a:t>Input-</a:t>
            </a:r>
            <a:r>
              <a:rPr lang="es-VE" dirty="0" err="1">
                <a:solidFill>
                  <a:schemeClr val="bg1"/>
                </a:solidFill>
              </a:rPr>
              <a:t>search</a:t>
            </a:r>
            <a:r>
              <a:rPr lang="es-VE" dirty="0">
                <a:solidFill>
                  <a:schemeClr val="bg1"/>
                </a:solidFill>
              </a:rPr>
              <a:t>: </a:t>
            </a:r>
            <a:r>
              <a:rPr lang="es-VE" dirty="0" err="1">
                <a:solidFill>
                  <a:schemeClr val="bg1"/>
                </a:solidFill>
              </a:rPr>
              <a:t>space</a:t>
            </a:r>
            <a:r>
              <a:rPr lang="es-VE" dirty="0">
                <a:solidFill>
                  <a:schemeClr val="bg1"/>
                </a:solidFill>
              </a:rPr>
              <a:t> </a:t>
            </a:r>
            <a:r>
              <a:rPr lang="es-VE" dirty="0" err="1">
                <a:solidFill>
                  <a:schemeClr val="bg1"/>
                </a:solidFill>
              </a:rPr>
              <a:t>around</a:t>
            </a:r>
            <a:r>
              <a:rPr lang="es-VE" dirty="0">
                <a:solidFill>
                  <a:schemeClr val="bg1"/>
                </a:solidFill>
              </a:rPr>
              <a:t>, color </a:t>
            </a:r>
            <a:r>
              <a:rPr lang="es-VE" dirty="0" err="1">
                <a:solidFill>
                  <a:schemeClr val="bg1"/>
                </a:solidFill>
              </a:rPr>
              <a:t>border</a:t>
            </a:r>
            <a:r>
              <a:rPr lang="es-VE" dirty="0">
                <a:solidFill>
                  <a:schemeClr val="bg1"/>
                </a:solidFill>
              </a:rPr>
              <a:t> </a:t>
            </a:r>
            <a:r>
              <a:rPr lang="es-VE" dirty="0" err="1">
                <a:solidFill>
                  <a:schemeClr val="bg1"/>
                </a:solidFill>
              </a:rPr>
              <a:t>radius</a:t>
            </a:r>
            <a:r>
              <a:rPr lang="es-VE" dirty="0">
                <a:solidFill>
                  <a:schemeClr val="bg1"/>
                </a:solidFill>
              </a:rPr>
              <a:t>, </a:t>
            </a:r>
            <a:r>
              <a:rPr lang="es-VE" dirty="0" err="1">
                <a:solidFill>
                  <a:schemeClr val="bg1"/>
                </a:solidFill>
              </a:rPr>
              <a:t>background</a:t>
            </a:r>
            <a:endParaRPr lang="es-V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bg1"/>
                </a:solidFill>
              </a:rPr>
              <a:t>Input </a:t>
            </a:r>
            <a:r>
              <a:rPr lang="es-VE" dirty="0" err="1">
                <a:solidFill>
                  <a:schemeClr val="bg1"/>
                </a:solidFill>
              </a:rPr>
              <a:t>select</a:t>
            </a:r>
            <a:r>
              <a:rPr lang="es-VE" dirty="0">
                <a:solidFill>
                  <a:schemeClr val="bg1"/>
                </a:solidFill>
              </a:rPr>
              <a:t>: replicar estilos y dar estilo a icono de flecha, </a:t>
            </a:r>
            <a:r>
              <a:rPr lang="es-VE" dirty="0" err="1">
                <a:solidFill>
                  <a:schemeClr val="bg1"/>
                </a:solidFill>
              </a:rPr>
              <a:t>animacion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69322E0-53E6-4FE2-8ACF-10F3FC028250}"/>
              </a:ext>
            </a:extLst>
          </p:cNvPr>
          <p:cNvSpPr/>
          <p:nvPr/>
        </p:nvSpPr>
        <p:spPr>
          <a:xfrm>
            <a:off x="6792685" y="258186"/>
            <a:ext cx="4499427" cy="13989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NOTA: para los componentes en las versión pc reutilizar estilos dentro de contenedores </a:t>
            </a:r>
            <a:r>
              <a:rPr lang="es-VE" dirty="0" err="1"/>
              <a:t>grid</a:t>
            </a:r>
            <a:r>
              <a:rPr lang="es-V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042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769EAE9-BF18-4347-B813-43C8488FAC4E}"/>
              </a:ext>
            </a:extLst>
          </p:cNvPr>
          <p:cNvSpPr txBox="1"/>
          <p:nvPr/>
        </p:nvSpPr>
        <p:spPr>
          <a:xfrm>
            <a:off x="352843" y="10947"/>
            <a:ext cx="314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Guía de Estilos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1980697-D1D5-4165-BA4F-D9E8249D69F0}"/>
              </a:ext>
            </a:extLst>
          </p:cNvPr>
          <p:cNvSpPr/>
          <p:nvPr/>
        </p:nvSpPr>
        <p:spPr>
          <a:xfrm>
            <a:off x="1349829" y="686308"/>
            <a:ext cx="3410858" cy="707886"/>
          </a:xfrm>
          <a:prstGeom prst="rect">
            <a:avLst/>
          </a:prstGeom>
          <a:solidFill>
            <a:srgbClr val="EBD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B17E5A-DE32-4A58-9E24-789DAC332906}"/>
              </a:ext>
            </a:extLst>
          </p:cNvPr>
          <p:cNvSpPr txBox="1"/>
          <p:nvPr/>
        </p:nvSpPr>
        <p:spPr>
          <a:xfrm>
            <a:off x="1601703" y="671793"/>
            <a:ext cx="3551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000" b="1" dirty="0">
                <a:solidFill>
                  <a:srgbClr val="020306"/>
                </a:solidFill>
              </a:rPr>
              <a:t>Estilos de PC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F3CD063-2EDB-465A-ABEB-8C0BC285CABA}"/>
              </a:ext>
            </a:extLst>
          </p:cNvPr>
          <p:cNvSpPr txBox="1"/>
          <p:nvPr/>
        </p:nvSpPr>
        <p:spPr>
          <a:xfrm>
            <a:off x="1124226" y="2674073"/>
            <a:ext cx="5775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bg1"/>
                </a:solidFill>
              </a:rPr>
              <a:t>Menú lateral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bg1"/>
                </a:solidFill>
              </a:rPr>
              <a:t>Caja mis cursos// progres bar o porcentaje de avance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bg1"/>
                </a:solidFill>
              </a:rPr>
              <a:t>Caja tipo anuncios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bg1"/>
                </a:solidFill>
              </a:rPr>
              <a:t>Perfil enfoque visualizar y personalizar y seguridad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D24F6F-8E85-429B-8088-C9BF742D273A}"/>
              </a:ext>
            </a:extLst>
          </p:cNvPr>
          <p:cNvSpPr txBox="1"/>
          <p:nvPr/>
        </p:nvSpPr>
        <p:spPr>
          <a:xfrm>
            <a:off x="352843" y="1980702"/>
            <a:ext cx="3551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000" b="1" dirty="0">
                <a:solidFill>
                  <a:schemeClr val="bg1"/>
                </a:solidFill>
              </a:rPr>
              <a:t>Estudiantes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B7636D1-92FE-4B71-ACF6-4ED5E440F99D}"/>
              </a:ext>
            </a:extLst>
          </p:cNvPr>
          <p:cNvSpPr txBox="1"/>
          <p:nvPr/>
        </p:nvSpPr>
        <p:spPr>
          <a:xfrm>
            <a:off x="1124226" y="4708879"/>
            <a:ext cx="5775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bg1"/>
                </a:solidFill>
              </a:rPr>
              <a:t>Menú lateral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bg1"/>
                </a:solidFill>
              </a:rPr>
              <a:t>Estadísticas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bg1"/>
                </a:solidFill>
              </a:rPr>
              <a:t>Los 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bg1"/>
                </a:solidFill>
              </a:rPr>
              <a:t>Crear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bg1"/>
                </a:solidFill>
              </a:rPr>
              <a:t>Perfil configuración y seguridad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5AF4F49-FAF2-4363-9437-E3B5549537FD}"/>
              </a:ext>
            </a:extLst>
          </p:cNvPr>
          <p:cNvSpPr txBox="1"/>
          <p:nvPr/>
        </p:nvSpPr>
        <p:spPr>
          <a:xfrm>
            <a:off x="352843" y="4015508"/>
            <a:ext cx="3551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000" b="1" dirty="0">
                <a:solidFill>
                  <a:schemeClr val="bg1"/>
                </a:solidFill>
              </a:rPr>
              <a:t>Administrador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2D2E2AD2-64E1-4A2C-8077-FCA5E20D6335}"/>
              </a:ext>
            </a:extLst>
          </p:cNvPr>
          <p:cNvSpPr/>
          <p:nvPr/>
        </p:nvSpPr>
        <p:spPr>
          <a:xfrm>
            <a:off x="6899649" y="2744626"/>
            <a:ext cx="696686" cy="1200329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C2AE6F8-B7BA-42E7-B5C0-19F1A1469C85}"/>
              </a:ext>
            </a:extLst>
          </p:cNvPr>
          <p:cNvSpPr/>
          <p:nvPr/>
        </p:nvSpPr>
        <p:spPr>
          <a:xfrm>
            <a:off x="7836371" y="2501245"/>
            <a:ext cx="3978337" cy="15142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NOTA: </a:t>
            </a:r>
            <a:r>
              <a:rPr lang="es-VE" dirty="0" err="1"/>
              <a:t>Grid</a:t>
            </a:r>
            <a:r>
              <a:rPr lang="es-VE" dirty="0"/>
              <a:t> de dos o tres columnas en el container de los componentes como tal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0069E2E-6590-4D3F-9BAC-48A610AC9991}"/>
              </a:ext>
            </a:extLst>
          </p:cNvPr>
          <p:cNvSpPr/>
          <p:nvPr/>
        </p:nvSpPr>
        <p:spPr>
          <a:xfrm>
            <a:off x="7836370" y="4815665"/>
            <a:ext cx="3978337" cy="9672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NOTA: Mosaico y pantalla de visualización de los cursos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84DA87F7-9ED8-490E-B716-0F3F9E3658BB}"/>
              </a:ext>
            </a:extLst>
          </p:cNvPr>
          <p:cNvSpPr/>
          <p:nvPr/>
        </p:nvSpPr>
        <p:spPr>
          <a:xfrm>
            <a:off x="6899649" y="4567773"/>
            <a:ext cx="696686" cy="1200329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75343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49F9487-7844-46C2-B4A6-55BA1BFD891B}"/>
              </a:ext>
            </a:extLst>
          </p:cNvPr>
          <p:cNvSpPr/>
          <p:nvPr/>
        </p:nvSpPr>
        <p:spPr>
          <a:xfrm>
            <a:off x="551543" y="413658"/>
            <a:ext cx="3425372" cy="608148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4E22819-E5ED-490A-A13E-FE1D0550EDDB}"/>
              </a:ext>
            </a:extLst>
          </p:cNvPr>
          <p:cNvSpPr/>
          <p:nvPr/>
        </p:nvSpPr>
        <p:spPr>
          <a:xfrm>
            <a:off x="703943" y="566058"/>
            <a:ext cx="3127829" cy="399143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55CCA77-CC21-4E87-A940-C0CC53573FE7}"/>
              </a:ext>
            </a:extLst>
          </p:cNvPr>
          <p:cNvSpPr/>
          <p:nvPr/>
        </p:nvSpPr>
        <p:spPr>
          <a:xfrm>
            <a:off x="700314" y="1088573"/>
            <a:ext cx="3127829" cy="78377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27868CE-2A9A-49F3-882E-ABC71DE8549D}"/>
              </a:ext>
            </a:extLst>
          </p:cNvPr>
          <p:cNvSpPr/>
          <p:nvPr/>
        </p:nvSpPr>
        <p:spPr>
          <a:xfrm>
            <a:off x="700313" y="2042887"/>
            <a:ext cx="3127829" cy="399143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9E828C-4018-437D-A9A8-02C226F23083}"/>
              </a:ext>
            </a:extLst>
          </p:cNvPr>
          <p:cNvSpPr/>
          <p:nvPr/>
        </p:nvSpPr>
        <p:spPr>
          <a:xfrm>
            <a:off x="700313" y="2592615"/>
            <a:ext cx="3127829" cy="57875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03554D2-3127-4D8B-84DD-23CF936DC005}"/>
              </a:ext>
            </a:extLst>
          </p:cNvPr>
          <p:cNvSpPr/>
          <p:nvPr/>
        </p:nvSpPr>
        <p:spPr>
          <a:xfrm>
            <a:off x="700312" y="3321958"/>
            <a:ext cx="3127829" cy="317318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F729C5D-963C-4ABC-8AE3-A0483F4CDD12}"/>
              </a:ext>
            </a:extLst>
          </p:cNvPr>
          <p:cNvSpPr/>
          <p:nvPr/>
        </p:nvSpPr>
        <p:spPr>
          <a:xfrm>
            <a:off x="856343" y="587830"/>
            <a:ext cx="449943" cy="32657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7D50154-8065-4A4A-BBEA-A47101FA958C}"/>
              </a:ext>
            </a:extLst>
          </p:cNvPr>
          <p:cNvSpPr/>
          <p:nvPr/>
        </p:nvSpPr>
        <p:spPr>
          <a:xfrm>
            <a:off x="11488057" y="965201"/>
            <a:ext cx="404585" cy="28665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2A29DC2-64BB-452A-8C2B-F0254D92B89D}"/>
              </a:ext>
            </a:extLst>
          </p:cNvPr>
          <p:cNvSpPr/>
          <p:nvPr/>
        </p:nvSpPr>
        <p:spPr>
          <a:xfrm>
            <a:off x="856342" y="1153886"/>
            <a:ext cx="1480458" cy="6096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0DC05B9-1ADC-41A9-9F2A-51CC4FD7AD66}"/>
              </a:ext>
            </a:extLst>
          </p:cNvPr>
          <p:cNvSpPr/>
          <p:nvPr/>
        </p:nvSpPr>
        <p:spPr>
          <a:xfrm>
            <a:off x="845458" y="2056492"/>
            <a:ext cx="460828" cy="31296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FF4AF8D-4327-49EC-96F9-5E26924BE20F}"/>
              </a:ext>
            </a:extLst>
          </p:cNvPr>
          <p:cNvSpPr/>
          <p:nvPr/>
        </p:nvSpPr>
        <p:spPr>
          <a:xfrm>
            <a:off x="1371599" y="2042887"/>
            <a:ext cx="1930401" cy="32657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3C2F0DA-54C1-472C-BF22-44991A3C5CEE}"/>
              </a:ext>
            </a:extLst>
          </p:cNvPr>
          <p:cNvSpPr/>
          <p:nvPr/>
        </p:nvSpPr>
        <p:spPr>
          <a:xfrm>
            <a:off x="772883" y="2642506"/>
            <a:ext cx="968832" cy="52886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D2514D8-60C1-402C-B491-6330BFA96AE1}"/>
              </a:ext>
            </a:extLst>
          </p:cNvPr>
          <p:cNvSpPr/>
          <p:nvPr/>
        </p:nvSpPr>
        <p:spPr>
          <a:xfrm>
            <a:off x="1890475" y="2642506"/>
            <a:ext cx="968832" cy="52886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18BEFD1-1CA2-4D16-93BB-5D1597879918}"/>
              </a:ext>
            </a:extLst>
          </p:cNvPr>
          <p:cNvSpPr/>
          <p:nvPr/>
        </p:nvSpPr>
        <p:spPr>
          <a:xfrm>
            <a:off x="3008080" y="2632075"/>
            <a:ext cx="820061" cy="52886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1719A784-1E0E-47F3-AA2A-FA77D04A3BFA}"/>
              </a:ext>
            </a:extLst>
          </p:cNvPr>
          <p:cNvSpPr/>
          <p:nvPr/>
        </p:nvSpPr>
        <p:spPr>
          <a:xfrm>
            <a:off x="4499429" y="2442030"/>
            <a:ext cx="667645" cy="879928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263E97A-D854-4475-9C63-B9D9910692A6}"/>
              </a:ext>
            </a:extLst>
          </p:cNvPr>
          <p:cNvSpPr/>
          <p:nvPr/>
        </p:nvSpPr>
        <p:spPr>
          <a:xfrm>
            <a:off x="5399315" y="965201"/>
            <a:ext cx="6560456" cy="41147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24951EC-785C-4503-BEFD-B484B1E89919}"/>
              </a:ext>
            </a:extLst>
          </p:cNvPr>
          <p:cNvSpPr/>
          <p:nvPr/>
        </p:nvSpPr>
        <p:spPr>
          <a:xfrm>
            <a:off x="5399315" y="1005116"/>
            <a:ext cx="629526" cy="407488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234BDE4-C2FC-4803-9A29-3E2A8F5CAADE}"/>
              </a:ext>
            </a:extLst>
          </p:cNvPr>
          <p:cNvSpPr/>
          <p:nvPr/>
        </p:nvSpPr>
        <p:spPr>
          <a:xfrm>
            <a:off x="6161316" y="1451431"/>
            <a:ext cx="1860682" cy="60506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5EEA5BA-3815-417E-89E8-BA4D1AB46227}"/>
              </a:ext>
            </a:extLst>
          </p:cNvPr>
          <p:cNvSpPr/>
          <p:nvPr/>
        </p:nvSpPr>
        <p:spPr>
          <a:xfrm>
            <a:off x="6028842" y="969736"/>
            <a:ext cx="5930930" cy="332013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6E22F9C-C5C1-4B1A-B280-381AAC247BC4}"/>
              </a:ext>
            </a:extLst>
          </p:cNvPr>
          <p:cNvSpPr/>
          <p:nvPr/>
        </p:nvSpPr>
        <p:spPr>
          <a:xfrm>
            <a:off x="9232899" y="977901"/>
            <a:ext cx="2102759" cy="30570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5078D6B-DF0F-4B19-A3F9-BF0C4D01B7D4}"/>
              </a:ext>
            </a:extLst>
          </p:cNvPr>
          <p:cNvSpPr/>
          <p:nvPr/>
        </p:nvSpPr>
        <p:spPr>
          <a:xfrm>
            <a:off x="8412391" y="1464130"/>
            <a:ext cx="3510151" cy="60506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E2C4A3E-7EAA-42D3-95DA-84F8378F082A}"/>
              </a:ext>
            </a:extLst>
          </p:cNvPr>
          <p:cNvSpPr/>
          <p:nvPr/>
        </p:nvSpPr>
        <p:spPr>
          <a:xfrm>
            <a:off x="8484960" y="1514021"/>
            <a:ext cx="1087255" cy="55290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71C7A35-5461-43C5-A86E-73F848E9C42F}"/>
              </a:ext>
            </a:extLst>
          </p:cNvPr>
          <p:cNvSpPr/>
          <p:nvPr/>
        </p:nvSpPr>
        <p:spPr>
          <a:xfrm>
            <a:off x="9602552" y="1514021"/>
            <a:ext cx="1087255" cy="55290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53FE4EDD-44CF-4574-83F5-CFC319589E37}"/>
              </a:ext>
            </a:extLst>
          </p:cNvPr>
          <p:cNvSpPr/>
          <p:nvPr/>
        </p:nvSpPr>
        <p:spPr>
          <a:xfrm>
            <a:off x="10720158" y="1503590"/>
            <a:ext cx="920299" cy="55290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61A06D3-AE6A-4C2F-A094-3FDB7C288A3D}"/>
              </a:ext>
            </a:extLst>
          </p:cNvPr>
          <p:cNvSpPr/>
          <p:nvPr/>
        </p:nvSpPr>
        <p:spPr>
          <a:xfrm>
            <a:off x="803729" y="3434443"/>
            <a:ext cx="2944587" cy="104502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AC38DBA-60DC-4B13-B2A5-C21115EC7157}"/>
              </a:ext>
            </a:extLst>
          </p:cNvPr>
          <p:cNvSpPr/>
          <p:nvPr/>
        </p:nvSpPr>
        <p:spPr>
          <a:xfrm>
            <a:off x="856342" y="3485243"/>
            <a:ext cx="2891974" cy="41910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E2DE6A61-3F67-4160-814D-6E5D130B4D88}"/>
              </a:ext>
            </a:extLst>
          </p:cNvPr>
          <p:cNvSpPr/>
          <p:nvPr/>
        </p:nvSpPr>
        <p:spPr>
          <a:xfrm>
            <a:off x="918029" y="3523344"/>
            <a:ext cx="449943" cy="32657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72FFE569-67FD-4383-A16E-9BF478E7DCEE}"/>
              </a:ext>
            </a:extLst>
          </p:cNvPr>
          <p:cNvSpPr/>
          <p:nvPr/>
        </p:nvSpPr>
        <p:spPr>
          <a:xfrm>
            <a:off x="3223987" y="3531507"/>
            <a:ext cx="449943" cy="32657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C574C7C8-D518-4AC3-A878-6C9EF3575A84}"/>
              </a:ext>
            </a:extLst>
          </p:cNvPr>
          <p:cNvSpPr/>
          <p:nvPr/>
        </p:nvSpPr>
        <p:spPr>
          <a:xfrm>
            <a:off x="1436905" y="3485243"/>
            <a:ext cx="1638308" cy="37283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B43E7293-01D3-4DA3-A541-1E6450F32227}"/>
              </a:ext>
            </a:extLst>
          </p:cNvPr>
          <p:cNvSpPr/>
          <p:nvPr/>
        </p:nvSpPr>
        <p:spPr>
          <a:xfrm>
            <a:off x="918028" y="4016828"/>
            <a:ext cx="2755902" cy="24311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3528F65C-C8FE-4E66-BDC9-3C084C7F1BEC}"/>
              </a:ext>
            </a:extLst>
          </p:cNvPr>
          <p:cNvSpPr/>
          <p:nvPr/>
        </p:nvSpPr>
        <p:spPr>
          <a:xfrm>
            <a:off x="3223987" y="3980545"/>
            <a:ext cx="449943" cy="32657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9810DCE2-69A4-4202-AA1A-A6FF45212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161" y="2260487"/>
            <a:ext cx="1860682" cy="1006336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AB1ACB4A-17CA-4094-A684-1D27BB148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364" y="3377181"/>
            <a:ext cx="1860682" cy="1006336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FC7C16FE-ECAC-4B10-BDFB-B4EA6A6A35D9}"/>
              </a:ext>
            </a:extLst>
          </p:cNvPr>
          <p:cNvSpPr/>
          <p:nvPr/>
        </p:nvSpPr>
        <p:spPr>
          <a:xfrm>
            <a:off x="10837099" y="2345418"/>
            <a:ext cx="962006" cy="24719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D94977EA-72E9-4092-A474-16615A6AD94B}"/>
              </a:ext>
            </a:extLst>
          </p:cNvPr>
          <p:cNvSpPr/>
          <p:nvPr/>
        </p:nvSpPr>
        <p:spPr>
          <a:xfrm>
            <a:off x="6113160" y="2183605"/>
            <a:ext cx="1870886" cy="276928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66FE86B2-F06E-4A22-8137-65B6975FBE10}"/>
              </a:ext>
            </a:extLst>
          </p:cNvPr>
          <p:cNvSpPr/>
          <p:nvPr/>
        </p:nvSpPr>
        <p:spPr>
          <a:xfrm>
            <a:off x="10689806" y="2242459"/>
            <a:ext cx="1185017" cy="271042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BA796570-779B-4811-82AB-AA0CDC65EE91}"/>
              </a:ext>
            </a:extLst>
          </p:cNvPr>
          <p:cNvSpPr/>
          <p:nvPr/>
        </p:nvSpPr>
        <p:spPr>
          <a:xfrm>
            <a:off x="8058864" y="2212975"/>
            <a:ext cx="2545994" cy="276928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E996880-677C-4476-89F5-0BCE01404E8A}"/>
              </a:ext>
            </a:extLst>
          </p:cNvPr>
          <p:cNvSpPr/>
          <p:nvPr/>
        </p:nvSpPr>
        <p:spPr>
          <a:xfrm>
            <a:off x="3298373" y="587830"/>
            <a:ext cx="449943" cy="32657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713FD629-4E3F-41F4-824C-ADC2480075C1}"/>
              </a:ext>
            </a:extLst>
          </p:cNvPr>
          <p:cNvSpPr/>
          <p:nvPr/>
        </p:nvSpPr>
        <p:spPr>
          <a:xfrm>
            <a:off x="9287358" y="996948"/>
            <a:ext cx="460828" cy="31296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9F5FFC4-2116-4453-9671-CE2CB8E0279D}"/>
              </a:ext>
            </a:extLst>
          </p:cNvPr>
          <p:cNvSpPr/>
          <p:nvPr/>
        </p:nvSpPr>
        <p:spPr>
          <a:xfrm>
            <a:off x="8206084" y="2268310"/>
            <a:ext cx="2347975" cy="104502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5334F07-C38B-4594-A410-57A8B4826E85}"/>
              </a:ext>
            </a:extLst>
          </p:cNvPr>
          <p:cNvSpPr/>
          <p:nvPr/>
        </p:nvSpPr>
        <p:spPr>
          <a:xfrm>
            <a:off x="9533066" y="3019626"/>
            <a:ext cx="962006" cy="24719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15EE6890-8008-422D-B404-C853EDCB880E}"/>
              </a:ext>
            </a:extLst>
          </p:cNvPr>
          <p:cNvSpPr/>
          <p:nvPr/>
        </p:nvSpPr>
        <p:spPr>
          <a:xfrm>
            <a:off x="8280481" y="2369458"/>
            <a:ext cx="2102759" cy="30570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BA25E89C-B7EE-4DA3-A5AA-F9A00BDA90DF}"/>
              </a:ext>
            </a:extLst>
          </p:cNvPr>
          <p:cNvSpPr/>
          <p:nvPr/>
        </p:nvSpPr>
        <p:spPr>
          <a:xfrm>
            <a:off x="6211693" y="1450235"/>
            <a:ext cx="484905" cy="584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2C378A92-BCB9-4F63-877A-22C6214CAF7D}"/>
              </a:ext>
            </a:extLst>
          </p:cNvPr>
          <p:cNvSpPr/>
          <p:nvPr/>
        </p:nvSpPr>
        <p:spPr>
          <a:xfrm>
            <a:off x="3283981" y="1211944"/>
            <a:ext cx="489188" cy="48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DA49610E-2566-4F21-BA79-6574BB8D8D03}"/>
              </a:ext>
            </a:extLst>
          </p:cNvPr>
          <p:cNvSpPr/>
          <p:nvPr/>
        </p:nvSpPr>
        <p:spPr>
          <a:xfrm>
            <a:off x="790970" y="2746829"/>
            <a:ext cx="171992" cy="31568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A221A9-CD95-4B10-8885-BDEB61B180F8}"/>
              </a:ext>
            </a:extLst>
          </p:cNvPr>
          <p:cNvSpPr/>
          <p:nvPr/>
        </p:nvSpPr>
        <p:spPr>
          <a:xfrm>
            <a:off x="1047909" y="2752273"/>
            <a:ext cx="605258" cy="31024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865BA090-4A0F-45DC-9ECD-B2A28AB42019}"/>
              </a:ext>
            </a:extLst>
          </p:cNvPr>
          <p:cNvSpPr/>
          <p:nvPr/>
        </p:nvSpPr>
        <p:spPr>
          <a:xfrm>
            <a:off x="1960067" y="2713265"/>
            <a:ext cx="171992" cy="31568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712E61D9-4981-436C-9A79-46DE10794B12}"/>
              </a:ext>
            </a:extLst>
          </p:cNvPr>
          <p:cNvSpPr/>
          <p:nvPr/>
        </p:nvSpPr>
        <p:spPr>
          <a:xfrm>
            <a:off x="2217006" y="2718709"/>
            <a:ext cx="605258" cy="31024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E2499FB5-3A86-4E39-864C-DAC4E67D6D1F}"/>
              </a:ext>
            </a:extLst>
          </p:cNvPr>
          <p:cNvSpPr/>
          <p:nvPr/>
        </p:nvSpPr>
        <p:spPr>
          <a:xfrm>
            <a:off x="3140936" y="2740934"/>
            <a:ext cx="171992" cy="31568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6CAB4872-1040-4E16-8E34-5A8446EEA836}"/>
              </a:ext>
            </a:extLst>
          </p:cNvPr>
          <p:cNvSpPr/>
          <p:nvPr/>
        </p:nvSpPr>
        <p:spPr>
          <a:xfrm>
            <a:off x="3397875" y="2746378"/>
            <a:ext cx="448354" cy="31024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4B2AF90D-51FC-4D4B-A42B-B9862DB23487}"/>
              </a:ext>
            </a:extLst>
          </p:cNvPr>
          <p:cNvSpPr/>
          <p:nvPr/>
        </p:nvSpPr>
        <p:spPr>
          <a:xfrm>
            <a:off x="4477025" y="56404"/>
            <a:ext cx="2101575" cy="707886"/>
          </a:xfrm>
          <a:prstGeom prst="rect">
            <a:avLst/>
          </a:prstGeom>
          <a:solidFill>
            <a:srgbClr val="EBD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BB791173-5FAF-4917-97F1-A61AE7686B2D}"/>
              </a:ext>
            </a:extLst>
          </p:cNvPr>
          <p:cNvSpPr txBox="1"/>
          <p:nvPr/>
        </p:nvSpPr>
        <p:spPr>
          <a:xfrm>
            <a:off x="4728899" y="3422"/>
            <a:ext cx="1684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000" b="1" dirty="0">
                <a:solidFill>
                  <a:srgbClr val="020306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244095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697</Words>
  <Application>Microsoft Office PowerPoint</Application>
  <PresentationFormat>Panorámica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zori</dc:creator>
  <cp:lastModifiedBy>zori</cp:lastModifiedBy>
  <cp:revision>40</cp:revision>
  <dcterms:created xsi:type="dcterms:W3CDTF">2024-01-10T07:06:41Z</dcterms:created>
  <dcterms:modified xsi:type="dcterms:W3CDTF">2024-01-11T16:31:54Z</dcterms:modified>
</cp:coreProperties>
</file>