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2" r:id="rId6"/>
    <p:sldId id="268" r:id="rId7"/>
    <p:sldId id="269" r:id="rId8"/>
    <p:sldId id="260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B8169-9D94-FAD6-DCB7-FF6A84658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ABF880-3C08-58F9-A3F0-DB2D78335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D28B21-743F-8EE4-4D38-45CE1EC3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D2A-A55E-4423-908A-13CEBAB4BAB5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198BDB-C54E-1E38-5E3A-F58CF41B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A3A0E7-F3E5-65E9-06EB-0516C864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2E5E-9F2C-4FEC-8B22-A9DA426A3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48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534E9-522C-C2A6-F0B0-7E450D1C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DC7CEF-DDE2-B04E-3C88-F383341FD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C68D8-AF49-690F-1D0E-019AA86F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D2A-A55E-4423-908A-13CEBAB4BAB5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47EBA-701E-B23D-73CB-5F230125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2B792-E022-AE47-B699-6F2E2A4C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2E5E-9F2C-4FEC-8B22-A9DA426A3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41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E4491F-C31B-274A-8277-BE486D6CF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91BAC2-3E2A-D9BF-73F6-8412840F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1BFD00-FBCD-DFF8-9EE2-B2348A93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D2A-A55E-4423-908A-13CEBAB4BAB5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E3956-619F-B600-F2A8-D3ECBACD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371DE-721F-ED90-46C3-7DD0DBD0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2E5E-9F2C-4FEC-8B22-A9DA426A3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37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D8D1-8490-E803-54E3-A28D0122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4E3015-BB0A-4652-00AF-A0CE6F06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A76D3-A8B9-111B-46A4-BF411330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D2A-A55E-4423-908A-13CEBAB4BAB5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8690F-F9B8-836F-696C-844E0185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9B932-AB7C-6014-7E0E-AC80425B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2E5E-9F2C-4FEC-8B22-A9DA426A3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40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9751-2404-0ED7-F8CC-DD378A8B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2320D5-0566-9B55-6C96-13BD6E0F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B36258-0A52-C441-3038-5D912E18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D2A-A55E-4423-908A-13CEBAB4BAB5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63561-1186-4C44-3882-A4C52C27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916DE5-7EF7-0BF4-E993-BA6B607A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2E5E-9F2C-4FEC-8B22-A9DA426A3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4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2B2AF-0E6C-761F-6AFB-074054E7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80186-081F-3FB0-7A2B-825DA1B82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4B8F2F-ED9E-F6EA-749D-7929ACE15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AF7069-461D-112A-157A-B169FAC9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D2A-A55E-4423-908A-13CEBAB4BAB5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3155D7-D284-C62E-854B-C1651CC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2FAF7B-D224-4EC3-2990-F3C69248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2E5E-9F2C-4FEC-8B22-A9DA426A3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15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42843-01D7-C7E2-FB04-F6B272DF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A6F00-0C42-2ECC-1AB8-5272912B9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E3F000-535B-1DCC-4E26-175906BE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83E795-A896-60A0-C498-349C82ACD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0CB8EF-C956-459E-D86D-6C78C7E90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1B99BB-6AF4-7840-6032-5A660448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D2A-A55E-4423-908A-13CEBAB4BAB5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E12091-A562-0EAE-5ABD-6FA6A0A3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8D8CDE-99B7-60F2-9A60-24E55CD6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2E5E-9F2C-4FEC-8B22-A9DA426A3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43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890AC-4769-25A8-1F04-F95D9A44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87D1B9-30E1-5B48-6B3D-660AC29A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D2A-A55E-4423-908A-13CEBAB4BAB5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EE80D5-1801-5EC9-2F52-77EB4C42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A45A49-1BB3-1FFE-7F40-D7714EE7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2E5E-9F2C-4FEC-8B22-A9DA426A3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9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17C30B-02FE-90E5-82A9-7B8DC30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D2A-A55E-4423-908A-13CEBAB4BAB5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3DF0E4-C0BD-89AB-661A-6A3BD6AD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7BB78E-40F1-0CDC-74FA-69AB1087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2E5E-9F2C-4FEC-8B22-A9DA426A3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2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DE035-F11A-0AAA-ECA9-80D3F978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3DDDF-E3C3-C609-9C70-0F91ABC55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6E4767-E9AA-389B-9CFB-A3E2218B5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B22F32-9D3F-3C82-32B7-CD011A75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D2A-A55E-4423-908A-13CEBAB4BAB5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F34E58-2E79-8186-9F0F-B9BDB9F2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EDEE0-6236-1EE5-11A2-F672AD55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2E5E-9F2C-4FEC-8B22-A9DA426A3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57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B3A55-A3AF-A666-2C1D-5987C589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125578-0A1B-7F42-45B3-15932A554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67BC96-ED43-E60C-8467-E628091DE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6A008F-14C6-58CC-474D-AA316CF6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D2A-A55E-4423-908A-13CEBAB4BAB5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B578AC-C403-E8D2-FBA9-59D23688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1EF8AC-3461-7BD3-5E36-00D05FAC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2E5E-9F2C-4FEC-8B22-A9DA426A3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47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F73D25-F449-2178-46B1-A7BD694F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325A47-32F9-EFB1-F334-141FB7782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5F9DA-DBAA-98E4-4F36-E30C3FC0D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D0D2A-A55E-4423-908A-13CEBAB4BAB5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8DE08-6AF3-92EE-01A8-00E68819A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CE03ED-EFE7-6766-404B-7619AF356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C2E5E-9F2C-4FEC-8B22-A9DA426A3E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21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D86C7-7C79-11C5-4E91-8DA814BCF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Analyses de similarité - </a:t>
            </a:r>
            <a:r>
              <a:rPr lang="fr-FR" dirty="0" err="1"/>
              <a:t>bootscaning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BBE3D6-4080-4B94-31BE-4C119130B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SERIGNE FALLOU MBACKE NGOM</a:t>
            </a:r>
          </a:p>
        </p:txBody>
      </p:sp>
    </p:spTree>
    <p:extLst>
      <p:ext uri="{BB962C8B-B14F-4D97-AF65-F5344CB8AC3E}">
        <p14:creationId xmlns:p14="http://schemas.microsoft.com/office/powerpoint/2010/main" val="356703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6754C3-23AE-3712-69DE-E6BE5EBA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19" y="5987170"/>
            <a:ext cx="9820656" cy="700644"/>
          </a:xfrm>
        </p:spPr>
        <p:txBody>
          <a:bodyPr>
            <a:normAutofit/>
          </a:bodyPr>
          <a:lstStyle/>
          <a:p>
            <a:r>
              <a:rPr lang="fr-FR" b="1" dirty="0" err="1"/>
              <a:t>BimPlot</a:t>
            </a:r>
            <a:r>
              <a:rPr lang="fr-FR" b="1" dirty="0"/>
              <a:t> Séquence Pat 5 =&gt; </a:t>
            </a:r>
            <a:r>
              <a:rPr lang="fr-FR" dirty="0"/>
              <a:t>AJ287004</a:t>
            </a: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D86341-BFA6-3B2F-2923-97F5D390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5" y="468616"/>
            <a:ext cx="10244621" cy="51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6754C3-23AE-3712-69DE-E6BE5EBA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325" y="5771408"/>
            <a:ext cx="9820656" cy="1160205"/>
          </a:xfrm>
        </p:spPr>
        <p:txBody>
          <a:bodyPr>
            <a:normAutofit/>
          </a:bodyPr>
          <a:lstStyle/>
          <a:p>
            <a:r>
              <a:rPr lang="fr-FR" b="1" dirty="0" err="1"/>
              <a:t>BootScan</a:t>
            </a:r>
            <a:r>
              <a:rPr lang="fr-FR" b="1" dirty="0"/>
              <a:t> Séquence Pat 5 =&gt; </a:t>
            </a:r>
            <a:r>
              <a:rPr lang="fr-FR" dirty="0"/>
              <a:t>AJ287004</a:t>
            </a:r>
          </a:p>
          <a:p>
            <a:r>
              <a:rPr lang="fr-FR" b="1" u="sng" dirty="0"/>
              <a:t>Recombinaison</a:t>
            </a:r>
            <a:r>
              <a:rPr lang="fr-FR" dirty="0"/>
              <a:t> :    J_97CD.KTB147  […</a:t>
            </a:r>
            <a:r>
              <a:rPr lang="fr-FR" dirty="0">
                <a:solidFill>
                  <a:srgbClr val="FF0000"/>
                </a:solidFill>
              </a:rPr>
              <a:t> – 412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</a:t>
            </a:r>
            <a:endParaRPr lang="fr-FR" dirty="0"/>
          </a:p>
          <a:p>
            <a:r>
              <a:rPr lang="fr-FR" dirty="0"/>
              <a:t>	               AJ191718      [</a:t>
            </a:r>
            <a:r>
              <a:rPr lang="fr-FR" dirty="0">
                <a:solidFill>
                  <a:srgbClr val="FF0000"/>
                </a:solidFill>
              </a:rPr>
              <a:t>413 – …</a:t>
            </a:r>
            <a:r>
              <a:rPr lang="fr-FR" dirty="0"/>
              <a:t>]</a:t>
            </a:r>
          </a:p>
          <a:p>
            <a:endParaRPr lang="fr-FR" dirty="0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013BE0F5-325A-9906-689F-AC958A83A549}"/>
              </a:ext>
            </a:extLst>
          </p:cNvPr>
          <p:cNvSpPr/>
          <p:nvPr/>
        </p:nvSpPr>
        <p:spPr>
          <a:xfrm>
            <a:off x="2436223" y="6080166"/>
            <a:ext cx="128848" cy="6851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69FC08-A4FD-A9AF-A9B5-6F97F79E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376093"/>
            <a:ext cx="10806545" cy="53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2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6754C3-23AE-3712-69DE-E6BE5EBA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19" y="5987170"/>
            <a:ext cx="9820656" cy="700644"/>
          </a:xfrm>
        </p:spPr>
        <p:txBody>
          <a:bodyPr>
            <a:normAutofit/>
          </a:bodyPr>
          <a:lstStyle/>
          <a:p>
            <a:r>
              <a:rPr lang="fr-FR" b="1" dirty="0" err="1"/>
              <a:t>BimPlot</a:t>
            </a:r>
            <a:r>
              <a:rPr lang="fr-FR" b="1" dirty="0"/>
              <a:t> Séquence Pat 1 =&gt; </a:t>
            </a:r>
            <a:r>
              <a:rPr lang="fr-FR" dirty="0"/>
              <a:t>AY010453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A983A34-1998-15A2-1FEB-0AA45F2A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3" y="467348"/>
            <a:ext cx="11055927" cy="55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6754C3-23AE-3712-69DE-E6BE5EBA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325" y="5771408"/>
            <a:ext cx="9820656" cy="1160205"/>
          </a:xfrm>
        </p:spPr>
        <p:txBody>
          <a:bodyPr>
            <a:normAutofit/>
          </a:bodyPr>
          <a:lstStyle/>
          <a:p>
            <a:r>
              <a:rPr lang="fr-FR" b="1" dirty="0" err="1"/>
              <a:t>BootScan</a:t>
            </a:r>
            <a:r>
              <a:rPr lang="fr-FR" b="1" dirty="0"/>
              <a:t> Séquence Pat 1 =&gt; </a:t>
            </a:r>
            <a:r>
              <a:rPr lang="fr-FR" dirty="0"/>
              <a:t>AY010453</a:t>
            </a:r>
            <a:endParaRPr lang="fr-FR" b="1" dirty="0"/>
          </a:p>
          <a:p>
            <a:r>
              <a:rPr lang="fr-FR" b="1" u="sng" dirty="0"/>
              <a:t>Recombinaison</a:t>
            </a:r>
            <a:r>
              <a:rPr lang="fr-FR" dirty="0"/>
              <a:t> :     KT737327 [</a:t>
            </a:r>
            <a:r>
              <a:rPr lang="fr-FR" dirty="0">
                <a:solidFill>
                  <a:srgbClr val="FF0000"/>
                </a:solidFill>
              </a:rPr>
              <a:t>… – 540</a:t>
            </a:r>
            <a:r>
              <a:rPr lang="fr-FR" dirty="0"/>
              <a:t>] [ </a:t>
            </a:r>
            <a:r>
              <a:rPr lang="fr-FR" dirty="0">
                <a:solidFill>
                  <a:srgbClr val="FF0000"/>
                </a:solidFill>
              </a:rPr>
              <a:t>635 – …</a:t>
            </a:r>
            <a:r>
              <a:rPr lang="fr-FR" dirty="0"/>
              <a:t>]   </a:t>
            </a:r>
          </a:p>
          <a:p>
            <a:r>
              <a:rPr lang="fr-FR" dirty="0"/>
              <a:t>	               AM181794 [</a:t>
            </a:r>
            <a:r>
              <a:rPr lang="fr-FR" dirty="0">
                <a:solidFill>
                  <a:srgbClr val="FF0000"/>
                </a:solidFill>
              </a:rPr>
              <a:t>541 - 634</a:t>
            </a:r>
            <a:r>
              <a:rPr lang="fr-FR" dirty="0"/>
              <a:t>]</a:t>
            </a:r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013BE0F5-325A-9906-689F-AC958A83A549}"/>
              </a:ext>
            </a:extLst>
          </p:cNvPr>
          <p:cNvSpPr/>
          <p:nvPr/>
        </p:nvSpPr>
        <p:spPr>
          <a:xfrm>
            <a:off x="2436222" y="6127668"/>
            <a:ext cx="164473" cy="6376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7C630B8-1C0B-447C-3497-A7B7A962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2" y="413198"/>
            <a:ext cx="10133618" cy="505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7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6754C3-23AE-3712-69DE-E6BE5EBA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19" y="5987170"/>
            <a:ext cx="9820656" cy="700644"/>
          </a:xfrm>
        </p:spPr>
        <p:txBody>
          <a:bodyPr>
            <a:normAutofit/>
          </a:bodyPr>
          <a:lstStyle/>
          <a:p>
            <a:r>
              <a:rPr lang="fr-FR" b="1" dirty="0" err="1"/>
              <a:t>BimPlot</a:t>
            </a:r>
            <a:r>
              <a:rPr lang="fr-FR" b="1" dirty="0"/>
              <a:t> Séquence Pat 2 =&gt; </a:t>
            </a:r>
            <a:r>
              <a:rPr lang="fr-FR" dirty="0"/>
              <a:t>FM164921</a:t>
            </a: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942DA7-F314-39DA-9BFE-1E47508E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3" y="527991"/>
            <a:ext cx="10557034" cy="52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9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6754C3-23AE-3712-69DE-E6BE5EBA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325" y="5771408"/>
            <a:ext cx="9820656" cy="1160205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err="1"/>
              <a:t>BootScan</a:t>
            </a:r>
            <a:r>
              <a:rPr lang="fr-FR" b="1" dirty="0"/>
              <a:t> Séquence Pat 2 =&gt; </a:t>
            </a:r>
            <a:r>
              <a:rPr lang="fr-FR" dirty="0"/>
              <a:t>FM164921</a:t>
            </a:r>
          </a:p>
          <a:p>
            <a:r>
              <a:rPr lang="fr-FR" b="1" u="sng" dirty="0"/>
              <a:t>Recombinaison</a:t>
            </a:r>
            <a:r>
              <a:rPr lang="fr-FR" dirty="0"/>
              <a:t> :    KU685070.1  […</a:t>
            </a:r>
            <a:r>
              <a:rPr lang="fr-FR" dirty="0">
                <a:solidFill>
                  <a:srgbClr val="FF0000"/>
                </a:solidFill>
              </a:rPr>
              <a:t> – 594</a:t>
            </a:r>
            <a:r>
              <a:rPr lang="fr-FR" dirty="0"/>
              <a:t>]  [</a:t>
            </a:r>
            <a:r>
              <a:rPr lang="fr-FR" dirty="0">
                <a:solidFill>
                  <a:srgbClr val="FF0000"/>
                </a:solidFill>
              </a:rPr>
              <a:t> 831 - </a:t>
            </a:r>
            <a:r>
              <a:rPr lang="fr-FR" dirty="0"/>
              <a:t>… ]</a:t>
            </a:r>
          </a:p>
          <a:p>
            <a:r>
              <a:rPr lang="fr-FR" dirty="0"/>
              <a:t>	               AM      [</a:t>
            </a:r>
            <a:r>
              <a:rPr lang="fr-FR" dirty="0">
                <a:solidFill>
                  <a:srgbClr val="FF0000"/>
                </a:solidFill>
              </a:rPr>
              <a:t>595 - 709 </a:t>
            </a:r>
            <a:r>
              <a:rPr lang="fr-FR" dirty="0"/>
              <a:t>]</a:t>
            </a:r>
          </a:p>
          <a:p>
            <a:r>
              <a:rPr lang="fr-FR" dirty="0"/>
              <a:t>	                AY        [ </a:t>
            </a:r>
            <a:r>
              <a:rPr lang="fr-FR" dirty="0">
                <a:solidFill>
                  <a:srgbClr val="FF0000"/>
                </a:solidFill>
              </a:rPr>
              <a:t>710 – 830</a:t>
            </a:r>
            <a:r>
              <a:rPr lang="fr-FR" dirty="0"/>
              <a:t>]</a:t>
            </a:r>
          </a:p>
          <a:p>
            <a:endParaRPr lang="fr-FR" dirty="0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013BE0F5-325A-9906-689F-AC958A83A549}"/>
              </a:ext>
            </a:extLst>
          </p:cNvPr>
          <p:cNvSpPr/>
          <p:nvPr/>
        </p:nvSpPr>
        <p:spPr>
          <a:xfrm>
            <a:off x="2394660" y="6045955"/>
            <a:ext cx="128848" cy="6851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EEC160-D4E5-3F0B-AF4D-7B39C3B9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" y="126851"/>
            <a:ext cx="10996551" cy="54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2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6754C3-23AE-3712-69DE-E6BE5EBA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19" y="5987170"/>
            <a:ext cx="9820656" cy="700644"/>
          </a:xfrm>
        </p:spPr>
        <p:txBody>
          <a:bodyPr>
            <a:normAutofit/>
          </a:bodyPr>
          <a:lstStyle/>
          <a:p>
            <a:r>
              <a:rPr lang="fr-FR" b="1" dirty="0" err="1"/>
              <a:t>BimPlot</a:t>
            </a:r>
            <a:r>
              <a:rPr lang="fr-FR" b="1" dirty="0"/>
              <a:t> Séquence Pat 3 =&gt; </a:t>
            </a:r>
            <a:r>
              <a:rPr lang="fr-FR" dirty="0"/>
              <a:t>KC350360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7A5BB2A-4B6D-AF03-7F95-DEBD90C45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70186"/>
            <a:ext cx="11406154" cy="569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6754C3-23AE-3712-69DE-E6BE5EBA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325" y="5771408"/>
            <a:ext cx="9820656" cy="1160205"/>
          </a:xfrm>
        </p:spPr>
        <p:txBody>
          <a:bodyPr>
            <a:normAutofit/>
          </a:bodyPr>
          <a:lstStyle/>
          <a:p>
            <a:r>
              <a:rPr lang="fr-FR" b="1" dirty="0" err="1"/>
              <a:t>BootScan</a:t>
            </a:r>
            <a:r>
              <a:rPr lang="fr-FR" b="1" dirty="0"/>
              <a:t> Séquence Pat 3 =&gt; KC350360</a:t>
            </a:r>
          </a:p>
          <a:p>
            <a:r>
              <a:rPr lang="fr-FR" b="1" u="sng" dirty="0"/>
              <a:t>Recombinaison</a:t>
            </a:r>
            <a:r>
              <a:rPr lang="fr-FR" dirty="0"/>
              <a:t> :     KU685070 [</a:t>
            </a:r>
            <a:r>
              <a:rPr lang="fr-FR" dirty="0">
                <a:solidFill>
                  <a:srgbClr val="FF0000"/>
                </a:solidFill>
              </a:rPr>
              <a:t>… – 275</a:t>
            </a:r>
            <a:r>
              <a:rPr lang="fr-FR" dirty="0"/>
              <a:t>] [ </a:t>
            </a:r>
            <a:r>
              <a:rPr lang="fr-FR" dirty="0">
                <a:solidFill>
                  <a:srgbClr val="FF0000"/>
                </a:solidFill>
              </a:rPr>
              <a:t>285 – …</a:t>
            </a:r>
            <a:r>
              <a:rPr lang="fr-FR" dirty="0"/>
              <a:t>]   </a:t>
            </a:r>
          </a:p>
          <a:p>
            <a:r>
              <a:rPr lang="fr-FR" dirty="0"/>
              <a:t>	               01_90CF402 [</a:t>
            </a:r>
            <a:r>
              <a:rPr lang="fr-FR" dirty="0">
                <a:solidFill>
                  <a:srgbClr val="FF0000"/>
                </a:solidFill>
              </a:rPr>
              <a:t>276 - 284</a:t>
            </a:r>
            <a:r>
              <a:rPr lang="fr-FR" dirty="0"/>
              <a:t>]</a:t>
            </a:r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013BE0F5-325A-9906-689F-AC958A83A549}"/>
              </a:ext>
            </a:extLst>
          </p:cNvPr>
          <p:cNvSpPr/>
          <p:nvPr/>
        </p:nvSpPr>
        <p:spPr>
          <a:xfrm>
            <a:off x="2436222" y="6127668"/>
            <a:ext cx="164473" cy="6376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247938-7B83-E62A-1DA6-FEB7CE42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54" y="340520"/>
            <a:ext cx="10877797" cy="5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6754C3-23AE-3712-69DE-E6BE5EBA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19" y="5987170"/>
            <a:ext cx="9820656" cy="700644"/>
          </a:xfrm>
        </p:spPr>
        <p:txBody>
          <a:bodyPr>
            <a:normAutofit/>
          </a:bodyPr>
          <a:lstStyle/>
          <a:p>
            <a:r>
              <a:rPr lang="fr-FR" b="1" dirty="0" err="1"/>
              <a:t>BimPlot</a:t>
            </a:r>
            <a:r>
              <a:rPr lang="fr-FR" b="1" dirty="0"/>
              <a:t> Séquence Pat 4 =&gt; </a:t>
            </a:r>
            <a:r>
              <a:rPr lang="fr-FR" dirty="0"/>
              <a:t>HF947625</a:t>
            </a:r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833124F-A256-D545-E870-E72D8D3B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2" y="170186"/>
            <a:ext cx="11028908" cy="55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3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6754C3-23AE-3712-69DE-E6BE5EBA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325" y="5771408"/>
            <a:ext cx="9820656" cy="1160205"/>
          </a:xfrm>
        </p:spPr>
        <p:txBody>
          <a:bodyPr>
            <a:normAutofit/>
          </a:bodyPr>
          <a:lstStyle/>
          <a:p>
            <a:r>
              <a:rPr lang="fr-FR" b="1" dirty="0" err="1"/>
              <a:t>BootScan</a:t>
            </a:r>
            <a:r>
              <a:rPr lang="fr-FR" b="1" dirty="0"/>
              <a:t> Séquence Pat 4 =&gt; </a:t>
            </a:r>
            <a:r>
              <a:rPr lang="fr-FR" dirty="0"/>
              <a:t>HF947625</a:t>
            </a:r>
          </a:p>
          <a:p>
            <a:r>
              <a:rPr lang="fr-FR" b="1" u="sng" dirty="0"/>
              <a:t>Recombinaison</a:t>
            </a:r>
            <a:r>
              <a:rPr lang="fr-FR" dirty="0"/>
              <a:t> :        J_94SE91733  […</a:t>
            </a:r>
            <a:r>
              <a:rPr lang="fr-FR" dirty="0">
                <a:solidFill>
                  <a:srgbClr val="FF0000"/>
                </a:solidFill>
              </a:rPr>
              <a:t> – 285</a:t>
            </a:r>
            <a:r>
              <a:rPr lang="fr-FR" dirty="0"/>
              <a:t>]  [ </a:t>
            </a:r>
            <a:r>
              <a:rPr lang="fr-FR" dirty="0">
                <a:solidFill>
                  <a:srgbClr val="FF0000"/>
                </a:solidFill>
              </a:rPr>
              <a:t>356 – 579</a:t>
            </a:r>
            <a:r>
              <a:rPr lang="fr-FR" dirty="0"/>
              <a:t>]  [</a:t>
            </a:r>
            <a:r>
              <a:rPr lang="fr-FR" dirty="0">
                <a:solidFill>
                  <a:srgbClr val="FF0000"/>
                </a:solidFill>
              </a:rPr>
              <a:t> 717 - </a:t>
            </a:r>
            <a:r>
              <a:rPr lang="fr-FR" dirty="0"/>
              <a:t>… ]</a:t>
            </a:r>
          </a:p>
          <a:p>
            <a:r>
              <a:rPr lang="fr-FR" dirty="0"/>
              <a:t>	                  FM210711       [</a:t>
            </a:r>
            <a:r>
              <a:rPr lang="fr-FR" dirty="0">
                <a:solidFill>
                  <a:srgbClr val="FF0000"/>
                </a:solidFill>
              </a:rPr>
              <a:t>286 – 355</a:t>
            </a:r>
            <a:r>
              <a:rPr lang="fr-FR" dirty="0"/>
              <a:t>]  [ </a:t>
            </a:r>
            <a:r>
              <a:rPr lang="fr-FR" dirty="0">
                <a:solidFill>
                  <a:srgbClr val="FF0000"/>
                </a:solidFill>
              </a:rPr>
              <a:t>580 – 717 </a:t>
            </a:r>
            <a:r>
              <a:rPr lang="fr-FR" dirty="0"/>
              <a:t>]</a:t>
            </a:r>
          </a:p>
          <a:p>
            <a:endParaRPr lang="fr-FR" dirty="0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013BE0F5-325A-9906-689F-AC958A83A549}"/>
              </a:ext>
            </a:extLst>
          </p:cNvPr>
          <p:cNvSpPr/>
          <p:nvPr/>
        </p:nvSpPr>
        <p:spPr>
          <a:xfrm>
            <a:off x="2436223" y="6080166"/>
            <a:ext cx="128848" cy="6851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2DD5938-8D4E-0B06-8712-24C5F9B5F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1" y="174266"/>
            <a:ext cx="11210793" cy="559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038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185</Words>
  <Application>Microsoft Office PowerPoint</Application>
  <PresentationFormat>Grand écran</PresentationFormat>
  <Paragraphs>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Analyses de similarité - bootscaning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Serigne fallou Mbacké</dc:creator>
  <cp:lastModifiedBy>Serigne fallou Mbacké</cp:lastModifiedBy>
  <cp:revision>41</cp:revision>
  <dcterms:created xsi:type="dcterms:W3CDTF">2023-07-23T12:11:51Z</dcterms:created>
  <dcterms:modified xsi:type="dcterms:W3CDTF">2023-07-23T16:00:54Z</dcterms:modified>
</cp:coreProperties>
</file>