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389" r:id="rId6"/>
    <p:sldId id="384" r:id="rId7"/>
    <p:sldId id="317" r:id="rId8"/>
    <p:sldId id="277" r:id="rId9"/>
    <p:sldId id="392" r:id="rId10"/>
    <p:sldId id="393" r:id="rId11"/>
    <p:sldId id="394" r:id="rId12"/>
    <p:sldId id="278" r:id="rId13"/>
    <p:sldId id="395" r:id="rId14"/>
    <p:sldId id="396" r:id="rId15"/>
    <p:sldId id="397" r:id="rId16"/>
    <p:sldId id="398" r:id="rId17"/>
    <p:sldId id="321" r:id="rId1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25" autoAdjust="0"/>
  </p:normalViewPr>
  <p:slideViewPr>
    <p:cSldViewPr snapToGrid="0">
      <p:cViewPr>
        <p:scale>
          <a:sx n="92" d="100"/>
          <a:sy n="92" d="100"/>
        </p:scale>
        <p:origin x="336" y="-57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901395-E085-4F4B-8480-0D4D51470E22}" type="datetime1">
              <a:rPr lang="fr-FR" smtClean="0"/>
              <a:t>17/04/2023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46A5458-2F44-415F-9D8B-C167BD79D5BC}" type="datetime1">
              <a:rPr lang="fr-FR" smtClean="0"/>
              <a:t>17/04/2023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1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0A24FE-7EA0-4AB7-A794-AF7E7158E8D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B27F4A-103A-4702-9921-7D4D4413A207}" type="datetime1">
              <a:rPr lang="fr-FR" smtClean="0"/>
              <a:t>17/04/2023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AE3413-84A0-4925-8CDF-CE6073A5BA1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1B7A8FB-7901-4DF3-B54B-C6EDC2D5EC05}" type="datetime1">
              <a:rPr lang="fr-FR" smtClean="0"/>
              <a:t>17/04/2023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4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3E0718-617C-47B3-A88F-680A8745BD3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E296D0E-868F-4CE4-8DE5-0A6DA5AA02D0}" type="datetime1">
              <a:rPr lang="fr-FR" smtClean="0"/>
              <a:t>17/04/2023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46A5458-2F44-415F-9D8B-C167BD79D5BC}" type="datetime1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235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46A5458-2F44-415F-9D8B-C167BD79D5BC}" type="datetime1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649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46A5458-2F44-415F-9D8B-C167BD79D5BC}" type="datetime1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254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446A5458-2F44-415F-9D8B-C167BD79D5BC}" type="datetime1">
              <a:rPr lang="fr-FR" smtClean="0"/>
              <a:t>17/04/2023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193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fr-FR" smtClean="0"/>
              <a:t>14</a:t>
            </a:fld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36834A-611E-4010-A1F3-89B4D2C4A94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0335CF5-841F-4255-81D4-5576689F16EF}" type="datetime1">
              <a:rPr lang="fr-FR" smtClean="0"/>
              <a:t>17/04/2023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 sz="4800"/>
              <a:t>3DFloat</a:t>
            </a:r>
          </a:p>
        </p:txBody>
      </p:sp>
      <p:sp>
        <p:nvSpPr>
          <p:cNvPr id="14" name="Espace réservé d’imag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orme libre : Forme 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u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</a:p>
        </p:txBody>
      </p:sp>
      <p:sp>
        <p:nvSpPr>
          <p:cNvPr id="23" name="Espace réservé du contenu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</a:t>
            </a:r>
          </a:p>
        </p:txBody>
      </p:sp>
      <p:sp>
        <p:nvSpPr>
          <p:cNvPr id="21" name="Espace réservé du contenu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Sous-titr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Espace réservé d’imag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2" name="Espace réservé d’imag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orme libre : Forme 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46" name="Forme libre : Form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orme libre : Forme 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e libre : Forme 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/>
            </a:p>
          </p:txBody>
        </p:sp>
        <p:sp>
          <p:nvSpPr>
            <p:cNvPr id="36" name="Forme libre : Forme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e libre : Forme 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fr-FR" sz="1600"/>
              <a:t>Cliquer pour ajouter du texte</a:t>
            </a:r>
          </a:p>
        </p:txBody>
      </p:sp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Espace réservé d’imag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9" name="Espace réservé d’imag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0" name="Espace réservé d’imag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contenu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aut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fr-FR">
                <a:solidFill>
                  <a:schemeClr val="tx1">
                    <a:alpha val="60000"/>
                  </a:schemeClr>
                </a:solidFill>
              </a:rPr>
              <a:t>Modifiez le style des sous-titres du masque</a:t>
            </a:r>
            <a:endParaRPr lang="fr-F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ronologie du tableau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e libre : Forme 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orme libre 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0" name="Forme libre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11" name="Forme libre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12" name="Oval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40" name="Titr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fr-FR"/>
              <a:t>Équipe</a:t>
            </a:r>
          </a:p>
        </p:txBody>
      </p: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3" name="Forme libre : Form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>
        <p:nvSpPr>
          <p:cNvPr id="56" name="Espace réservé d’imag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7" name="Espace réservé d’imag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8" name="Espace réservé d’imag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9" name="Espace réservé d’imag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63" name="Espace réservé du texte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1" name="Espace réservé du texte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5" name="Espace réservé du texte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4" name="Espace réservé du texte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7" name="Espace réservé du texte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6" name="Espace réservé du texte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69" name="Espace réservé du texte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fr-FR"/>
              <a:t>Nom</a:t>
            </a:r>
          </a:p>
        </p:txBody>
      </p:sp>
      <p:sp>
        <p:nvSpPr>
          <p:cNvPr id="68" name="Espace réservé du texte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fr-FR"/>
              <a:t>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u 2 colonnes (diapositive de comparais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fr-F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fr-FR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Mardi 2 février 20XX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fr-FR"/>
              <a:t>Exemple de Texte de 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Mardi 2 février 20XX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fr-FR"/>
              <a:t>Exemple de Texte de Pied de page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4634" y="588899"/>
            <a:ext cx="6311348" cy="2840101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fr-FR" sz="3600" dirty="0"/>
              <a:t>Optimisation de la stabilité des résultats de K-</a:t>
            </a:r>
            <a:r>
              <a:rPr lang="fr-FR" sz="3600" dirty="0" err="1"/>
              <a:t>means</a:t>
            </a:r>
            <a:r>
              <a:rPr lang="fr-FR" sz="3600" dirty="0"/>
              <a:t> en utilisant une approche de clustering hybride avec HAC</a:t>
            </a:r>
          </a:p>
        </p:txBody>
      </p:sp>
      <p:pic>
        <p:nvPicPr>
          <p:cNvPr id="14" name="Espace réservé d’image 13" descr="Arrière-plan numérique Point de donnée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1" y="27993"/>
            <a:ext cx="5586399" cy="6858000"/>
          </a:xfr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20458" y="5009874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NGAM Amadou</a:t>
            </a:r>
          </a:p>
          <a:p>
            <a:pPr rtl="0"/>
            <a:r>
              <a:rPr lang="fr-FR" dirty="0"/>
              <a:t>SARR Serigne Abdou Lat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fr-FR" dirty="0"/>
              <a:t>Résultats</a:t>
            </a:r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 dirty="0"/>
              <a:t>Mardi 18 Avril 2023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 dirty="0" err="1"/>
              <a:t>Resultats</a:t>
            </a:r>
            <a:r>
              <a:rPr lang="fr-FR" dirty="0"/>
              <a:t> des expériences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10</a:t>
            </a:fld>
            <a:endParaRPr lang="fr-FR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C3960906-4B54-3CE3-96EE-B676A6353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576486"/>
            <a:ext cx="4887166" cy="304790"/>
          </a:xfrm>
        </p:spPr>
        <p:txBody>
          <a:bodyPr/>
          <a:lstStyle/>
          <a:p>
            <a:pPr marL="1371600" lvl="3" indent="0">
              <a:buNone/>
            </a:pPr>
            <a:r>
              <a:rPr lang="fr-FR" sz="1800" dirty="0"/>
              <a:t>Silhouette score</a:t>
            </a:r>
          </a:p>
          <a:p>
            <a:pPr marL="1371600" lvl="3" indent="0">
              <a:buNone/>
            </a:pPr>
            <a:endParaRPr lang="fr-FR" sz="1800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E2CA91D-0CD4-3A63-A923-31026A769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80" y="2061568"/>
            <a:ext cx="3458133" cy="251978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4D1E9F5-1DED-B71D-40D4-A2C216683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556" y="2061568"/>
            <a:ext cx="3458133" cy="252787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D9EDFAF-559C-759A-4EC5-C543853D2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932" y="2061569"/>
            <a:ext cx="3463676" cy="25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3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fr-FR" dirty="0"/>
              <a:t>Résultats </a:t>
            </a:r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 dirty="0"/>
              <a:t>Mardi 18 Avril 2023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 dirty="0" err="1"/>
              <a:t>Resultats</a:t>
            </a:r>
            <a:r>
              <a:rPr lang="fr-FR" dirty="0"/>
              <a:t> </a:t>
            </a:r>
            <a:r>
              <a:rPr lang="fr-FR" dirty="0" err="1"/>
              <a:t>ari</a:t>
            </a:r>
            <a:r>
              <a:rPr lang="fr-FR" dirty="0"/>
              <a:t> score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11</a:t>
            </a:fld>
            <a:endParaRPr lang="fr-FR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EDD6F97-0B61-6B6F-938B-ACA3107D1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576485"/>
            <a:ext cx="4887166" cy="406541"/>
          </a:xfrm>
        </p:spPr>
        <p:txBody>
          <a:bodyPr/>
          <a:lstStyle/>
          <a:p>
            <a:pPr marL="1371600" lvl="3" indent="0">
              <a:buNone/>
            </a:pPr>
            <a:r>
              <a:rPr lang="fr-FR" dirty="0"/>
              <a:t> </a:t>
            </a:r>
            <a:r>
              <a:rPr lang="fr-FR" sz="1800" dirty="0"/>
              <a:t> Adjusted Rand Index (Ari)</a:t>
            </a:r>
          </a:p>
          <a:p>
            <a:pPr marL="1371600" lvl="3" indent="0">
              <a:buNone/>
            </a:pPr>
            <a:endParaRPr lang="fr-FR" sz="1800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7F07CA3-E4DE-3E3C-B902-3F630E10E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69" y="2359745"/>
            <a:ext cx="3336661" cy="243127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E27EF86-8503-3ECC-9FED-D5AED6D4F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84" y="2379623"/>
            <a:ext cx="3290973" cy="243127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3D089F0-C974-642B-9C2E-422263341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742" y="2379623"/>
            <a:ext cx="3296246" cy="243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5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1600" cy="1332000"/>
          </a:xfrm>
        </p:spPr>
        <p:txBody>
          <a:bodyPr rtlCol="0"/>
          <a:lstStyle/>
          <a:p>
            <a:pPr rtl="0"/>
            <a:r>
              <a:rPr lang="fr-FR" dirty="0"/>
              <a:t>Résultats</a:t>
            </a:r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 dirty="0"/>
              <a:t>Mardi 18 Avril 2023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 dirty="0" err="1"/>
              <a:t>resultats</a:t>
            </a:r>
            <a:endParaRPr lang="fr-FR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12</a:t>
            </a:fld>
            <a:endParaRPr lang="fr-FR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D1B3131E-96CC-DEF7-72BD-4FE0CF369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630173"/>
              </p:ext>
            </p:extLst>
          </p:nvPr>
        </p:nvGraphicFramePr>
        <p:xfrm>
          <a:off x="1266687" y="2710883"/>
          <a:ext cx="8128000" cy="1838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5351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868267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41476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4128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Base de donnée  /Score 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Kmeans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KHCA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07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bg2"/>
                          </a:solidFill>
                        </a:rPr>
                        <a:t>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0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Make</a:t>
                      </a:r>
                      <a:r>
                        <a:rPr lang="fr-FR" dirty="0"/>
                        <a:t> 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0,504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63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Colposcopy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14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1600" cy="1332000"/>
          </a:xfrm>
        </p:spPr>
        <p:txBody>
          <a:bodyPr rtlCol="0"/>
          <a:lstStyle/>
          <a:p>
            <a:pPr rtl="0"/>
            <a:r>
              <a:rPr lang="fr-FR" dirty="0"/>
              <a:t>Résultats</a:t>
            </a:r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 dirty="0"/>
              <a:t>Mardi 18 Avril 2023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 dirty="0" err="1"/>
              <a:t>resultats</a:t>
            </a:r>
            <a:endParaRPr lang="fr-FR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13</a:t>
            </a:fld>
            <a:endParaRPr lang="fr-FR"/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D1B3131E-96CC-DEF7-72BD-4FE0CF369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797023"/>
              </p:ext>
            </p:extLst>
          </p:nvPr>
        </p:nvGraphicFramePr>
        <p:xfrm>
          <a:off x="1266687" y="2710883"/>
          <a:ext cx="8128000" cy="1838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5351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868267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41476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4128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Base de donnée  /Score silhouette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Kmeans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HCA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KHCA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07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>
                          <a:solidFill>
                            <a:schemeClr val="bg2"/>
                          </a:solidFill>
                        </a:rPr>
                        <a:t>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201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Make</a:t>
                      </a:r>
                      <a:r>
                        <a:rPr lang="fr-FR" dirty="0"/>
                        <a:t> blob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63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Colposcopy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0,173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14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43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7321290" cy="1562959"/>
          </a:xfrm>
        </p:spPr>
        <p:txBody>
          <a:bodyPr rtlCol="0"/>
          <a:lstStyle/>
          <a:p>
            <a:pPr rtl="0"/>
            <a:r>
              <a:rPr lang="fr-FR" dirty="0"/>
              <a:t>Conclusion et Perspectives</a:t>
            </a:r>
          </a:p>
        </p:txBody>
      </p:sp>
      <p:pic>
        <p:nvPicPr>
          <p:cNvPr id="16" name="Espace réservé d’image 15" descr="Arrière-plan numérique Point de données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89452"/>
            <a:ext cx="12192000" cy="3776472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 dirty="0"/>
              <a:t>Mardi 18 Avril 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6"/>
            <a:ext cx="3565524" cy="762690"/>
          </a:xfrm>
        </p:spPr>
        <p:txBody>
          <a:bodyPr rtlCol="0"/>
          <a:lstStyle/>
          <a:p>
            <a:pPr rtl="0"/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11966"/>
            <a:ext cx="3565525" cy="4780859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  <a:p>
            <a:pPr rtl="0"/>
            <a:r>
              <a:rPr lang="fr-FR" dirty="0"/>
              <a:t>Problématiques et Objectifs</a:t>
            </a:r>
          </a:p>
          <a:p>
            <a:pPr rtl="0"/>
            <a:r>
              <a:rPr lang="fr-FR" dirty="0"/>
              <a:t>Propositions</a:t>
            </a:r>
          </a:p>
          <a:p>
            <a:pPr rtl="0"/>
            <a:r>
              <a:rPr lang="fr-FR" dirty="0"/>
              <a:t>Expériences et résultats</a:t>
            </a:r>
          </a:p>
          <a:p>
            <a:pPr rtl="0"/>
            <a:r>
              <a:rPr lang="fr-FR" dirty="0"/>
              <a:t>Conclusion et perspectives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8" name="Espace réservé d’image 7" descr="Données numériques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Espace réservé d’image 9" descr="Points de donnée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Espace réservé d’image 11" descr="Arrière-plan de données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924" y="6507212"/>
            <a:ext cx="2628900" cy="153888"/>
          </a:xfrm>
        </p:spPr>
        <p:txBody>
          <a:bodyPr rtlCol="0"/>
          <a:lstStyle/>
          <a:p>
            <a:pPr rtl="0"/>
            <a:r>
              <a:rPr lang="fr-FR" dirty="0"/>
              <a:t>Mardi 2 février 20XX</a:t>
            </a:r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 dirty="0"/>
              <a:t>Clustering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pic>
        <p:nvPicPr>
          <p:cNvPr id="20" name="Espace réservé d’image 19" descr="Arrière-plan numérique Point de données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-89451"/>
            <a:ext cx="3054096" cy="3865922"/>
          </a:xfrm>
        </p:spPr>
      </p:pic>
      <p:pic>
        <p:nvPicPr>
          <p:cNvPr id="25" name="Espace réservé d’image 24" descr="Écran Graphique Numérique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-89451"/>
            <a:ext cx="3054096" cy="3865923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 dirty="0"/>
              <a:t>Mardi 18 Avril 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79028" y="6556908"/>
            <a:ext cx="6379210" cy="153888"/>
          </a:xfrm>
        </p:spPr>
        <p:txBody>
          <a:bodyPr rtlCol="0"/>
          <a:lstStyle/>
          <a:p>
            <a:pPr rtl="0"/>
            <a:r>
              <a:rPr lang="fr-FR" dirty="0"/>
              <a:t>Clustering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563688"/>
          </a:xfrm>
          <a:noFill/>
        </p:spPr>
        <p:txBody>
          <a:bodyPr rtlCol="0">
            <a:normAutofit/>
          </a:bodyPr>
          <a:lstStyle/>
          <a:p>
            <a:pPr rtl="0"/>
            <a:r>
              <a:rPr lang="fr-FR" dirty="0"/>
              <a:t>Définition de la notion de  clustering</a:t>
            </a:r>
          </a:p>
          <a:p>
            <a:pPr rtl="0"/>
            <a:r>
              <a:rPr lang="fr-FR" dirty="0"/>
              <a:t>Contexte </a:t>
            </a:r>
          </a:p>
          <a:p>
            <a:pPr rtl="0"/>
            <a:r>
              <a:rPr lang="fr-FR" dirty="0"/>
              <a:t>Motivations </a:t>
            </a:r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5C43E205-56E0-7364-2B7B-4C3A0E3A7A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5"/>
          <a:srcRect t="42" b="42"/>
          <a:stretch>
            <a:fillRect/>
          </a:stretch>
        </p:blipFill>
        <p:spPr>
          <a:xfrm>
            <a:off x="0" y="-89451"/>
            <a:ext cx="3054096" cy="3865923"/>
          </a:xfrm>
          <a:prstGeom prst="rect">
            <a:avLst/>
          </a:prstGeom>
        </p:spPr>
      </p:pic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8B1589EA-BCEE-95F6-1652-76F955C1D48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/>
          <a:srcRect t="42" b="42"/>
          <a:stretch>
            <a:fillRect/>
          </a:stretch>
        </p:blipFill>
        <p:spPr>
          <a:xfrm>
            <a:off x="6083808" y="-89451"/>
            <a:ext cx="3054096" cy="386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orme libre : Forme 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fr-FR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8" name="Espace réservé d’image 7" descr="Arrière-plan numérique Point de données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9939"/>
            <a:ext cx="12192000" cy="6858000"/>
          </a:xfr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5" name="Titr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2149"/>
            <a:ext cx="5437187" cy="212592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fr-FR" sz="4800" dirty="0"/>
              <a:t>Problématique  et Objectifs</a:t>
            </a:r>
            <a:endParaRPr lang="fr-FR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ous-titr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fr-FR" kern="1200" dirty="0"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fr-FR" dirty="0"/>
              <a:t>Mardi  18 Avril 2023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Problématique et objectifs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fr-FR" smtClean="0"/>
              <a:t>4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7ACA82-9ADF-391F-F98C-7BF5D7FB9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17" y="2410931"/>
            <a:ext cx="5715000" cy="368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fr-FR" dirty="0"/>
              <a:t>Proposition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 dirty="0"/>
              <a:t>Mardi 18 Avril 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 dirty="0"/>
              <a:t>Clustering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316C54-A6A0-93AC-D0E2-2B81EB5D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881275"/>
            <a:ext cx="7171841" cy="3979625"/>
          </a:xfrm>
        </p:spPr>
        <p:txBody>
          <a:bodyPr/>
          <a:lstStyle/>
          <a:p>
            <a:r>
              <a:rPr lang="fr-FR" dirty="0"/>
              <a:t>Fonctionnement de HCA et de K-</a:t>
            </a:r>
            <a:r>
              <a:rPr lang="fr-FR" dirty="0" err="1"/>
              <a:t>means</a:t>
            </a:r>
            <a:endParaRPr lang="fr-FR" dirty="0"/>
          </a:p>
          <a:p>
            <a:r>
              <a:rPr lang="fr-FR" dirty="0"/>
              <a:t>Combinaison des deux algorithmes</a:t>
            </a:r>
          </a:p>
          <a:p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E732D00-4DC7-6792-DD3B-D3FCEA90E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996" y="1539645"/>
            <a:ext cx="5668065" cy="377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r>
              <a:rPr lang="fr-FR" dirty="0"/>
              <a:t>Proposition : </a:t>
            </a:r>
            <a:r>
              <a:rPr lang="fr-FR" sz="2400" dirty="0"/>
              <a:t>Fonctionnement  de K-</a:t>
            </a:r>
            <a:r>
              <a:rPr lang="fr-FR" sz="2400" dirty="0" err="1"/>
              <a:t>means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 dirty="0"/>
              <a:t>Mardi 18 Avril 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 dirty="0"/>
              <a:t>K-</a:t>
            </a:r>
            <a:r>
              <a:rPr lang="fr-FR" dirty="0" err="1"/>
              <a:t>means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6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316C54-A6A0-93AC-D0E2-2B81EB5D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81275"/>
            <a:ext cx="6068598" cy="1504644"/>
          </a:xfrm>
        </p:spPr>
        <p:txBody>
          <a:bodyPr/>
          <a:lstStyle/>
          <a:p>
            <a:r>
              <a:rPr lang="fr-FR" dirty="0"/>
              <a:t>Initialisation des centroïdes</a:t>
            </a:r>
          </a:p>
          <a:p>
            <a:r>
              <a:rPr lang="fr-FR" dirty="0"/>
              <a:t>Affectation des données aux centroïdes les plus proche</a:t>
            </a:r>
          </a:p>
          <a:p>
            <a:r>
              <a:rPr lang="fr-FR" dirty="0"/>
              <a:t>Mise à jour des centroïdes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E51D32C-D0F1-5B92-C33E-233E0637D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452" y="1620078"/>
            <a:ext cx="5545137" cy="404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9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fr-FR" dirty="0"/>
              <a:t>Proposition : </a:t>
            </a:r>
            <a:r>
              <a:rPr lang="fr-FR" sz="2400" dirty="0"/>
              <a:t>Fonctionnement de HCA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 dirty="0"/>
              <a:t>Mardi 18 Avril 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 dirty="0"/>
              <a:t>Clustering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7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316C54-A6A0-93AC-D0E2-2B81EB5D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5690911" cy="2150687"/>
          </a:xfrm>
        </p:spPr>
        <p:txBody>
          <a:bodyPr/>
          <a:lstStyle/>
          <a:p>
            <a:r>
              <a:rPr lang="fr-FR" dirty="0"/>
              <a:t>Calcul de distance entre chaque paire d’observation</a:t>
            </a:r>
          </a:p>
          <a:p>
            <a:r>
              <a:rPr lang="fr-FR" dirty="0"/>
              <a:t>Création de dendrogramme </a:t>
            </a:r>
          </a:p>
          <a:p>
            <a:r>
              <a:rPr lang="fr-FR" dirty="0"/>
              <a:t>Sélection du nombre de clusters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0160C6-0DC6-4325-FA6A-E0557EA50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755" y="1687270"/>
            <a:ext cx="4710792" cy="348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4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fr-FR" dirty="0"/>
              <a:t>Proposition : </a:t>
            </a:r>
            <a:r>
              <a:rPr lang="fr-FR" sz="2400" dirty="0"/>
              <a:t>Combinaison des deux algorithmes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 dirty="0"/>
              <a:t>Mardi 18 Avril 2023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 dirty="0"/>
              <a:t>Clustering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8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316C54-A6A0-93AC-D0E2-2B81EB5D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576486"/>
            <a:ext cx="6456224" cy="1852514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Récupération des centroïdes du HCA</a:t>
            </a:r>
          </a:p>
          <a:p>
            <a:r>
              <a:rPr lang="fr-FR" dirty="0"/>
              <a:t>Initialisation du k-</a:t>
            </a:r>
            <a:r>
              <a:rPr lang="fr-FR" dirty="0" err="1"/>
              <a:t>means</a:t>
            </a:r>
            <a:r>
              <a:rPr lang="fr-FR" dirty="0"/>
              <a:t> avec ces centroïdes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E318008-1C09-3C7C-956C-74887303D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447" y="1576486"/>
            <a:ext cx="5440128" cy="398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6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fr-FR" dirty="0"/>
              <a:t>Expériences</a:t>
            </a:r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fr-FR" dirty="0"/>
              <a:t>Mardi 18 Avril 2023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fr-FR" dirty="0" err="1"/>
              <a:t>Experiences</a:t>
            </a:r>
            <a:endParaRPr lang="fr-FR" dirty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fr-FR" smtClean="0"/>
              <a:pPr rtl="0"/>
              <a:t>9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A8CA9EA-D0C0-9067-3322-312A6ACBB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16" y="1576485"/>
            <a:ext cx="4887166" cy="2935879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Tests sur quelques bases de données</a:t>
            </a:r>
          </a:p>
          <a:p>
            <a:r>
              <a:rPr lang="fr-FR" dirty="0"/>
              <a:t>Calcul des scores pour chaque algorithme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fr-FR" dirty="0"/>
              <a:t> </a:t>
            </a:r>
            <a:r>
              <a:rPr lang="fr-FR" sz="1800" dirty="0"/>
              <a:t>Silhouette score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fr-FR" sz="1800" dirty="0"/>
              <a:t> Adjusted Rand Index (Ari)</a:t>
            </a:r>
          </a:p>
          <a:p>
            <a:pPr marL="1371600" lvl="3" indent="0">
              <a:buNone/>
            </a:pPr>
            <a:endParaRPr lang="fr-FR" sz="1800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806.tgt.Office_50301108_TF33713516_Win32_OJ112196127.potx" id="{22996B42-D21B-4B21-8A2E-2EFD633A6008}" vid="{A1A70CD2-AB8C-4833-8F02-56C7A9672AB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Conception flottante 3D</Template>
  <TotalTime>1381</TotalTime>
  <Words>301</Words>
  <Application>Microsoft Office PowerPoint</Application>
  <PresentationFormat>Grand écran</PresentationFormat>
  <Paragraphs>133</Paragraphs>
  <Slides>14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Walbaum Display</vt:lpstr>
      <vt:lpstr>Wingdings</vt:lpstr>
      <vt:lpstr>3DFloatVTI</vt:lpstr>
      <vt:lpstr>Optimisation de la stabilité des résultats de K-means en utilisant une approche de clustering hybride avec HAC</vt:lpstr>
      <vt:lpstr>Plan</vt:lpstr>
      <vt:lpstr>Introduction</vt:lpstr>
      <vt:lpstr>Problématique  et Objectifs</vt:lpstr>
      <vt:lpstr>Proposition</vt:lpstr>
      <vt:lpstr>Proposition : Fonctionnement  de K-means </vt:lpstr>
      <vt:lpstr>Proposition : Fonctionnement de HCA</vt:lpstr>
      <vt:lpstr>Proposition : Combinaison des deux algorithmes</vt:lpstr>
      <vt:lpstr>Expériences</vt:lpstr>
      <vt:lpstr>Résultats</vt:lpstr>
      <vt:lpstr>Résultats </vt:lpstr>
      <vt:lpstr>Résultats</vt:lpstr>
      <vt:lpstr>Résultats</vt:lpstr>
      <vt:lpstr>Conclusion et Perspectives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Sarr Serigne</dc:creator>
  <cp:lastModifiedBy>Sarr Serigne</cp:lastModifiedBy>
  <cp:revision>13</cp:revision>
  <dcterms:created xsi:type="dcterms:W3CDTF">2023-04-10T17:11:39Z</dcterms:created>
  <dcterms:modified xsi:type="dcterms:W3CDTF">2023-04-18T13:13:07Z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