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embeddedFontLst>
    <p:embeddedFont>
      <p:font typeface="DINPro" panose="02000503030000020004" pitchFamily="2" charset="0"/>
      <p:regular r:id="rId6"/>
      <p:bold r:id="rId7"/>
    </p:embeddedFont>
    <p:embeddedFont>
      <p:font typeface="DINPro Medium" panose="0200050303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>
      <p:cViewPr varScale="1">
        <p:scale>
          <a:sx n="191" d="100"/>
          <a:sy n="191" d="100"/>
        </p:scale>
        <p:origin x="2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4a93da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4a93da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657364" y="1633475"/>
            <a:ext cx="1082100" cy="830400"/>
          </a:xfrm>
          <a:prstGeom prst="chevron">
            <a:avLst>
              <a:gd name="adj" fmla="val 19014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XLA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Compiler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73427" y="1633475"/>
            <a:ext cx="1082100" cy="830400"/>
          </a:xfrm>
          <a:prstGeom prst="chevron">
            <a:avLst>
              <a:gd name="adj" fmla="val 19014"/>
            </a:avLst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Automatic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Mixed</a:t>
            </a:r>
            <a:b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</a:br>
            <a:r>
              <a:rPr lang="en-GB" sz="1000">
                <a:solidFill>
                  <a:srgbClr val="FFFFFF"/>
                </a:solidFill>
                <a:latin typeface="DINPro" panose="02000503030000020004" pitchFamily="2" charset="0"/>
                <a:ea typeface="Barlow Medium"/>
                <a:cs typeface="Barlow Medium"/>
                <a:sym typeface="Barlow Medium"/>
              </a:rPr>
              <a:t>Precision</a:t>
            </a:r>
            <a:endParaRPr sz="10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84775" y="1463603"/>
            <a:ext cx="1897024" cy="11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345175" y="1401800"/>
            <a:ext cx="1595400" cy="1508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tf.keras Model</a:t>
            </a:r>
            <a:endParaRPr sz="1200">
              <a:solidFill>
                <a:srgbClr val="434343"/>
              </a:solidFill>
              <a:latin typeface="DINPro" panose="02000503030000020004" pitchFamily="2" charset="0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2969975" y="1824075"/>
            <a:ext cx="458975" cy="451675"/>
          </a:xfrm>
          <a:prstGeom prst="flowChartManualOperation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67328" y="1689190"/>
            <a:ext cx="2473847" cy="7467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Pretrained BERT module</a:t>
            </a:r>
            <a:endParaRPr sz="1600" dirty="0">
              <a:solidFill>
                <a:srgbClr val="FFFFFF"/>
              </a:solidFill>
              <a:latin typeface="DINPro" panose="02000503030000020004" pitchFamily="2" charset="0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Roboto Mono Medium"/>
              </a:rPr>
              <a:t>bert_uncased_L-12_H-768_A-12</a:t>
            </a:r>
            <a:endParaRPr sz="1000" dirty="0">
              <a:solidFill>
                <a:srgbClr val="FFFF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Roboto Mono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t="28925" b="27799"/>
          <a:stretch/>
        </p:blipFill>
        <p:spPr>
          <a:xfrm>
            <a:off x="884913" y="1301237"/>
            <a:ext cx="1838676" cy="20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>
            <a:cxnSpLocks/>
            <a:stCxn id="60" idx="2"/>
            <a:endCxn id="59" idx="0"/>
          </p:cNvCxnSpPr>
          <p:nvPr/>
        </p:nvCxnSpPr>
        <p:spPr>
          <a:xfrm>
            <a:off x="1804251" y="1502362"/>
            <a:ext cx="1" cy="186828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3404104" y="1905275"/>
            <a:ext cx="1463700" cy="2868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BERT</a:t>
            </a:r>
            <a:endParaRPr>
              <a:solidFill>
                <a:srgbClr val="FFFFFF"/>
              </a:solidFill>
              <a:latin typeface="DINPro" panose="02000503030000020004" pitchFamily="2" charset="0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76550" y="2276725"/>
            <a:ext cx="1318800" cy="286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Model Input</a:t>
            </a:r>
            <a:endParaRPr sz="120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476550" y="1533825"/>
            <a:ext cx="1318800" cy="286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Model Output</a:t>
            </a:r>
            <a:endParaRPr sz="1200" dirty="0">
              <a:solidFill>
                <a:srgbClr val="FFFFFF"/>
              </a:solidFill>
              <a:latin typeface="DINPro" panose="02000503030000020004" pitchFamily="2" charset="0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784775" y="2495550"/>
            <a:ext cx="18969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Efficient Multi-GPU Training with Horovod</a:t>
            </a:r>
            <a:endParaRPr sz="1200" dirty="0">
              <a:latin typeface="DINPro" panose="02000503030000020004" pitchFamily="2" charset="0"/>
              <a:ea typeface="Barlow"/>
              <a:cs typeface="Barlow"/>
              <a:sym typeface="Barlow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962" y="1777164"/>
            <a:ext cx="751732" cy="61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67" name="Google Shape;67;p13"/>
          <p:cNvCxnSpPr>
            <a:stCxn id="63" idx="0"/>
            <a:endCxn id="62" idx="2"/>
          </p:cNvCxnSpPr>
          <p:nvPr/>
        </p:nvCxnSpPr>
        <p:spPr>
          <a:xfrm rot="10800000">
            <a:off x="4135950" y="2192125"/>
            <a:ext cx="0" cy="84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stCxn id="64" idx="2"/>
            <a:endCxn id="62" idx="0"/>
          </p:cNvCxnSpPr>
          <p:nvPr/>
        </p:nvCxnSpPr>
        <p:spPr>
          <a:xfrm>
            <a:off x="4135950" y="1820625"/>
            <a:ext cx="0" cy="84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6B6C4-BEF2-CA4B-A7C0-9550EC91D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24"/>
          <a:stretch/>
        </p:blipFill>
        <p:spPr>
          <a:xfrm>
            <a:off x="520715" y="1628569"/>
            <a:ext cx="4051286" cy="1988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28BAE-C6A1-0B48-B64E-1B79EC31F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24"/>
          <a:stretch/>
        </p:blipFill>
        <p:spPr>
          <a:xfrm>
            <a:off x="4572000" y="1621895"/>
            <a:ext cx="4072603" cy="1988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A2F28-FD88-364D-A94A-FEBD0C9CE81E}"/>
              </a:ext>
            </a:extLst>
          </p:cNvPr>
          <p:cNvCxnSpPr>
            <a:cxnSpLocks/>
          </p:cNvCxnSpPr>
          <p:nvPr/>
        </p:nvCxnSpPr>
        <p:spPr>
          <a:xfrm flipV="1">
            <a:off x="1568494" y="1982312"/>
            <a:ext cx="0" cy="11747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D22840-B168-F343-8E93-6C4D046792E1}"/>
              </a:ext>
            </a:extLst>
          </p:cNvPr>
          <p:cNvSpPr txBox="1"/>
          <p:nvPr/>
        </p:nvSpPr>
        <p:spPr>
          <a:xfrm>
            <a:off x="1120642" y="2431166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4.9×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B623E-28D6-2A41-8E37-0D8B1B697745}"/>
              </a:ext>
            </a:extLst>
          </p:cNvPr>
          <p:cNvCxnSpPr>
            <a:cxnSpLocks/>
          </p:cNvCxnSpPr>
          <p:nvPr/>
        </p:nvCxnSpPr>
        <p:spPr>
          <a:xfrm flipH="1">
            <a:off x="1568494" y="1982312"/>
            <a:ext cx="12948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5CC13-1215-094E-A71D-510FBD031FF2}"/>
              </a:ext>
            </a:extLst>
          </p:cNvPr>
          <p:cNvCxnSpPr>
            <a:cxnSpLocks/>
          </p:cNvCxnSpPr>
          <p:nvPr/>
        </p:nvCxnSpPr>
        <p:spPr>
          <a:xfrm flipV="1">
            <a:off x="5633128" y="2611796"/>
            <a:ext cx="0" cy="72585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70861-9AEA-1C42-94C0-C92E91E68D9B}"/>
              </a:ext>
            </a:extLst>
          </p:cNvPr>
          <p:cNvSpPr txBox="1"/>
          <p:nvPr/>
        </p:nvSpPr>
        <p:spPr>
          <a:xfrm>
            <a:off x="5188747" y="2750298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2.9×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1C571-3B58-8244-8FEA-C535D5988489}"/>
              </a:ext>
            </a:extLst>
          </p:cNvPr>
          <p:cNvCxnSpPr>
            <a:cxnSpLocks/>
          </p:cNvCxnSpPr>
          <p:nvPr/>
        </p:nvCxnSpPr>
        <p:spPr>
          <a:xfrm flipH="1">
            <a:off x="5633128" y="2610132"/>
            <a:ext cx="12948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65;p13">
            <a:extLst>
              <a:ext uri="{FF2B5EF4-FFF2-40B4-BE49-F238E27FC236}">
                <a16:creationId xmlns:a16="http://schemas.microsoft.com/office/drawing/2014/main" id="{746DA42F-6597-C44A-AD6F-FCA402D9B6CC}"/>
              </a:ext>
            </a:extLst>
          </p:cNvPr>
          <p:cNvSpPr txBox="1"/>
          <p:nvPr/>
        </p:nvSpPr>
        <p:spPr>
          <a:xfrm>
            <a:off x="520716" y="1448169"/>
            <a:ext cx="4051282" cy="33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34343"/>
                </a:solidFill>
                <a:latin typeface="DINPro Medium" panose="02000503030000020004" pitchFamily="2" charset="0"/>
                <a:ea typeface="Barlow"/>
                <a:cs typeface="Barlow"/>
                <a:sym typeface="Barlow"/>
              </a:rPr>
              <a:t>Fine-tuning BERTBASE</a:t>
            </a:r>
            <a:endParaRPr sz="1100" dirty="0">
              <a:latin typeface="DINPro Medium" panose="02000503030000020004" pitchFamily="2" charset="0"/>
              <a:ea typeface="Barlow"/>
              <a:cs typeface="Barlow"/>
              <a:sym typeface="Barlow"/>
            </a:endParaRPr>
          </a:p>
        </p:txBody>
      </p:sp>
      <p:sp>
        <p:nvSpPr>
          <p:cNvPr id="24" name="Google Shape;65;p13">
            <a:extLst>
              <a:ext uri="{FF2B5EF4-FFF2-40B4-BE49-F238E27FC236}">
                <a16:creationId xmlns:a16="http://schemas.microsoft.com/office/drawing/2014/main" id="{17EEB36C-0CD5-4F45-81FA-32D92AF4AE4E}"/>
              </a:ext>
            </a:extLst>
          </p:cNvPr>
          <p:cNvSpPr txBox="1"/>
          <p:nvPr/>
        </p:nvSpPr>
        <p:spPr>
          <a:xfrm>
            <a:off x="4571997" y="1453546"/>
            <a:ext cx="4072598" cy="33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34343"/>
                </a:solidFill>
                <a:latin typeface="DINPro Medium" panose="02000503030000020004" pitchFamily="2" charset="0"/>
                <a:ea typeface="Barlow"/>
                <a:cs typeface="Barlow"/>
                <a:sym typeface="Barlow"/>
              </a:rPr>
              <a:t>Fine-tuning BERTLARGE</a:t>
            </a:r>
            <a:endParaRPr sz="1100" dirty="0">
              <a:latin typeface="DINPro Medium" panose="02000503030000020004" pitchFamily="2" charset="0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65;p13">
            <a:extLst>
              <a:ext uri="{FF2B5EF4-FFF2-40B4-BE49-F238E27FC236}">
                <a16:creationId xmlns:a16="http://schemas.microsoft.com/office/drawing/2014/main" id="{C4C64C31-1121-8E4E-8DA5-2ED938FBE25A}"/>
              </a:ext>
            </a:extLst>
          </p:cNvPr>
          <p:cNvSpPr txBox="1"/>
          <p:nvPr/>
        </p:nvSpPr>
        <p:spPr>
          <a:xfrm>
            <a:off x="520707" y="945951"/>
            <a:ext cx="8123888" cy="33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Overall Performance Improvements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  <a:ea typeface="Barlow"/>
                <a:cs typeface="Barlow"/>
                <a:sym typeface="Barlow"/>
              </a:rPr>
              <a:t>Training examples per second on DGX-1V (Max-Q mode)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  <a:latin typeface="DINPro" panose="02000503030000020004" pitchFamily="2" charset="0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790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38" y="1380600"/>
            <a:ext cx="3857362" cy="23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3112"/>
            <a:ext cx="3857361" cy="237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Macintosh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DINPro Medium</vt:lpstr>
      <vt:lpstr>DINPro</vt:lpstr>
      <vt:lpstr>Arial</vt:lpstr>
      <vt:lpstr>Menlo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 - Timothy Liu Kaihui</cp:lastModifiedBy>
  <cp:revision>4</cp:revision>
  <dcterms:modified xsi:type="dcterms:W3CDTF">2019-08-12T04:45:27Z</dcterms:modified>
</cp:coreProperties>
</file>