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Montserrat" panose="00000500000000000000" pitchFamily="2" charset="0"/>
      <p:regular r:id="rId11"/>
    </p:embeddedFont>
    <p:embeddedFont>
      <p:font typeface="Montserrat Bold" panose="00000800000000000000" charset="0"/>
      <p:bold r:id="rId1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359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11288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Currículo, LinkedIn e Carta de Apresentação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863221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Bem-vindo! Nesta aula, aprenda a criar documentos impactantes para o mercado de trabalho.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800362"/>
            <a:ext cx="762738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Prepare-se para destacar suas habilidades e aumentar suas chances de sucesso!</a:t>
            </a:r>
            <a:endParaRPr lang="en-US" sz="1700" dirty="0"/>
          </a:p>
        </p:txBody>
      </p:sp>
      <p:sp>
        <p:nvSpPr>
          <p:cNvPr id="6" name="Shape 3"/>
          <p:cNvSpPr/>
          <p:nvPr/>
        </p:nvSpPr>
        <p:spPr>
          <a:xfrm>
            <a:off x="6244709" y="5753695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329" y="5761315"/>
            <a:ext cx="331351" cy="33135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699528" y="5737503"/>
            <a:ext cx="2986445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por Gabriel Serignolli</a:t>
            </a:r>
            <a:endParaRPr lang="en-US" sz="21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43B4106-7B6E-5A16-455C-952E1F33D6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2751" y="7612466"/>
            <a:ext cx="1817649" cy="617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8756333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 Importância de Cada Ferramenta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Currículo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Resumo conciso de sua trajetória profissional e acadêmica.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5312926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LinkedIn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12926" y="4410789"/>
            <a:ext cx="4018359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Rede profissional para networking e construção de sua marca pessoal.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9867543" y="3837980"/>
            <a:ext cx="291084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Carta de Apresentação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7543" y="4410789"/>
            <a:ext cx="4018359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Personalização da candidatura, mostrando interesse e adequação à vaga.</a:t>
            </a:r>
            <a:endParaRPr lang="en-US" sz="17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31E1B90-990B-80D1-37B0-AAFAE31F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751" y="7612466"/>
            <a:ext cx="1817649" cy="6171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67170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 Poder da Carta de Apresentação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2917507"/>
            <a:ext cx="3705463" cy="2315647"/>
          </a:xfrm>
          <a:prstGeom prst="roundRect">
            <a:avLst>
              <a:gd name="adj" fmla="val 842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6461284" y="3134082"/>
            <a:ext cx="3272314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Documento Complementar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1284" y="3976449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Acompanha o currículo, detalhando sua motivação e qualificações.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6747" y="2917507"/>
            <a:ext cx="3705463" cy="2315647"/>
          </a:xfrm>
          <a:prstGeom prst="roundRect">
            <a:avLst>
              <a:gd name="adj" fmla="val 842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10383322" y="3134082"/>
            <a:ext cx="318218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Personalização Essencial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83322" y="3620214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Adaptada para cada vaga, mostrando profundo interesse e alinhamento com a empresa.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449729"/>
            <a:ext cx="7627382" cy="1612702"/>
          </a:xfrm>
          <a:prstGeom prst="roundRect">
            <a:avLst>
              <a:gd name="adj" fmla="val 12091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6461284" y="5666303"/>
            <a:ext cx="311098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Destaque de Habilidades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1284" y="6152436"/>
            <a:ext cx="719423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Enfatiza como suas habilidades e experiências atendem às necessidades específicas do empregador.</a:t>
            </a:r>
            <a:endParaRPr lang="en-US" sz="17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2F03DEB-6C2F-D20E-405A-E1011827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751" y="7612466"/>
            <a:ext cx="1817649" cy="61713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67583"/>
            <a:ext cx="1239333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Currículo vs. LinkedIn: Semelhanças e Diferenças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217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Currículo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Documento estático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Adaptado para cada vaga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Formato mais formal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7139" y="38217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LinkedIn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7139" y="4394597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Perfil dinâmico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87139" y="4817031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Networking contínuo</a:t>
            </a:r>
            <a:endParaRPr lang="en-US" sz="1700" dirty="0"/>
          </a:p>
        </p:txBody>
      </p:sp>
      <p:sp>
        <p:nvSpPr>
          <p:cNvPr id="10" name="Text 8"/>
          <p:cNvSpPr/>
          <p:nvPr/>
        </p:nvSpPr>
        <p:spPr>
          <a:xfrm>
            <a:off x="7587139" y="5239464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Mais interativo</a:t>
            </a:r>
            <a:endParaRPr lang="en-US" sz="17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746068C2-4B95-58A2-A51B-3519ADCC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2751" y="7612466"/>
            <a:ext cx="1817649" cy="6171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765233"/>
            <a:ext cx="953166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Currículo Impecável: Dicas Essenciais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04658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97" y="5076527"/>
            <a:ext cx="342067" cy="42755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462326" y="50465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Informações Pessoais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462326" y="5532715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Dados de contato atualizados.</a:t>
            </a:r>
            <a:endParaRPr lang="en-US" sz="1700" dirty="0"/>
          </a:p>
        </p:txBody>
      </p:sp>
      <p:sp>
        <p:nvSpPr>
          <p:cNvPr id="8" name="Shape 4"/>
          <p:cNvSpPr/>
          <p:nvPr/>
        </p:nvSpPr>
        <p:spPr>
          <a:xfrm>
            <a:off x="7423547" y="504658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235" y="5076527"/>
            <a:ext cx="342067" cy="4275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27563" y="50465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Objetivo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27563" y="5532715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Clareza sobre a vaga desejada.</a:t>
            </a:r>
            <a:endParaRPr lang="en-US" sz="1700" dirty="0"/>
          </a:p>
        </p:txBody>
      </p:sp>
      <p:sp>
        <p:nvSpPr>
          <p:cNvPr id="12" name="Shape 7"/>
          <p:cNvSpPr/>
          <p:nvPr/>
        </p:nvSpPr>
        <p:spPr>
          <a:xfrm>
            <a:off x="758309" y="633972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97" y="6369665"/>
            <a:ext cx="342067" cy="42755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62326" y="633972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Formação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462326" y="6825853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Detalhes de sua formação acadêmica.</a:t>
            </a:r>
            <a:endParaRPr lang="en-US" sz="1700" dirty="0"/>
          </a:p>
        </p:txBody>
      </p:sp>
      <p:sp>
        <p:nvSpPr>
          <p:cNvPr id="16" name="Shape 10"/>
          <p:cNvSpPr/>
          <p:nvPr/>
        </p:nvSpPr>
        <p:spPr>
          <a:xfrm>
            <a:off x="7423547" y="633972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6235" y="6369665"/>
            <a:ext cx="342067" cy="42755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127563" y="633972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Experiência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127563" y="6825853"/>
            <a:ext cx="574464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Conquistas com números.</a:t>
            </a:r>
            <a:endParaRPr lang="en-US" sz="170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B78B49D5-19E9-91EB-4798-F35AB1B547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2751" y="7612466"/>
            <a:ext cx="1817649" cy="617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1978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5315" y="2682716"/>
            <a:ext cx="8391168" cy="5782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LinkedIn de Sucesso: Maximize seu Perfil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15" y="3524726"/>
            <a:ext cx="879158" cy="10550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8196" y="3700463"/>
            <a:ext cx="231362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Foto Profissional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1758196" y="4095036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Transmite credibilidade e profissionalismo.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15" y="4579739"/>
            <a:ext cx="879158" cy="10550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58196" y="4755475"/>
            <a:ext cx="231362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Título Atraente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1758196" y="5150048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Destaque suas principais habilidades e área de atuação.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315" y="5634752"/>
            <a:ext cx="879158" cy="10550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58196" y="5810488"/>
            <a:ext cx="231362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Resumo Envolvente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1758196" y="6205061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Apresente sua história de forma concisa e impactante.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315" y="6689765"/>
            <a:ext cx="879158" cy="105501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58196" y="6865501"/>
            <a:ext cx="2313623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Conecte-se</a:t>
            </a:r>
            <a:endParaRPr lang="en-US" sz="1800" dirty="0"/>
          </a:p>
        </p:txBody>
      </p:sp>
      <p:sp>
        <p:nvSpPr>
          <p:cNvPr id="15" name="Text 8"/>
          <p:cNvSpPr/>
          <p:nvPr/>
        </p:nvSpPr>
        <p:spPr>
          <a:xfrm>
            <a:off x="1758196" y="7260074"/>
            <a:ext cx="12256889" cy="2813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Amplie sua rede com profissionais da área.</a:t>
            </a:r>
            <a:endParaRPr lang="en-US" sz="135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B64EFE2A-3F0E-45AB-E799-F7D9C65C01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12751" y="7612466"/>
            <a:ext cx="1817649" cy="6171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124069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Mão na Massa: Atividade Prática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02030" y="2874407"/>
            <a:ext cx="30480" cy="4231124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1215271" y="3346609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Shape 3"/>
          <p:cNvSpPr/>
          <p:nvPr/>
        </p:nvSpPr>
        <p:spPr>
          <a:xfrm>
            <a:off x="758309" y="311812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7" name="Text 4"/>
          <p:cNvSpPr/>
          <p:nvPr/>
        </p:nvSpPr>
        <p:spPr>
          <a:xfrm>
            <a:off x="830997" y="3148072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085261" y="30909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Crie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085261" y="3577114"/>
            <a:ext cx="63004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Elabore seu currículo.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1215271" y="4829175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Shape 8"/>
          <p:cNvSpPr/>
          <p:nvPr/>
        </p:nvSpPr>
        <p:spPr>
          <a:xfrm>
            <a:off x="758309" y="460069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830997" y="4630638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085261" y="457354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Atualize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085261" y="5059680"/>
            <a:ext cx="63004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Revise seu LinkedIn.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1215271" y="6311741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Shape 13"/>
          <p:cNvSpPr/>
          <p:nvPr/>
        </p:nvSpPr>
        <p:spPr>
          <a:xfrm>
            <a:off x="758309" y="608326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pt-BR"/>
          </a:p>
        </p:txBody>
      </p:sp>
      <p:sp>
        <p:nvSpPr>
          <p:cNvPr id="17" name="Text 14"/>
          <p:cNvSpPr/>
          <p:nvPr/>
        </p:nvSpPr>
        <p:spPr>
          <a:xfrm>
            <a:off x="830997" y="6113205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2085261" y="605611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Compartilhe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2085261" y="6542246"/>
            <a:ext cx="63004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Receba feedback.</a:t>
            </a:r>
            <a:endParaRPr lang="en-US" sz="1700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397C5355-CC78-0A67-A06B-3425B4A94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751" y="7612466"/>
            <a:ext cx="1817649" cy="6171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986689"/>
            <a:ext cx="699420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Parabéns! Próximos Passos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5132546"/>
            <a:ext cx="6394371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100%</a:t>
            </a:r>
            <a:endParaRPr lang="en-US" sz="5600" dirty="0"/>
          </a:p>
        </p:txBody>
      </p:sp>
      <p:sp>
        <p:nvSpPr>
          <p:cNvPr id="5" name="Text 2"/>
          <p:cNvSpPr/>
          <p:nvPr/>
        </p:nvSpPr>
        <p:spPr>
          <a:xfrm>
            <a:off x="2530078" y="611814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Atualizado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58309" y="6604278"/>
            <a:ext cx="639437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Mantenha seus documentos.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477601" y="5132546"/>
            <a:ext cx="6394490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Próxima</a:t>
            </a:r>
            <a:endParaRPr lang="en-US" sz="5600" dirty="0"/>
          </a:p>
        </p:txBody>
      </p:sp>
      <p:sp>
        <p:nvSpPr>
          <p:cNvPr id="8" name="Text 5"/>
          <p:cNvSpPr/>
          <p:nvPr/>
        </p:nvSpPr>
        <p:spPr>
          <a:xfrm>
            <a:off x="9249489" y="611814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Aula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477601" y="6604278"/>
            <a:ext cx="63944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Mais ferramentas.</a:t>
            </a:r>
            <a:endParaRPr lang="en-US" sz="17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176B7BC-E516-4AB9-98A0-C0E059A16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2751" y="7612466"/>
            <a:ext cx="1817649" cy="6171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Personalizar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Montserrat Bold</vt:lpstr>
      <vt:lpstr>Montserrat</vt:lpstr>
      <vt:lpstr>Barlow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ALEXANDRE SERIGNOLLI</cp:lastModifiedBy>
  <cp:revision>2</cp:revision>
  <dcterms:created xsi:type="dcterms:W3CDTF">2025-03-29T22:11:02Z</dcterms:created>
  <dcterms:modified xsi:type="dcterms:W3CDTF">2025-03-29T22:40:56Z</dcterms:modified>
</cp:coreProperties>
</file>