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hx2eiCy5my8Z9HSBYE1tQm/nca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90c903540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190c903540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0c903540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190c903540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90c903540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190c903540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90c903540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190c903540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Front-End Development Lesson 2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Sapsan-Code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9808" y="320231"/>
            <a:ext cx="5110932" cy="2836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2855343" cy="775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Селекты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00526" y="-63723"/>
            <a:ext cx="1991474" cy="110526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6"/>
          <p:cNvSpPr txBox="1"/>
          <p:nvPr/>
        </p:nvSpPr>
        <p:spPr>
          <a:xfrm>
            <a:off x="1285336" y="1318283"/>
            <a:ext cx="11352363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lang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400" b="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charset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400" b="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UTF-8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http-equiv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400" b="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X-UA-Compatible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400" b="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IE=edge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400" b="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viewport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400" b="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width=device-width, initial-scale=1.0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Select Your Dream school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400" b="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my_select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400" b="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Sapsan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Sapsan Is the Best!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400" b="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Sapsan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There is no better school than Sapsan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400" b="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Sapsan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Come on man, are you serious right now?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400" b="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Sapsan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There is no other schools!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2855343" cy="775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и Label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5" name="Google Shape;16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00526" y="-63723"/>
            <a:ext cx="1991474" cy="1105268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7"/>
          <p:cNvSpPr txBox="1"/>
          <p:nvPr/>
        </p:nvSpPr>
        <p:spPr>
          <a:xfrm>
            <a:off x="1285336" y="1318283"/>
            <a:ext cx="11352363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lang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400" b="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charset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400" b="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UTF-8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http-equiv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400" b="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X-UA-Compatible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400" b="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IE=edge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400" b="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viewport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400" b="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width=device-width, initial-scale=1.0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400" b="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peas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What is your name?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400" b="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400" b="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peas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400" b="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peas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400" b="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peas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Do you like Sapsan-Code?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400" b="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400" b="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peas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400" b="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peas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2855343" cy="775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Задание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00526" y="-63723"/>
            <a:ext cx="1991474" cy="110526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8"/>
          <p:cNvSpPr txBox="1"/>
          <p:nvPr/>
        </p:nvSpPr>
        <p:spPr>
          <a:xfrm>
            <a:off x="2309999" y="1566750"/>
            <a:ext cx="75720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Вам нужно создать свое онлайн резюме, где будет:</a:t>
            </a:r>
            <a:endParaRPr sz="2500"/>
          </a:p>
          <a:p>
            <a:pPr marL="342900" marR="0" lvl="0" indent="-412750" algn="l" rt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2500"/>
              <a:buFont typeface="Calibri"/>
              <a:buAutoNum type="arabicPeriod"/>
            </a:pPr>
            <a:r>
              <a:rPr lang="en-US" sz="25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Ваша фотография</a:t>
            </a:r>
            <a:endParaRPr sz="2500"/>
          </a:p>
          <a:p>
            <a:pPr marL="342900" marR="0" lvl="0" indent="-412750" algn="l" rt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2500"/>
              <a:buFont typeface="Calibri"/>
              <a:buAutoNum type="arabicPeriod"/>
            </a:pPr>
            <a:r>
              <a:rPr lang="en-US" sz="25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Информация о ваших навыках</a:t>
            </a:r>
            <a:endParaRPr sz="2500"/>
          </a:p>
          <a:p>
            <a:pPr marL="342900" marR="0" lvl="0" indent="-412750" algn="l" rt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2500"/>
              <a:buFont typeface="Calibri"/>
              <a:buAutoNum type="arabicPeriod"/>
            </a:pPr>
            <a:r>
              <a:rPr lang="en-US" sz="25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Информация о вашем хобби</a:t>
            </a:r>
            <a:endParaRPr sz="2500"/>
          </a:p>
          <a:p>
            <a:pPr marL="342900" marR="0" lvl="0" indent="-412750" algn="l" rt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2500"/>
              <a:buFont typeface="Calibri"/>
              <a:buAutoNum type="arabicPeriod"/>
            </a:pPr>
            <a:r>
              <a:rPr lang="en-US" sz="25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Опросник по поводу вашего CV</a:t>
            </a:r>
            <a:endParaRPr sz="2500"/>
          </a:p>
          <a:p>
            <a:pPr marL="342900" marR="0" lvl="0" indent="-412750" algn="l" rt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2500"/>
              <a:buFont typeface="Calibri"/>
              <a:buAutoNum type="arabicPeriod"/>
            </a:pPr>
            <a:r>
              <a:rPr lang="en-US" sz="2500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 должны сами изучить тэг button и интегрировать его в ваш проект.</a:t>
            </a:r>
            <a:endParaRPr sz="2500"/>
          </a:p>
          <a:p>
            <a:pPr marL="3429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>
              <a:solidFill>
                <a:srgbClr val="D4D4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g190c9035403_0_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190c9035403_0_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00526" y="-63723"/>
            <a:ext cx="1991474" cy="1105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90c9035403_0_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6725" y="897950"/>
            <a:ext cx="9814800" cy="51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190c9035403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90c9035403_0_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62853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заметку</a:t>
            </a:r>
            <a:endParaRPr/>
          </a:p>
        </p:txBody>
      </p:sp>
      <p:pic>
        <p:nvPicPr>
          <p:cNvPr id="101" name="Google Shape;101;g190c9035403_0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00526" y="-63723"/>
            <a:ext cx="1991474" cy="110526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190c9035403_0_5"/>
          <p:cNvSpPr txBox="1"/>
          <p:nvPr/>
        </p:nvSpPr>
        <p:spPr>
          <a:xfrm>
            <a:off x="910124" y="1041550"/>
            <a:ext cx="6893700" cy="3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100"/>
              <a:t>&lt;meta http-equiv="X-UA-Compatible" content="IE=edge"&gt;</a:t>
            </a:r>
            <a:endParaRPr sz="2100"/>
          </a:p>
          <a:p>
            <a:pPr marL="3429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&lt;meta name="viewport" content="width=device-width, initial-scale=1.0"&gt;</a:t>
            </a:r>
            <a:endParaRPr sz="2100"/>
          </a:p>
          <a:p>
            <a:pPr marL="342900" marR="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&lt;img /&gt; в &lt;p&gt;&lt;/p&gt;</a:t>
            </a:r>
            <a:endParaRPr sz="2100"/>
          </a:p>
          <a:p>
            <a:pPr marL="3429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&lt;i&gt; vs &lt;em&gt;</a:t>
            </a:r>
            <a:endParaRPr sz="2100"/>
          </a:p>
          <a:p>
            <a:pPr marL="3429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&lt;strong&gt; vs &lt;b&gt;</a:t>
            </a:r>
            <a:endParaRPr sz="2100"/>
          </a:p>
          <a:p>
            <a:pPr marL="3429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q&gt; vs &lt;blockquote&gt;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Отступы тегом </a:t>
            </a:r>
            <a:r>
              <a:rPr lang="en-US" sz="2100">
                <a:solidFill>
                  <a:schemeClr val="dk1"/>
                </a:solidFill>
              </a:rPr>
              <a:t>&lt;p&gt;&lt;/p&gt;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00526" y="-63723"/>
            <a:ext cx="1991474" cy="110526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 txBox="1"/>
          <p:nvPr/>
        </p:nvSpPr>
        <p:spPr>
          <a:xfrm>
            <a:off x="2907102" y="2216989"/>
            <a:ext cx="495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8063" y="1038225"/>
            <a:ext cx="5095875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g190c9035403_0_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190c9035403_0_1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62853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Продвинутые HTML теги</a:t>
            </a:r>
            <a:endParaRPr/>
          </a:p>
        </p:txBody>
      </p:sp>
      <p:pic>
        <p:nvPicPr>
          <p:cNvPr id="117" name="Google Shape;117;g190c9035403_0_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00526" y="-63723"/>
            <a:ext cx="1991474" cy="110526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190c9035403_0_14"/>
          <p:cNvSpPr txBox="1"/>
          <p:nvPr/>
        </p:nvSpPr>
        <p:spPr>
          <a:xfrm>
            <a:off x="2907102" y="2216989"/>
            <a:ext cx="49515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&lt;img&gt;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&lt;ol&gt;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&lt;ul&gt;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&lt;li&gt;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&lt;select&gt;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&lt;option&gt;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&lt;input&gt;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&lt;label&gt;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2855343" cy="775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Тэг &lt;img&gt;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00526" y="-63723"/>
            <a:ext cx="1991474" cy="1105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28875" y="893050"/>
            <a:ext cx="733425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g190c9035403_0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190c9035403_0_31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28554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Тэг &lt;img&gt;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" name="Google Shape;133;g190c9035403_0_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00526" y="-63723"/>
            <a:ext cx="1991474" cy="1105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90c9035403_0_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5000" y="1495425"/>
            <a:ext cx="838200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2855343" cy="775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Листы</a:t>
            </a:r>
            <a:endParaRPr/>
          </a:p>
        </p:txBody>
      </p:sp>
      <p:pic>
        <p:nvPicPr>
          <p:cNvPr id="141" name="Google Shape;14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00526" y="-63723"/>
            <a:ext cx="1991474" cy="110526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4"/>
          <p:cNvSpPr txBox="1"/>
          <p:nvPr/>
        </p:nvSpPr>
        <p:spPr>
          <a:xfrm>
            <a:off x="1285336" y="1318283"/>
            <a:ext cx="11352363" cy="52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-US" sz="1400" b="0" i="0" u="none" strike="noStrike" cap="none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-US" sz="14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 i="0" u="none" strike="noStrike" cap="none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400" b="0" i="0" u="none" strike="noStrike" cap="none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lang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400" b="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charset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400" b="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UTF-8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http-equiv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400" b="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X-UA-Compatible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400" b="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IE=edge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400" b="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viewport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400" b="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width=device-width, initial-scale=1.0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This is element of my unordered List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This is element of my unordered List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This is element of my unordered List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This is element of my unordered List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ol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This is element of my Ordered List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This is element of my Ordered List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This is element of my Ordered List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This is element of my Ordered List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This is element of my Ordered List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ol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7620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2855343" cy="775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Селекты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00526" y="-63723"/>
            <a:ext cx="1991474" cy="110526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5"/>
          <p:cNvSpPr txBox="1"/>
          <p:nvPr/>
        </p:nvSpPr>
        <p:spPr>
          <a:xfrm>
            <a:off x="1285336" y="1318283"/>
            <a:ext cx="11352363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lang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400" b="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charset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400" b="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UTF-8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http-equiv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400" b="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X-UA-Compatible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400" b="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IE=edge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400" b="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viewport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400" b="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width=device-width, initial-scale=1.0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Select Your Dream school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400" b="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my_select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400" b="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Sapsan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Sapsan Is the Best!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400" b="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Sapsan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There is no better school than Sapsan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400" b="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Sapsan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Come on man, are you serious right now?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>
                <a:solidFill>
                  <a:srgbClr val="FFCB6B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400" b="0">
                <a:solidFill>
                  <a:srgbClr val="C3E88D"/>
                </a:solidFill>
                <a:latin typeface="Consolas"/>
                <a:ea typeface="Consolas"/>
                <a:cs typeface="Consolas"/>
                <a:sym typeface="Consolas"/>
              </a:rPr>
              <a:t>Sapsan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There is no other schools!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0">
                <a:solidFill>
                  <a:srgbClr val="F07178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400" b="0">
                <a:solidFill>
                  <a:srgbClr val="89DD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1020</Words>
  <Application>Microsoft Office PowerPoint</Application>
  <PresentationFormat>Широкоэкранный</PresentationFormat>
  <Paragraphs>107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Consolas</vt:lpstr>
      <vt:lpstr>Times New Roman</vt:lpstr>
      <vt:lpstr>Тема Office</vt:lpstr>
      <vt:lpstr>Front-End Development Lesson 2</vt:lpstr>
      <vt:lpstr>Презентация PowerPoint</vt:lpstr>
      <vt:lpstr>На заметку</vt:lpstr>
      <vt:lpstr>Презентация PowerPoint</vt:lpstr>
      <vt:lpstr>Продвинутые HTML теги</vt:lpstr>
      <vt:lpstr>Тэг &lt;img&gt;</vt:lpstr>
      <vt:lpstr>Тэг &lt;img&gt;</vt:lpstr>
      <vt:lpstr>Листы</vt:lpstr>
      <vt:lpstr>Селекты</vt:lpstr>
      <vt:lpstr>Селекты</vt:lpstr>
      <vt:lpstr>Input и Label</vt:lpstr>
      <vt:lpstr>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Development Lesson 2</dc:title>
  <dc:creator>Scepion Archaon</dc:creator>
  <cp:lastModifiedBy>Jadey</cp:lastModifiedBy>
  <cp:revision>1</cp:revision>
  <dcterms:created xsi:type="dcterms:W3CDTF">2022-11-15T13:56:28Z</dcterms:created>
  <dcterms:modified xsi:type="dcterms:W3CDTF">2022-11-19T21:32:54Z</dcterms:modified>
</cp:coreProperties>
</file>